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07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1pPr>
    <a:lvl2pPr marL="457039" algn="l" defTabSz="91407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2pPr>
    <a:lvl3pPr marL="914078" algn="l" defTabSz="91407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3pPr>
    <a:lvl4pPr marL="1371117" algn="l" defTabSz="91407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4pPr>
    <a:lvl5pPr marL="1828156" algn="l" defTabSz="91407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5pPr>
    <a:lvl6pPr marL="2285195" algn="l" defTabSz="91407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6pPr>
    <a:lvl7pPr marL="2742234" algn="l" defTabSz="91407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7pPr>
    <a:lvl8pPr marL="3199274" algn="l" defTabSz="91407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8pPr>
    <a:lvl9pPr marL="3656312" algn="l" defTabSz="91407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  <a:srgbClr val="000000"/>
    <a:srgbClr val="B18E6F"/>
    <a:srgbClr val="DEEBF7"/>
    <a:srgbClr val="0092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-114" y="-3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E7A47-C4F6-4653-A985-76863193AB79}" type="datetimeFigureOut">
              <a:rPr lang="en-US" smtClean="0"/>
              <a:t>12/16/2014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54BF-85F3-40EA-8E10-B3B9809EE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707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E7A47-C4F6-4653-A985-76863193AB79}" type="datetimeFigureOut">
              <a:rPr lang="en-US" smtClean="0"/>
              <a:t>12/16/2014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54BF-85F3-40EA-8E10-B3B9809EE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570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E7A47-C4F6-4653-A985-76863193AB79}" type="datetimeFigureOut">
              <a:rPr lang="en-US" smtClean="0"/>
              <a:t>12/16/2014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54BF-85F3-40EA-8E10-B3B9809EE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123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E7A47-C4F6-4653-A985-76863193AB79}" type="datetimeFigureOut">
              <a:rPr lang="en-US" smtClean="0"/>
              <a:t>12/16/2014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54BF-85F3-40EA-8E10-B3B9809EE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1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E7A47-C4F6-4653-A985-76863193AB79}" type="datetimeFigureOut">
              <a:rPr lang="en-US" smtClean="0"/>
              <a:t>12/16/2014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54BF-85F3-40EA-8E10-B3B9809EE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564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E7A47-C4F6-4653-A985-76863193AB79}" type="datetimeFigureOut">
              <a:rPr lang="en-US" smtClean="0"/>
              <a:t>12/16/2014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54BF-85F3-40EA-8E10-B3B9809EE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647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E7A47-C4F6-4653-A985-76863193AB79}" type="datetimeFigureOut">
              <a:rPr lang="en-US" smtClean="0"/>
              <a:t>12/16/2014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54BF-85F3-40EA-8E10-B3B9809EE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111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E7A47-C4F6-4653-A985-76863193AB79}" type="datetimeFigureOut">
              <a:rPr lang="en-US" smtClean="0"/>
              <a:t>12/16/2014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54BF-85F3-40EA-8E10-B3B9809EE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46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E7A47-C4F6-4653-A985-76863193AB79}" type="datetimeFigureOut">
              <a:rPr lang="en-US" smtClean="0"/>
              <a:t>12/16/2014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54BF-85F3-40EA-8E10-B3B9809EE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985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E7A47-C4F6-4653-A985-76863193AB79}" type="datetimeFigureOut">
              <a:rPr lang="en-US" smtClean="0"/>
              <a:t>12/16/2014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54BF-85F3-40EA-8E10-B3B9809EE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724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E7A47-C4F6-4653-A985-76863193AB79}" type="datetimeFigureOut">
              <a:rPr lang="en-US" smtClean="0"/>
              <a:t>12/16/2014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54BF-85F3-40EA-8E10-B3B9809EE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59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E7A47-C4F6-4653-A985-76863193AB79}" type="datetimeFigureOut">
              <a:rPr lang="en-US" smtClean="0"/>
              <a:t>12/16/2014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C54BF-85F3-40EA-8E10-B3B9809EE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505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be 3"/>
          <p:cNvSpPr/>
          <p:nvPr/>
        </p:nvSpPr>
        <p:spPr>
          <a:xfrm flipH="1">
            <a:off x="474718" y="2386046"/>
            <a:ext cx="3052482" cy="874059"/>
          </a:xfrm>
          <a:prstGeom prst="cube">
            <a:avLst/>
          </a:prstGeom>
          <a:solidFill>
            <a:schemeClr val="accent4">
              <a:lumMod val="5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498024" y="2029064"/>
            <a:ext cx="2950090" cy="406732"/>
          </a:xfrm>
          <a:custGeom>
            <a:avLst/>
            <a:gdLst>
              <a:gd name="connsiteX0" fmla="*/ 97693 w 2782719"/>
              <a:gd name="connsiteY0" fmla="*/ 246185 h 379842"/>
              <a:gd name="connsiteX1" fmla="*/ 46893 w 2782719"/>
              <a:gd name="connsiteY1" fmla="*/ 277446 h 379842"/>
              <a:gd name="connsiteX2" fmla="*/ 35169 w 2782719"/>
              <a:gd name="connsiteY2" fmla="*/ 300892 h 379842"/>
              <a:gd name="connsiteX3" fmla="*/ 27354 w 2782719"/>
              <a:gd name="connsiteY3" fmla="*/ 308708 h 379842"/>
              <a:gd name="connsiteX4" fmla="*/ 15631 w 2782719"/>
              <a:gd name="connsiteY4" fmla="*/ 332154 h 379842"/>
              <a:gd name="connsiteX5" fmla="*/ 0 w 2782719"/>
              <a:gd name="connsiteY5" fmla="*/ 300892 h 379842"/>
              <a:gd name="connsiteX6" fmla="*/ 7816 w 2782719"/>
              <a:gd name="connsiteY6" fmla="*/ 242277 h 379842"/>
              <a:gd name="connsiteX7" fmla="*/ 11723 w 2782719"/>
              <a:gd name="connsiteY7" fmla="*/ 218831 h 379842"/>
              <a:gd name="connsiteX8" fmla="*/ 23446 w 2782719"/>
              <a:gd name="connsiteY8" fmla="*/ 183662 h 379842"/>
              <a:gd name="connsiteX9" fmla="*/ 39077 w 2782719"/>
              <a:gd name="connsiteY9" fmla="*/ 144585 h 379842"/>
              <a:gd name="connsiteX10" fmla="*/ 50800 w 2782719"/>
              <a:gd name="connsiteY10" fmla="*/ 117231 h 379842"/>
              <a:gd name="connsiteX11" fmla="*/ 54708 w 2782719"/>
              <a:gd name="connsiteY11" fmla="*/ 105508 h 379842"/>
              <a:gd name="connsiteX12" fmla="*/ 62523 w 2782719"/>
              <a:gd name="connsiteY12" fmla="*/ 93785 h 379842"/>
              <a:gd name="connsiteX13" fmla="*/ 82062 w 2782719"/>
              <a:gd name="connsiteY13" fmla="*/ 66431 h 379842"/>
              <a:gd name="connsiteX14" fmla="*/ 85969 w 2782719"/>
              <a:gd name="connsiteY14" fmla="*/ 54708 h 379842"/>
              <a:gd name="connsiteX15" fmla="*/ 93785 w 2782719"/>
              <a:gd name="connsiteY15" fmla="*/ 46892 h 379842"/>
              <a:gd name="connsiteX16" fmla="*/ 105508 w 2782719"/>
              <a:gd name="connsiteY16" fmla="*/ 31262 h 379842"/>
              <a:gd name="connsiteX17" fmla="*/ 125046 w 2782719"/>
              <a:gd name="connsiteY17" fmla="*/ 11723 h 379842"/>
              <a:gd name="connsiteX18" fmla="*/ 132862 w 2782719"/>
              <a:gd name="connsiteY18" fmla="*/ 3908 h 379842"/>
              <a:gd name="connsiteX19" fmla="*/ 144585 w 2782719"/>
              <a:gd name="connsiteY19" fmla="*/ 0 h 379842"/>
              <a:gd name="connsiteX20" fmla="*/ 148493 w 2782719"/>
              <a:gd name="connsiteY20" fmla="*/ 39077 h 379842"/>
              <a:gd name="connsiteX21" fmla="*/ 136769 w 2782719"/>
              <a:gd name="connsiteY21" fmla="*/ 117231 h 379842"/>
              <a:gd name="connsiteX22" fmla="*/ 128954 w 2782719"/>
              <a:gd name="connsiteY22" fmla="*/ 171939 h 379842"/>
              <a:gd name="connsiteX23" fmla="*/ 125046 w 2782719"/>
              <a:gd name="connsiteY23" fmla="*/ 191477 h 379842"/>
              <a:gd name="connsiteX24" fmla="*/ 117231 w 2782719"/>
              <a:gd name="connsiteY24" fmla="*/ 207108 h 379842"/>
              <a:gd name="connsiteX25" fmla="*/ 113323 w 2782719"/>
              <a:gd name="connsiteY25" fmla="*/ 222739 h 379842"/>
              <a:gd name="connsiteX26" fmla="*/ 109416 w 2782719"/>
              <a:gd name="connsiteY26" fmla="*/ 234462 h 379842"/>
              <a:gd name="connsiteX27" fmla="*/ 105508 w 2782719"/>
              <a:gd name="connsiteY27" fmla="*/ 250092 h 379842"/>
              <a:gd name="connsiteX28" fmla="*/ 101600 w 2782719"/>
              <a:gd name="connsiteY28" fmla="*/ 261816 h 379842"/>
              <a:gd name="connsiteX29" fmla="*/ 97693 w 2782719"/>
              <a:gd name="connsiteY29" fmla="*/ 277446 h 379842"/>
              <a:gd name="connsiteX30" fmla="*/ 89877 w 2782719"/>
              <a:gd name="connsiteY30" fmla="*/ 293077 h 379842"/>
              <a:gd name="connsiteX31" fmla="*/ 85969 w 2782719"/>
              <a:gd name="connsiteY31" fmla="*/ 304800 h 379842"/>
              <a:gd name="connsiteX32" fmla="*/ 78154 w 2782719"/>
              <a:gd name="connsiteY32" fmla="*/ 324339 h 379842"/>
              <a:gd name="connsiteX33" fmla="*/ 74246 w 2782719"/>
              <a:gd name="connsiteY33" fmla="*/ 336062 h 379842"/>
              <a:gd name="connsiteX34" fmla="*/ 66431 w 2782719"/>
              <a:gd name="connsiteY34" fmla="*/ 351692 h 379842"/>
              <a:gd name="connsiteX35" fmla="*/ 58616 w 2782719"/>
              <a:gd name="connsiteY35" fmla="*/ 375139 h 379842"/>
              <a:gd name="connsiteX36" fmla="*/ 54708 w 2782719"/>
              <a:gd name="connsiteY36" fmla="*/ 355600 h 379842"/>
              <a:gd name="connsiteX37" fmla="*/ 70339 w 2782719"/>
              <a:gd name="connsiteY37" fmla="*/ 339969 h 379842"/>
              <a:gd name="connsiteX38" fmla="*/ 78154 w 2782719"/>
              <a:gd name="connsiteY38" fmla="*/ 324339 h 379842"/>
              <a:gd name="connsiteX39" fmla="*/ 82062 w 2782719"/>
              <a:gd name="connsiteY39" fmla="*/ 312616 h 379842"/>
              <a:gd name="connsiteX40" fmla="*/ 89877 w 2782719"/>
              <a:gd name="connsiteY40" fmla="*/ 296985 h 379842"/>
              <a:gd name="connsiteX41" fmla="*/ 109416 w 2782719"/>
              <a:gd name="connsiteY41" fmla="*/ 250092 h 379842"/>
              <a:gd name="connsiteX42" fmla="*/ 121139 w 2782719"/>
              <a:gd name="connsiteY42" fmla="*/ 226646 h 379842"/>
              <a:gd name="connsiteX43" fmla="*/ 144585 w 2782719"/>
              <a:gd name="connsiteY43" fmla="*/ 175846 h 379842"/>
              <a:gd name="connsiteX44" fmla="*/ 160216 w 2782719"/>
              <a:gd name="connsiteY44" fmla="*/ 144585 h 379842"/>
              <a:gd name="connsiteX45" fmla="*/ 175846 w 2782719"/>
              <a:gd name="connsiteY45" fmla="*/ 121139 h 379842"/>
              <a:gd name="connsiteX46" fmla="*/ 183662 w 2782719"/>
              <a:gd name="connsiteY46" fmla="*/ 105508 h 379842"/>
              <a:gd name="connsiteX47" fmla="*/ 191477 w 2782719"/>
              <a:gd name="connsiteY47" fmla="*/ 97692 h 379842"/>
              <a:gd name="connsiteX48" fmla="*/ 199293 w 2782719"/>
              <a:gd name="connsiteY48" fmla="*/ 85969 h 379842"/>
              <a:gd name="connsiteX49" fmla="*/ 191477 w 2782719"/>
              <a:gd name="connsiteY49" fmla="*/ 128954 h 379842"/>
              <a:gd name="connsiteX50" fmla="*/ 183662 w 2782719"/>
              <a:gd name="connsiteY50" fmla="*/ 160216 h 379842"/>
              <a:gd name="connsiteX51" fmla="*/ 164123 w 2782719"/>
              <a:gd name="connsiteY51" fmla="*/ 211016 h 379842"/>
              <a:gd name="connsiteX52" fmla="*/ 148493 w 2782719"/>
              <a:gd name="connsiteY52" fmla="*/ 257908 h 379842"/>
              <a:gd name="connsiteX53" fmla="*/ 140677 w 2782719"/>
              <a:gd name="connsiteY53" fmla="*/ 277446 h 379842"/>
              <a:gd name="connsiteX54" fmla="*/ 132862 w 2782719"/>
              <a:gd name="connsiteY54" fmla="*/ 308708 h 379842"/>
              <a:gd name="connsiteX55" fmla="*/ 128954 w 2782719"/>
              <a:gd name="connsiteY55" fmla="*/ 320431 h 379842"/>
              <a:gd name="connsiteX56" fmla="*/ 121139 w 2782719"/>
              <a:gd name="connsiteY56" fmla="*/ 332154 h 379842"/>
              <a:gd name="connsiteX57" fmla="*/ 109416 w 2782719"/>
              <a:gd name="connsiteY57" fmla="*/ 367323 h 379842"/>
              <a:gd name="connsiteX58" fmla="*/ 105508 w 2782719"/>
              <a:gd name="connsiteY58" fmla="*/ 379046 h 379842"/>
              <a:gd name="connsiteX59" fmla="*/ 125046 w 2782719"/>
              <a:gd name="connsiteY59" fmla="*/ 328246 h 379842"/>
              <a:gd name="connsiteX60" fmla="*/ 128954 w 2782719"/>
              <a:gd name="connsiteY60" fmla="*/ 312616 h 379842"/>
              <a:gd name="connsiteX61" fmla="*/ 156308 w 2782719"/>
              <a:gd name="connsiteY61" fmla="*/ 242277 h 379842"/>
              <a:gd name="connsiteX62" fmla="*/ 175846 w 2782719"/>
              <a:gd name="connsiteY62" fmla="*/ 207108 h 379842"/>
              <a:gd name="connsiteX63" fmla="*/ 191477 w 2782719"/>
              <a:gd name="connsiteY63" fmla="*/ 171939 h 379842"/>
              <a:gd name="connsiteX64" fmla="*/ 207108 w 2782719"/>
              <a:gd name="connsiteY64" fmla="*/ 140677 h 379842"/>
              <a:gd name="connsiteX65" fmla="*/ 230554 w 2782719"/>
              <a:gd name="connsiteY65" fmla="*/ 105508 h 379842"/>
              <a:gd name="connsiteX66" fmla="*/ 238369 w 2782719"/>
              <a:gd name="connsiteY66" fmla="*/ 93785 h 379842"/>
              <a:gd name="connsiteX67" fmla="*/ 261816 w 2782719"/>
              <a:gd name="connsiteY67" fmla="*/ 78154 h 379842"/>
              <a:gd name="connsiteX68" fmla="*/ 265723 w 2782719"/>
              <a:gd name="connsiteY68" fmla="*/ 101600 h 379842"/>
              <a:gd name="connsiteX69" fmla="*/ 250093 w 2782719"/>
              <a:gd name="connsiteY69" fmla="*/ 187569 h 379842"/>
              <a:gd name="connsiteX70" fmla="*/ 234462 w 2782719"/>
              <a:gd name="connsiteY70" fmla="*/ 250092 h 379842"/>
              <a:gd name="connsiteX71" fmla="*/ 230554 w 2782719"/>
              <a:gd name="connsiteY71" fmla="*/ 281354 h 379842"/>
              <a:gd name="connsiteX72" fmla="*/ 222739 w 2782719"/>
              <a:gd name="connsiteY72" fmla="*/ 316523 h 379842"/>
              <a:gd name="connsiteX73" fmla="*/ 214923 w 2782719"/>
              <a:gd name="connsiteY73" fmla="*/ 339969 h 379842"/>
              <a:gd name="connsiteX74" fmla="*/ 211016 w 2782719"/>
              <a:gd name="connsiteY74" fmla="*/ 355600 h 379842"/>
              <a:gd name="connsiteX75" fmla="*/ 207108 w 2782719"/>
              <a:gd name="connsiteY75" fmla="*/ 367323 h 379842"/>
              <a:gd name="connsiteX76" fmla="*/ 214923 w 2782719"/>
              <a:gd name="connsiteY76" fmla="*/ 351692 h 379842"/>
              <a:gd name="connsiteX77" fmla="*/ 222739 w 2782719"/>
              <a:gd name="connsiteY77" fmla="*/ 339969 h 379842"/>
              <a:gd name="connsiteX78" fmla="*/ 238369 w 2782719"/>
              <a:gd name="connsiteY78" fmla="*/ 293077 h 379842"/>
              <a:gd name="connsiteX79" fmla="*/ 254000 w 2782719"/>
              <a:gd name="connsiteY79" fmla="*/ 242277 h 379842"/>
              <a:gd name="connsiteX80" fmla="*/ 289169 w 2782719"/>
              <a:gd name="connsiteY80" fmla="*/ 164123 h 379842"/>
              <a:gd name="connsiteX81" fmla="*/ 312616 w 2782719"/>
              <a:gd name="connsiteY81" fmla="*/ 113323 h 379842"/>
              <a:gd name="connsiteX82" fmla="*/ 320431 w 2782719"/>
              <a:gd name="connsiteY82" fmla="*/ 101600 h 379842"/>
              <a:gd name="connsiteX83" fmla="*/ 336062 w 2782719"/>
              <a:gd name="connsiteY83" fmla="*/ 74246 h 379842"/>
              <a:gd name="connsiteX84" fmla="*/ 347785 w 2782719"/>
              <a:gd name="connsiteY84" fmla="*/ 66431 h 379842"/>
              <a:gd name="connsiteX85" fmla="*/ 332154 w 2782719"/>
              <a:gd name="connsiteY85" fmla="*/ 148492 h 379842"/>
              <a:gd name="connsiteX86" fmla="*/ 324339 w 2782719"/>
              <a:gd name="connsiteY86" fmla="*/ 191477 h 379842"/>
              <a:gd name="connsiteX87" fmla="*/ 300893 w 2782719"/>
              <a:gd name="connsiteY87" fmla="*/ 257908 h 379842"/>
              <a:gd name="connsiteX88" fmla="*/ 296985 w 2782719"/>
              <a:gd name="connsiteY88" fmla="*/ 273539 h 379842"/>
              <a:gd name="connsiteX89" fmla="*/ 289169 w 2782719"/>
              <a:gd name="connsiteY89" fmla="*/ 293077 h 379842"/>
              <a:gd name="connsiteX90" fmla="*/ 281354 w 2782719"/>
              <a:gd name="connsiteY90" fmla="*/ 328246 h 379842"/>
              <a:gd name="connsiteX91" fmla="*/ 277446 w 2782719"/>
              <a:gd name="connsiteY91" fmla="*/ 339969 h 379842"/>
              <a:gd name="connsiteX92" fmla="*/ 293077 w 2782719"/>
              <a:gd name="connsiteY92" fmla="*/ 285262 h 379842"/>
              <a:gd name="connsiteX93" fmla="*/ 312616 w 2782719"/>
              <a:gd name="connsiteY93" fmla="*/ 222739 h 379842"/>
              <a:gd name="connsiteX94" fmla="*/ 339969 w 2782719"/>
              <a:gd name="connsiteY94" fmla="*/ 164123 h 379842"/>
              <a:gd name="connsiteX95" fmla="*/ 347785 w 2782719"/>
              <a:gd name="connsiteY95" fmla="*/ 140677 h 379842"/>
              <a:gd name="connsiteX96" fmla="*/ 363416 w 2782719"/>
              <a:gd name="connsiteY96" fmla="*/ 101600 h 379842"/>
              <a:gd name="connsiteX97" fmla="*/ 367323 w 2782719"/>
              <a:gd name="connsiteY97" fmla="*/ 89877 h 379842"/>
              <a:gd name="connsiteX98" fmla="*/ 386862 w 2782719"/>
              <a:gd name="connsiteY98" fmla="*/ 62523 h 379842"/>
              <a:gd name="connsiteX99" fmla="*/ 398585 w 2782719"/>
              <a:gd name="connsiteY99" fmla="*/ 54708 h 379842"/>
              <a:gd name="connsiteX100" fmla="*/ 402493 w 2782719"/>
              <a:gd name="connsiteY100" fmla="*/ 74246 h 379842"/>
              <a:gd name="connsiteX101" fmla="*/ 394677 w 2782719"/>
              <a:gd name="connsiteY101" fmla="*/ 160216 h 379842"/>
              <a:gd name="connsiteX102" fmla="*/ 379046 w 2782719"/>
              <a:gd name="connsiteY102" fmla="*/ 222739 h 379842"/>
              <a:gd name="connsiteX103" fmla="*/ 375139 w 2782719"/>
              <a:gd name="connsiteY103" fmla="*/ 246185 h 379842"/>
              <a:gd name="connsiteX104" fmla="*/ 367323 w 2782719"/>
              <a:gd name="connsiteY104" fmla="*/ 277446 h 379842"/>
              <a:gd name="connsiteX105" fmla="*/ 363416 w 2782719"/>
              <a:gd name="connsiteY105" fmla="*/ 296985 h 379842"/>
              <a:gd name="connsiteX106" fmla="*/ 355600 w 2782719"/>
              <a:gd name="connsiteY106" fmla="*/ 328246 h 379842"/>
              <a:gd name="connsiteX107" fmla="*/ 367323 w 2782719"/>
              <a:gd name="connsiteY107" fmla="*/ 304800 h 379842"/>
              <a:gd name="connsiteX108" fmla="*/ 390769 w 2782719"/>
              <a:gd name="connsiteY108" fmla="*/ 242277 h 379842"/>
              <a:gd name="connsiteX109" fmla="*/ 406400 w 2782719"/>
              <a:gd name="connsiteY109" fmla="*/ 214923 h 379842"/>
              <a:gd name="connsiteX110" fmla="*/ 429846 w 2782719"/>
              <a:gd name="connsiteY110" fmla="*/ 160216 h 379842"/>
              <a:gd name="connsiteX111" fmla="*/ 437662 w 2782719"/>
              <a:gd name="connsiteY111" fmla="*/ 140677 h 379842"/>
              <a:gd name="connsiteX112" fmla="*/ 445477 w 2782719"/>
              <a:gd name="connsiteY112" fmla="*/ 128954 h 379842"/>
              <a:gd name="connsiteX113" fmla="*/ 453293 w 2782719"/>
              <a:gd name="connsiteY113" fmla="*/ 113323 h 379842"/>
              <a:gd name="connsiteX114" fmla="*/ 476739 w 2782719"/>
              <a:gd name="connsiteY114" fmla="*/ 85969 h 379842"/>
              <a:gd name="connsiteX115" fmla="*/ 476739 w 2782719"/>
              <a:gd name="connsiteY115" fmla="*/ 136769 h 379842"/>
              <a:gd name="connsiteX116" fmla="*/ 453293 w 2782719"/>
              <a:gd name="connsiteY116" fmla="*/ 218831 h 379842"/>
              <a:gd name="connsiteX117" fmla="*/ 449385 w 2782719"/>
              <a:gd name="connsiteY117" fmla="*/ 250092 h 379842"/>
              <a:gd name="connsiteX118" fmla="*/ 441569 w 2782719"/>
              <a:gd name="connsiteY118" fmla="*/ 269631 h 379842"/>
              <a:gd name="connsiteX119" fmla="*/ 433754 w 2782719"/>
              <a:gd name="connsiteY119" fmla="*/ 300892 h 379842"/>
              <a:gd name="connsiteX120" fmla="*/ 429846 w 2782719"/>
              <a:gd name="connsiteY120" fmla="*/ 312616 h 379842"/>
              <a:gd name="connsiteX121" fmla="*/ 445477 w 2782719"/>
              <a:gd name="connsiteY121" fmla="*/ 285262 h 379842"/>
              <a:gd name="connsiteX122" fmla="*/ 476739 w 2782719"/>
              <a:gd name="connsiteY122" fmla="*/ 207108 h 379842"/>
              <a:gd name="connsiteX123" fmla="*/ 511908 w 2782719"/>
              <a:gd name="connsiteY123" fmla="*/ 152400 h 379842"/>
              <a:gd name="connsiteX124" fmla="*/ 519723 w 2782719"/>
              <a:gd name="connsiteY124" fmla="*/ 132862 h 379842"/>
              <a:gd name="connsiteX125" fmla="*/ 523631 w 2782719"/>
              <a:gd name="connsiteY125" fmla="*/ 121139 h 379842"/>
              <a:gd name="connsiteX126" fmla="*/ 531446 w 2782719"/>
              <a:gd name="connsiteY126" fmla="*/ 109416 h 379842"/>
              <a:gd name="connsiteX127" fmla="*/ 535354 w 2782719"/>
              <a:gd name="connsiteY127" fmla="*/ 97692 h 379842"/>
              <a:gd name="connsiteX128" fmla="*/ 547077 w 2782719"/>
              <a:gd name="connsiteY128" fmla="*/ 85969 h 379842"/>
              <a:gd name="connsiteX129" fmla="*/ 566616 w 2782719"/>
              <a:gd name="connsiteY129" fmla="*/ 70339 h 379842"/>
              <a:gd name="connsiteX130" fmla="*/ 550985 w 2782719"/>
              <a:gd name="connsiteY130" fmla="*/ 144585 h 379842"/>
              <a:gd name="connsiteX131" fmla="*/ 527539 w 2782719"/>
              <a:gd name="connsiteY131" fmla="*/ 207108 h 379842"/>
              <a:gd name="connsiteX132" fmla="*/ 519723 w 2782719"/>
              <a:gd name="connsiteY132" fmla="*/ 238369 h 379842"/>
              <a:gd name="connsiteX133" fmla="*/ 511908 w 2782719"/>
              <a:gd name="connsiteY133" fmla="*/ 257908 h 379842"/>
              <a:gd name="connsiteX134" fmla="*/ 508000 w 2782719"/>
              <a:gd name="connsiteY134" fmla="*/ 273539 h 379842"/>
              <a:gd name="connsiteX135" fmla="*/ 500185 w 2782719"/>
              <a:gd name="connsiteY135" fmla="*/ 289169 h 379842"/>
              <a:gd name="connsiteX136" fmla="*/ 492369 w 2782719"/>
              <a:gd name="connsiteY136" fmla="*/ 312616 h 379842"/>
              <a:gd name="connsiteX137" fmla="*/ 488462 w 2782719"/>
              <a:gd name="connsiteY137" fmla="*/ 281354 h 379842"/>
              <a:gd name="connsiteX138" fmla="*/ 508000 w 2782719"/>
              <a:gd name="connsiteY138" fmla="*/ 269631 h 379842"/>
              <a:gd name="connsiteX139" fmla="*/ 515816 w 2782719"/>
              <a:gd name="connsiteY139" fmla="*/ 254000 h 379842"/>
              <a:gd name="connsiteX140" fmla="*/ 527539 w 2782719"/>
              <a:gd name="connsiteY140" fmla="*/ 234462 h 379842"/>
              <a:gd name="connsiteX141" fmla="*/ 543169 w 2782719"/>
              <a:gd name="connsiteY141" fmla="*/ 183662 h 379842"/>
              <a:gd name="connsiteX142" fmla="*/ 566616 w 2782719"/>
              <a:gd name="connsiteY142" fmla="*/ 144585 h 379842"/>
              <a:gd name="connsiteX143" fmla="*/ 578339 w 2782719"/>
              <a:gd name="connsiteY143" fmla="*/ 121139 h 379842"/>
              <a:gd name="connsiteX144" fmla="*/ 586154 w 2782719"/>
              <a:gd name="connsiteY144" fmla="*/ 109416 h 379842"/>
              <a:gd name="connsiteX145" fmla="*/ 593969 w 2782719"/>
              <a:gd name="connsiteY145" fmla="*/ 89877 h 379842"/>
              <a:gd name="connsiteX146" fmla="*/ 601785 w 2782719"/>
              <a:gd name="connsiteY146" fmla="*/ 78154 h 379842"/>
              <a:gd name="connsiteX147" fmla="*/ 609600 w 2782719"/>
              <a:gd name="connsiteY147" fmla="*/ 62523 h 379842"/>
              <a:gd name="connsiteX148" fmla="*/ 625231 w 2782719"/>
              <a:gd name="connsiteY148" fmla="*/ 46892 h 379842"/>
              <a:gd name="connsiteX149" fmla="*/ 648677 w 2782719"/>
              <a:gd name="connsiteY149" fmla="*/ 27354 h 379842"/>
              <a:gd name="connsiteX150" fmla="*/ 633046 w 2782719"/>
              <a:gd name="connsiteY150" fmla="*/ 97692 h 379842"/>
              <a:gd name="connsiteX151" fmla="*/ 597877 w 2782719"/>
              <a:gd name="connsiteY151" fmla="*/ 238369 h 379842"/>
              <a:gd name="connsiteX152" fmla="*/ 590062 w 2782719"/>
              <a:gd name="connsiteY152" fmla="*/ 250092 h 379842"/>
              <a:gd name="connsiteX153" fmla="*/ 578339 w 2782719"/>
              <a:gd name="connsiteY153" fmla="*/ 281354 h 379842"/>
              <a:gd name="connsiteX154" fmla="*/ 574431 w 2782719"/>
              <a:gd name="connsiteY154" fmla="*/ 296985 h 379842"/>
              <a:gd name="connsiteX155" fmla="*/ 558800 w 2782719"/>
              <a:gd name="connsiteY155" fmla="*/ 328246 h 379842"/>
              <a:gd name="connsiteX156" fmla="*/ 554893 w 2782719"/>
              <a:gd name="connsiteY156" fmla="*/ 339969 h 379842"/>
              <a:gd name="connsiteX157" fmla="*/ 566616 w 2782719"/>
              <a:gd name="connsiteY157" fmla="*/ 296985 h 379842"/>
              <a:gd name="connsiteX158" fmla="*/ 574431 w 2782719"/>
              <a:gd name="connsiteY158" fmla="*/ 281354 h 379842"/>
              <a:gd name="connsiteX159" fmla="*/ 582246 w 2782719"/>
              <a:gd name="connsiteY159" fmla="*/ 257908 h 379842"/>
              <a:gd name="connsiteX160" fmla="*/ 605693 w 2782719"/>
              <a:gd name="connsiteY160" fmla="*/ 195385 h 379842"/>
              <a:gd name="connsiteX161" fmla="*/ 625231 w 2782719"/>
              <a:gd name="connsiteY161" fmla="*/ 160216 h 379842"/>
              <a:gd name="connsiteX162" fmla="*/ 664308 w 2782719"/>
              <a:gd name="connsiteY162" fmla="*/ 97692 h 379842"/>
              <a:gd name="connsiteX163" fmla="*/ 679939 w 2782719"/>
              <a:gd name="connsiteY163" fmla="*/ 66431 h 379842"/>
              <a:gd name="connsiteX164" fmla="*/ 699477 w 2782719"/>
              <a:gd name="connsiteY164" fmla="*/ 46892 h 379842"/>
              <a:gd name="connsiteX165" fmla="*/ 707293 w 2782719"/>
              <a:gd name="connsiteY165" fmla="*/ 35169 h 379842"/>
              <a:gd name="connsiteX166" fmla="*/ 719016 w 2782719"/>
              <a:gd name="connsiteY166" fmla="*/ 27354 h 379842"/>
              <a:gd name="connsiteX167" fmla="*/ 722923 w 2782719"/>
              <a:gd name="connsiteY167" fmla="*/ 58616 h 379842"/>
              <a:gd name="connsiteX168" fmla="*/ 715108 w 2782719"/>
              <a:gd name="connsiteY168" fmla="*/ 101600 h 379842"/>
              <a:gd name="connsiteX169" fmla="*/ 695569 w 2782719"/>
              <a:gd name="connsiteY169" fmla="*/ 183662 h 379842"/>
              <a:gd name="connsiteX170" fmla="*/ 679939 w 2782719"/>
              <a:gd name="connsiteY170" fmla="*/ 218831 h 379842"/>
              <a:gd name="connsiteX171" fmla="*/ 668216 w 2782719"/>
              <a:gd name="connsiteY171" fmla="*/ 261816 h 379842"/>
              <a:gd name="connsiteX172" fmla="*/ 660400 w 2782719"/>
              <a:gd name="connsiteY172" fmla="*/ 296985 h 379842"/>
              <a:gd name="connsiteX173" fmla="*/ 652585 w 2782719"/>
              <a:gd name="connsiteY173" fmla="*/ 308708 h 379842"/>
              <a:gd name="connsiteX174" fmla="*/ 644769 w 2782719"/>
              <a:gd name="connsiteY174" fmla="*/ 324339 h 379842"/>
              <a:gd name="connsiteX175" fmla="*/ 640862 w 2782719"/>
              <a:gd name="connsiteY175" fmla="*/ 339969 h 379842"/>
              <a:gd name="connsiteX176" fmla="*/ 648677 w 2782719"/>
              <a:gd name="connsiteY176" fmla="*/ 316523 h 379842"/>
              <a:gd name="connsiteX177" fmla="*/ 656493 w 2782719"/>
              <a:gd name="connsiteY177" fmla="*/ 304800 h 379842"/>
              <a:gd name="connsiteX178" fmla="*/ 679939 w 2782719"/>
              <a:gd name="connsiteY178" fmla="*/ 257908 h 379842"/>
              <a:gd name="connsiteX179" fmla="*/ 719016 w 2782719"/>
              <a:gd name="connsiteY179" fmla="*/ 187569 h 379842"/>
              <a:gd name="connsiteX180" fmla="*/ 742462 w 2782719"/>
              <a:gd name="connsiteY180" fmla="*/ 140677 h 379842"/>
              <a:gd name="connsiteX181" fmla="*/ 750277 w 2782719"/>
              <a:gd name="connsiteY181" fmla="*/ 125046 h 379842"/>
              <a:gd name="connsiteX182" fmla="*/ 765908 w 2782719"/>
              <a:gd name="connsiteY182" fmla="*/ 101600 h 379842"/>
              <a:gd name="connsiteX183" fmla="*/ 773723 w 2782719"/>
              <a:gd name="connsiteY183" fmla="*/ 89877 h 379842"/>
              <a:gd name="connsiteX184" fmla="*/ 793262 w 2782719"/>
              <a:gd name="connsiteY184" fmla="*/ 70339 h 379842"/>
              <a:gd name="connsiteX185" fmla="*/ 789354 w 2782719"/>
              <a:gd name="connsiteY185" fmla="*/ 128954 h 379842"/>
              <a:gd name="connsiteX186" fmla="*/ 785446 w 2782719"/>
              <a:gd name="connsiteY186" fmla="*/ 156308 h 379842"/>
              <a:gd name="connsiteX187" fmla="*/ 762000 w 2782719"/>
              <a:gd name="connsiteY187" fmla="*/ 226646 h 379842"/>
              <a:gd name="connsiteX188" fmla="*/ 754185 w 2782719"/>
              <a:gd name="connsiteY188" fmla="*/ 250092 h 379842"/>
              <a:gd name="connsiteX189" fmla="*/ 738554 w 2782719"/>
              <a:gd name="connsiteY189" fmla="*/ 300892 h 379842"/>
              <a:gd name="connsiteX190" fmla="*/ 730739 w 2782719"/>
              <a:gd name="connsiteY190" fmla="*/ 324339 h 379842"/>
              <a:gd name="connsiteX191" fmla="*/ 746369 w 2782719"/>
              <a:gd name="connsiteY191" fmla="*/ 293077 h 379842"/>
              <a:gd name="connsiteX192" fmla="*/ 754185 w 2782719"/>
              <a:gd name="connsiteY192" fmla="*/ 281354 h 379842"/>
              <a:gd name="connsiteX193" fmla="*/ 765908 w 2782719"/>
              <a:gd name="connsiteY193" fmla="*/ 261816 h 379842"/>
              <a:gd name="connsiteX194" fmla="*/ 812800 w 2782719"/>
              <a:gd name="connsiteY194" fmla="*/ 171939 h 379842"/>
              <a:gd name="connsiteX195" fmla="*/ 828431 w 2782719"/>
              <a:gd name="connsiteY195" fmla="*/ 152400 h 379842"/>
              <a:gd name="connsiteX196" fmla="*/ 836246 w 2782719"/>
              <a:gd name="connsiteY196" fmla="*/ 136769 h 379842"/>
              <a:gd name="connsiteX197" fmla="*/ 847969 w 2782719"/>
              <a:gd name="connsiteY197" fmla="*/ 121139 h 379842"/>
              <a:gd name="connsiteX198" fmla="*/ 863600 w 2782719"/>
              <a:gd name="connsiteY198" fmla="*/ 89877 h 379842"/>
              <a:gd name="connsiteX199" fmla="*/ 883139 w 2782719"/>
              <a:gd name="connsiteY199" fmla="*/ 70339 h 379842"/>
              <a:gd name="connsiteX200" fmla="*/ 890954 w 2782719"/>
              <a:gd name="connsiteY200" fmla="*/ 62523 h 379842"/>
              <a:gd name="connsiteX201" fmla="*/ 902677 w 2782719"/>
              <a:gd name="connsiteY201" fmla="*/ 54708 h 379842"/>
              <a:gd name="connsiteX202" fmla="*/ 883139 w 2782719"/>
              <a:gd name="connsiteY202" fmla="*/ 148492 h 379842"/>
              <a:gd name="connsiteX203" fmla="*/ 875323 w 2782719"/>
              <a:gd name="connsiteY203" fmla="*/ 183662 h 379842"/>
              <a:gd name="connsiteX204" fmla="*/ 855785 w 2782719"/>
              <a:gd name="connsiteY204" fmla="*/ 211016 h 379842"/>
              <a:gd name="connsiteX205" fmla="*/ 847969 w 2782719"/>
              <a:gd name="connsiteY205" fmla="*/ 238369 h 379842"/>
              <a:gd name="connsiteX206" fmla="*/ 840154 w 2782719"/>
              <a:gd name="connsiteY206" fmla="*/ 254000 h 379842"/>
              <a:gd name="connsiteX207" fmla="*/ 832339 w 2782719"/>
              <a:gd name="connsiteY207" fmla="*/ 277446 h 379842"/>
              <a:gd name="connsiteX208" fmla="*/ 828431 w 2782719"/>
              <a:gd name="connsiteY208" fmla="*/ 289169 h 379842"/>
              <a:gd name="connsiteX209" fmla="*/ 824523 w 2782719"/>
              <a:gd name="connsiteY209" fmla="*/ 300892 h 379842"/>
              <a:gd name="connsiteX210" fmla="*/ 847969 w 2782719"/>
              <a:gd name="connsiteY210" fmla="*/ 261816 h 379842"/>
              <a:gd name="connsiteX211" fmla="*/ 875323 w 2782719"/>
              <a:gd name="connsiteY211" fmla="*/ 218831 h 379842"/>
              <a:gd name="connsiteX212" fmla="*/ 894862 w 2782719"/>
              <a:gd name="connsiteY212" fmla="*/ 171939 h 379842"/>
              <a:gd name="connsiteX213" fmla="*/ 937846 w 2782719"/>
              <a:gd name="connsiteY213" fmla="*/ 105508 h 379842"/>
              <a:gd name="connsiteX214" fmla="*/ 949569 w 2782719"/>
              <a:gd name="connsiteY214" fmla="*/ 85969 h 379842"/>
              <a:gd name="connsiteX215" fmla="*/ 961293 w 2782719"/>
              <a:gd name="connsiteY215" fmla="*/ 70339 h 379842"/>
              <a:gd name="connsiteX216" fmla="*/ 969108 w 2782719"/>
              <a:gd name="connsiteY216" fmla="*/ 58616 h 379842"/>
              <a:gd name="connsiteX217" fmla="*/ 980831 w 2782719"/>
              <a:gd name="connsiteY217" fmla="*/ 46892 h 379842"/>
              <a:gd name="connsiteX218" fmla="*/ 1008185 w 2782719"/>
              <a:gd name="connsiteY218" fmla="*/ 15631 h 379842"/>
              <a:gd name="connsiteX219" fmla="*/ 1019908 w 2782719"/>
              <a:gd name="connsiteY219" fmla="*/ 11723 h 379842"/>
              <a:gd name="connsiteX220" fmla="*/ 1023816 w 2782719"/>
              <a:gd name="connsiteY220" fmla="*/ 31262 h 379842"/>
              <a:gd name="connsiteX221" fmla="*/ 1000369 w 2782719"/>
              <a:gd name="connsiteY221" fmla="*/ 101600 h 379842"/>
              <a:gd name="connsiteX222" fmla="*/ 973016 w 2782719"/>
              <a:gd name="connsiteY222" fmla="*/ 195385 h 379842"/>
              <a:gd name="connsiteX223" fmla="*/ 965200 w 2782719"/>
              <a:gd name="connsiteY223" fmla="*/ 218831 h 379842"/>
              <a:gd name="connsiteX224" fmla="*/ 953477 w 2782719"/>
              <a:gd name="connsiteY224" fmla="*/ 238369 h 379842"/>
              <a:gd name="connsiteX225" fmla="*/ 937846 w 2782719"/>
              <a:gd name="connsiteY225" fmla="*/ 269631 h 379842"/>
              <a:gd name="connsiteX226" fmla="*/ 930031 w 2782719"/>
              <a:gd name="connsiteY226" fmla="*/ 285262 h 379842"/>
              <a:gd name="connsiteX227" fmla="*/ 922216 w 2782719"/>
              <a:gd name="connsiteY227" fmla="*/ 300892 h 379842"/>
              <a:gd name="connsiteX228" fmla="*/ 918308 w 2782719"/>
              <a:gd name="connsiteY228" fmla="*/ 312616 h 379842"/>
              <a:gd name="connsiteX229" fmla="*/ 910493 w 2782719"/>
              <a:gd name="connsiteY229" fmla="*/ 289169 h 379842"/>
              <a:gd name="connsiteX230" fmla="*/ 941754 w 2782719"/>
              <a:gd name="connsiteY230" fmla="*/ 277446 h 379842"/>
              <a:gd name="connsiteX231" fmla="*/ 949569 w 2782719"/>
              <a:gd name="connsiteY231" fmla="*/ 265723 h 379842"/>
              <a:gd name="connsiteX232" fmla="*/ 980831 w 2782719"/>
              <a:gd name="connsiteY232" fmla="*/ 191477 h 379842"/>
              <a:gd name="connsiteX233" fmla="*/ 996462 w 2782719"/>
              <a:gd name="connsiteY233" fmla="*/ 156308 h 379842"/>
              <a:gd name="connsiteX234" fmla="*/ 1023816 w 2782719"/>
              <a:gd name="connsiteY234" fmla="*/ 121139 h 379842"/>
              <a:gd name="connsiteX235" fmla="*/ 1035539 w 2782719"/>
              <a:gd name="connsiteY235" fmla="*/ 105508 h 379842"/>
              <a:gd name="connsiteX236" fmla="*/ 1058985 w 2782719"/>
              <a:gd name="connsiteY236" fmla="*/ 66431 h 379842"/>
              <a:gd name="connsiteX237" fmla="*/ 1066800 w 2782719"/>
              <a:gd name="connsiteY237" fmla="*/ 50800 h 379842"/>
              <a:gd name="connsiteX238" fmla="*/ 1074616 w 2782719"/>
              <a:gd name="connsiteY238" fmla="*/ 42985 h 379842"/>
              <a:gd name="connsiteX239" fmla="*/ 1078523 w 2782719"/>
              <a:gd name="connsiteY239" fmla="*/ 58616 h 379842"/>
              <a:gd name="connsiteX240" fmla="*/ 1055077 w 2782719"/>
              <a:gd name="connsiteY240" fmla="*/ 105508 h 379842"/>
              <a:gd name="connsiteX241" fmla="*/ 1051169 w 2782719"/>
              <a:gd name="connsiteY241" fmla="*/ 128954 h 379842"/>
              <a:gd name="connsiteX242" fmla="*/ 1004277 w 2782719"/>
              <a:gd name="connsiteY242" fmla="*/ 238369 h 379842"/>
              <a:gd name="connsiteX243" fmla="*/ 992554 w 2782719"/>
              <a:gd name="connsiteY243" fmla="*/ 277446 h 379842"/>
              <a:gd name="connsiteX244" fmla="*/ 984739 w 2782719"/>
              <a:gd name="connsiteY244" fmla="*/ 289169 h 379842"/>
              <a:gd name="connsiteX245" fmla="*/ 980831 w 2782719"/>
              <a:gd name="connsiteY245" fmla="*/ 304800 h 379842"/>
              <a:gd name="connsiteX246" fmla="*/ 976923 w 2782719"/>
              <a:gd name="connsiteY246" fmla="*/ 316523 h 379842"/>
              <a:gd name="connsiteX247" fmla="*/ 973016 w 2782719"/>
              <a:gd name="connsiteY247" fmla="*/ 304800 h 379842"/>
              <a:gd name="connsiteX248" fmla="*/ 992554 w 2782719"/>
              <a:gd name="connsiteY248" fmla="*/ 293077 h 379842"/>
              <a:gd name="connsiteX249" fmla="*/ 1016000 w 2782719"/>
              <a:gd name="connsiteY249" fmla="*/ 242277 h 379842"/>
              <a:gd name="connsiteX250" fmla="*/ 1039446 w 2782719"/>
              <a:gd name="connsiteY250" fmla="*/ 207108 h 379842"/>
              <a:gd name="connsiteX251" fmla="*/ 1070708 w 2782719"/>
              <a:gd name="connsiteY251" fmla="*/ 152400 h 379842"/>
              <a:gd name="connsiteX252" fmla="*/ 1090246 w 2782719"/>
              <a:gd name="connsiteY252" fmla="*/ 132862 h 379842"/>
              <a:gd name="connsiteX253" fmla="*/ 1101969 w 2782719"/>
              <a:gd name="connsiteY253" fmla="*/ 113323 h 379842"/>
              <a:gd name="connsiteX254" fmla="*/ 1125416 w 2782719"/>
              <a:gd name="connsiteY254" fmla="*/ 85969 h 379842"/>
              <a:gd name="connsiteX255" fmla="*/ 1156677 w 2782719"/>
              <a:gd name="connsiteY255" fmla="*/ 54708 h 379842"/>
              <a:gd name="connsiteX256" fmla="*/ 1141046 w 2782719"/>
              <a:gd name="connsiteY256" fmla="*/ 136769 h 379842"/>
              <a:gd name="connsiteX257" fmla="*/ 1113693 w 2782719"/>
              <a:gd name="connsiteY257" fmla="*/ 222739 h 379842"/>
              <a:gd name="connsiteX258" fmla="*/ 1094154 w 2782719"/>
              <a:gd name="connsiteY258" fmla="*/ 269631 h 379842"/>
              <a:gd name="connsiteX259" fmla="*/ 1121508 w 2782719"/>
              <a:gd name="connsiteY259" fmla="*/ 211016 h 379842"/>
              <a:gd name="connsiteX260" fmla="*/ 1164493 w 2782719"/>
              <a:gd name="connsiteY260" fmla="*/ 140677 h 379842"/>
              <a:gd name="connsiteX261" fmla="*/ 1227016 w 2782719"/>
              <a:gd name="connsiteY261" fmla="*/ 62523 h 379842"/>
              <a:gd name="connsiteX262" fmla="*/ 1199662 w 2782719"/>
              <a:gd name="connsiteY262" fmla="*/ 191477 h 379842"/>
              <a:gd name="connsiteX263" fmla="*/ 1164493 w 2782719"/>
              <a:gd name="connsiteY263" fmla="*/ 265723 h 379842"/>
              <a:gd name="connsiteX264" fmla="*/ 1156677 w 2782719"/>
              <a:gd name="connsiteY264" fmla="*/ 281354 h 379842"/>
              <a:gd name="connsiteX265" fmla="*/ 1180123 w 2782719"/>
              <a:gd name="connsiteY265" fmla="*/ 254000 h 379842"/>
              <a:gd name="connsiteX266" fmla="*/ 1199662 w 2782719"/>
              <a:gd name="connsiteY266" fmla="*/ 211016 h 379842"/>
              <a:gd name="connsiteX267" fmla="*/ 1270000 w 2782719"/>
              <a:gd name="connsiteY267" fmla="*/ 109416 h 379842"/>
              <a:gd name="connsiteX268" fmla="*/ 1301262 w 2782719"/>
              <a:gd name="connsiteY268" fmla="*/ 74246 h 379842"/>
              <a:gd name="connsiteX269" fmla="*/ 1340339 w 2782719"/>
              <a:gd name="connsiteY269" fmla="*/ 39077 h 379842"/>
              <a:gd name="connsiteX270" fmla="*/ 1328616 w 2782719"/>
              <a:gd name="connsiteY270" fmla="*/ 82062 h 379842"/>
              <a:gd name="connsiteX271" fmla="*/ 1277816 w 2782719"/>
              <a:gd name="connsiteY271" fmla="*/ 207108 h 379842"/>
              <a:gd name="connsiteX272" fmla="*/ 1262185 w 2782719"/>
              <a:gd name="connsiteY272" fmla="*/ 230554 h 379842"/>
              <a:gd name="connsiteX273" fmla="*/ 1355969 w 2782719"/>
              <a:gd name="connsiteY273" fmla="*/ 113323 h 379842"/>
              <a:gd name="connsiteX274" fmla="*/ 1402862 w 2782719"/>
              <a:gd name="connsiteY274" fmla="*/ 62523 h 379842"/>
              <a:gd name="connsiteX275" fmla="*/ 1418493 w 2782719"/>
              <a:gd name="connsiteY275" fmla="*/ 54708 h 379842"/>
              <a:gd name="connsiteX276" fmla="*/ 1422400 w 2782719"/>
              <a:gd name="connsiteY276" fmla="*/ 74246 h 379842"/>
              <a:gd name="connsiteX277" fmla="*/ 1402862 w 2782719"/>
              <a:gd name="connsiteY277" fmla="*/ 97692 h 379842"/>
              <a:gd name="connsiteX278" fmla="*/ 1359877 w 2782719"/>
              <a:gd name="connsiteY278" fmla="*/ 195385 h 379842"/>
              <a:gd name="connsiteX279" fmla="*/ 1328616 w 2782719"/>
              <a:gd name="connsiteY279" fmla="*/ 242277 h 379842"/>
              <a:gd name="connsiteX280" fmla="*/ 1316893 w 2782719"/>
              <a:gd name="connsiteY280" fmla="*/ 265723 h 379842"/>
              <a:gd name="connsiteX281" fmla="*/ 1309077 w 2782719"/>
              <a:gd name="connsiteY281" fmla="*/ 273539 h 379842"/>
              <a:gd name="connsiteX282" fmla="*/ 1336431 w 2782719"/>
              <a:gd name="connsiteY282" fmla="*/ 238369 h 379842"/>
              <a:gd name="connsiteX283" fmla="*/ 1375508 w 2782719"/>
              <a:gd name="connsiteY283" fmla="*/ 175846 h 379842"/>
              <a:gd name="connsiteX284" fmla="*/ 1434123 w 2782719"/>
              <a:gd name="connsiteY284" fmla="*/ 113323 h 379842"/>
              <a:gd name="connsiteX285" fmla="*/ 1441939 w 2782719"/>
              <a:gd name="connsiteY285" fmla="*/ 105508 h 379842"/>
              <a:gd name="connsiteX286" fmla="*/ 1430216 w 2782719"/>
              <a:gd name="connsiteY286" fmla="*/ 144585 h 379842"/>
              <a:gd name="connsiteX287" fmla="*/ 1395046 w 2782719"/>
              <a:gd name="connsiteY287" fmla="*/ 214923 h 379842"/>
              <a:gd name="connsiteX288" fmla="*/ 1344246 w 2782719"/>
              <a:gd name="connsiteY288" fmla="*/ 304800 h 379842"/>
              <a:gd name="connsiteX289" fmla="*/ 1391139 w 2782719"/>
              <a:gd name="connsiteY289" fmla="*/ 242277 h 379842"/>
              <a:gd name="connsiteX290" fmla="*/ 1441939 w 2782719"/>
              <a:gd name="connsiteY290" fmla="*/ 171939 h 379842"/>
              <a:gd name="connsiteX291" fmla="*/ 1473200 w 2782719"/>
              <a:gd name="connsiteY291" fmla="*/ 136769 h 379842"/>
              <a:gd name="connsiteX292" fmla="*/ 1500554 w 2782719"/>
              <a:gd name="connsiteY292" fmla="*/ 117231 h 379842"/>
              <a:gd name="connsiteX293" fmla="*/ 1473200 w 2782719"/>
              <a:gd name="connsiteY293" fmla="*/ 171939 h 379842"/>
              <a:gd name="connsiteX294" fmla="*/ 1438031 w 2782719"/>
              <a:gd name="connsiteY294" fmla="*/ 269631 h 379842"/>
              <a:gd name="connsiteX295" fmla="*/ 1414585 w 2782719"/>
              <a:gd name="connsiteY295" fmla="*/ 316523 h 379842"/>
              <a:gd name="connsiteX296" fmla="*/ 1398954 w 2782719"/>
              <a:gd name="connsiteY296" fmla="*/ 355600 h 379842"/>
              <a:gd name="connsiteX297" fmla="*/ 1430216 w 2782719"/>
              <a:gd name="connsiteY297" fmla="*/ 320431 h 379842"/>
              <a:gd name="connsiteX298" fmla="*/ 1461477 w 2782719"/>
              <a:gd name="connsiteY298" fmla="*/ 269631 h 379842"/>
              <a:gd name="connsiteX299" fmla="*/ 1578708 w 2782719"/>
              <a:gd name="connsiteY299" fmla="*/ 125046 h 379842"/>
              <a:gd name="connsiteX300" fmla="*/ 1590431 w 2782719"/>
              <a:gd name="connsiteY300" fmla="*/ 117231 h 379842"/>
              <a:gd name="connsiteX301" fmla="*/ 1547446 w 2782719"/>
              <a:gd name="connsiteY301" fmla="*/ 218831 h 379842"/>
              <a:gd name="connsiteX302" fmla="*/ 1520093 w 2782719"/>
              <a:gd name="connsiteY302" fmla="*/ 277446 h 379842"/>
              <a:gd name="connsiteX303" fmla="*/ 1512277 w 2782719"/>
              <a:gd name="connsiteY303" fmla="*/ 296985 h 379842"/>
              <a:gd name="connsiteX304" fmla="*/ 1508369 w 2782719"/>
              <a:gd name="connsiteY304" fmla="*/ 308708 h 379842"/>
              <a:gd name="connsiteX305" fmla="*/ 1625600 w 2782719"/>
              <a:gd name="connsiteY305" fmla="*/ 160216 h 379842"/>
              <a:gd name="connsiteX306" fmla="*/ 1656862 w 2782719"/>
              <a:gd name="connsiteY306" fmla="*/ 125046 h 379842"/>
              <a:gd name="connsiteX307" fmla="*/ 1684216 w 2782719"/>
              <a:gd name="connsiteY307" fmla="*/ 82062 h 379842"/>
              <a:gd name="connsiteX308" fmla="*/ 1715477 w 2782719"/>
              <a:gd name="connsiteY308" fmla="*/ 58616 h 379842"/>
              <a:gd name="connsiteX309" fmla="*/ 1695939 w 2782719"/>
              <a:gd name="connsiteY309" fmla="*/ 132862 h 379842"/>
              <a:gd name="connsiteX310" fmla="*/ 1664677 w 2782719"/>
              <a:gd name="connsiteY310" fmla="*/ 234462 h 379842"/>
              <a:gd name="connsiteX311" fmla="*/ 1652954 w 2782719"/>
              <a:gd name="connsiteY311" fmla="*/ 285262 h 379842"/>
              <a:gd name="connsiteX312" fmla="*/ 1645139 w 2782719"/>
              <a:gd name="connsiteY312" fmla="*/ 304800 h 379842"/>
              <a:gd name="connsiteX313" fmla="*/ 1641231 w 2782719"/>
              <a:gd name="connsiteY313" fmla="*/ 316523 h 379842"/>
              <a:gd name="connsiteX314" fmla="*/ 1817077 w 2782719"/>
              <a:gd name="connsiteY314" fmla="*/ 78154 h 379842"/>
              <a:gd name="connsiteX315" fmla="*/ 1840523 w 2782719"/>
              <a:gd name="connsiteY315" fmla="*/ 50800 h 379842"/>
              <a:gd name="connsiteX316" fmla="*/ 1844431 w 2782719"/>
              <a:gd name="connsiteY316" fmla="*/ 85969 h 379842"/>
              <a:gd name="connsiteX317" fmla="*/ 1828800 w 2782719"/>
              <a:gd name="connsiteY317" fmla="*/ 113323 h 379842"/>
              <a:gd name="connsiteX318" fmla="*/ 1801446 w 2782719"/>
              <a:gd name="connsiteY318" fmla="*/ 179754 h 379842"/>
              <a:gd name="connsiteX319" fmla="*/ 1754554 w 2782719"/>
              <a:gd name="connsiteY319" fmla="*/ 261816 h 379842"/>
              <a:gd name="connsiteX320" fmla="*/ 1750646 w 2782719"/>
              <a:gd name="connsiteY320" fmla="*/ 277446 h 379842"/>
              <a:gd name="connsiteX321" fmla="*/ 1824893 w 2782719"/>
              <a:gd name="connsiteY321" fmla="*/ 183662 h 379842"/>
              <a:gd name="connsiteX322" fmla="*/ 1903046 w 2782719"/>
              <a:gd name="connsiteY322" fmla="*/ 93785 h 379842"/>
              <a:gd name="connsiteX323" fmla="*/ 1910862 w 2782719"/>
              <a:gd name="connsiteY323" fmla="*/ 85969 h 379842"/>
              <a:gd name="connsiteX324" fmla="*/ 1922585 w 2782719"/>
              <a:gd name="connsiteY324" fmla="*/ 78154 h 379842"/>
              <a:gd name="connsiteX325" fmla="*/ 1883508 w 2782719"/>
              <a:gd name="connsiteY325" fmla="*/ 179754 h 379842"/>
              <a:gd name="connsiteX326" fmla="*/ 1852246 w 2782719"/>
              <a:gd name="connsiteY326" fmla="*/ 250092 h 379842"/>
              <a:gd name="connsiteX327" fmla="*/ 1832708 w 2782719"/>
              <a:gd name="connsiteY327" fmla="*/ 285262 h 379842"/>
              <a:gd name="connsiteX328" fmla="*/ 1824893 w 2782719"/>
              <a:gd name="connsiteY328" fmla="*/ 300892 h 379842"/>
              <a:gd name="connsiteX329" fmla="*/ 1840523 w 2782719"/>
              <a:gd name="connsiteY329" fmla="*/ 285262 h 379842"/>
              <a:gd name="connsiteX330" fmla="*/ 1961662 w 2782719"/>
              <a:gd name="connsiteY330" fmla="*/ 125046 h 379842"/>
              <a:gd name="connsiteX331" fmla="*/ 2020277 w 2782719"/>
              <a:gd name="connsiteY331" fmla="*/ 62523 h 379842"/>
              <a:gd name="connsiteX332" fmla="*/ 2035908 w 2782719"/>
              <a:gd name="connsiteY332" fmla="*/ 54708 h 379842"/>
              <a:gd name="connsiteX333" fmla="*/ 2008554 w 2782719"/>
              <a:gd name="connsiteY333" fmla="*/ 121139 h 379842"/>
              <a:gd name="connsiteX334" fmla="*/ 1938216 w 2782719"/>
              <a:gd name="connsiteY334" fmla="*/ 308708 h 379842"/>
              <a:gd name="connsiteX335" fmla="*/ 1926493 w 2782719"/>
              <a:gd name="connsiteY335" fmla="*/ 332154 h 379842"/>
              <a:gd name="connsiteX336" fmla="*/ 1918677 w 2782719"/>
              <a:gd name="connsiteY336" fmla="*/ 351692 h 379842"/>
              <a:gd name="connsiteX337" fmla="*/ 1957754 w 2782719"/>
              <a:gd name="connsiteY337" fmla="*/ 324339 h 379842"/>
              <a:gd name="connsiteX338" fmla="*/ 2004646 w 2782719"/>
              <a:gd name="connsiteY338" fmla="*/ 261816 h 379842"/>
              <a:gd name="connsiteX339" fmla="*/ 2114062 w 2782719"/>
              <a:gd name="connsiteY339" fmla="*/ 132862 h 379842"/>
              <a:gd name="connsiteX340" fmla="*/ 2153139 w 2782719"/>
              <a:gd name="connsiteY340" fmla="*/ 93785 h 379842"/>
              <a:gd name="connsiteX341" fmla="*/ 2160954 w 2782719"/>
              <a:gd name="connsiteY341" fmla="*/ 128954 h 379842"/>
              <a:gd name="connsiteX342" fmla="*/ 2117969 w 2782719"/>
              <a:gd name="connsiteY342" fmla="*/ 195385 h 379842"/>
              <a:gd name="connsiteX343" fmla="*/ 2071077 w 2782719"/>
              <a:gd name="connsiteY343" fmla="*/ 281354 h 379842"/>
              <a:gd name="connsiteX344" fmla="*/ 2047631 w 2782719"/>
              <a:gd name="connsiteY344" fmla="*/ 336062 h 379842"/>
              <a:gd name="connsiteX345" fmla="*/ 2043723 w 2782719"/>
              <a:gd name="connsiteY345" fmla="*/ 347785 h 379842"/>
              <a:gd name="connsiteX346" fmla="*/ 2074985 w 2782719"/>
              <a:gd name="connsiteY346" fmla="*/ 293077 h 379842"/>
              <a:gd name="connsiteX347" fmla="*/ 2196123 w 2782719"/>
              <a:gd name="connsiteY347" fmla="*/ 121139 h 379842"/>
              <a:gd name="connsiteX348" fmla="*/ 2207846 w 2782719"/>
              <a:gd name="connsiteY348" fmla="*/ 101600 h 379842"/>
              <a:gd name="connsiteX349" fmla="*/ 2254739 w 2782719"/>
              <a:gd name="connsiteY349" fmla="*/ 62523 h 379842"/>
              <a:gd name="connsiteX350" fmla="*/ 2239108 w 2782719"/>
              <a:gd name="connsiteY350" fmla="*/ 93785 h 379842"/>
              <a:gd name="connsiteX351" fmla="*/ 2207846 w 2782719"/>
              <a:gd name="connsiteY351" fmla="*/ 179754 h 379842"/>
              <a:gd name="connsiteX352" fmla="*/ 2133600 w 2782719"/>
              <a:gd name="connsiteY352" fmla="*/ 293077 h 379842"/>
              <a:gd name="connsiteX353" fmla="*/ 2125785 w 2782719"/>
              <a:gd name="connsiteY353" fmla="*/ 312616 h 379842"/>
              <a:gd name="connsiteX354" fmla="*/ 2282093 w 2782719"/>
              <a:gd name="connsiteY354" fmla="*/ 78154 h 379842"/>
              <a:gd name="connsiteX355" fmla="*/ 2317262 w 2782719"/>
              <a:gd name="connsiteY355" fmla="*/ 42985 h 379842"/>
              <a:gd name="connsiteX356" fmla="*/ 2309446 w 2782719"/>
              <a:gd name="connsiteY356" fmla="*/ 66431 h 379842"/>
              <a:gd name="connsiteX357" fmla="*/ 2297723 w 2782719"/>
              <a:gd name="connsiteY357" fmla="*/ 105508 h 379842"/>
              <a:gd name="connsiteX358" fmla="*/ 2223477 w 2782719"/>
              <a:gd name="connsiteY358" fmla="*/ 230554 h 379842"/>
              <a:gd name="connsiteX359" fmla="*/ 2196123 w 2782719"/>
              <a:gd name="connsiteY359" fmla="*/ 289169 h 379842"/>
              <a:gd name="connsiteX360" fmla="*/ 2157046 w 2782719"/>
              <a:gd name="connsiteY360" fmla="*/ 343877 h 379842"/>
              <a:gd name="connsiteX361" fmla="*/ 2192216 w 2782719"/>
              <a:gd name="connsiteY361" fmla="*/ 308708 h 379842"/>
              <a:gd name="connsiteX362" fmla="*/ 2278185 w 2782719"/>
              <a:gd name="connsiteY362" fmla="*/ 171939 h 379842"/>
              <a:gd name="connsiteX363" fmla="*/ 2352431 w 2782719"/>
              <a:gd name="connsiteY363" fmla="*/ 97692 h 379842"/>
              <a:gd name="connsiteX364" fmla="*/ 2383693 w 2782719"/>
              <a:gd name="connsiteY364" fmla="*/ 70339 h 379842"/>
              <a:gd name="connsiteX365" fmla="*/ 2375877 w 2782719"/>
              <a:gd name="connsiteY365" fmla="*/ 97692 h 379842"/>
              <a:gd name="connsiteX366" fmla="*/ 2262554 w 2782719"/>
              <a:gd name="connsiteY366" fmla="*/ 308708 h 379842"/>
              <a:gd name="connsiteX367" fmla="*/ 2246923 w 2782719"/>
              <a:gd name="connsiteY367" fmla="*/ 328246 h 379842"/>
              <a:gd name="connsiteX368" fmla="*/ 2258646 w 2782719"/>
              <a:gd name="connsiteY368" fmla="*/ 300892 h 379842"/>
              <a:gd name="connsiteX369" fmla="*/ 2317262 w 2782719"/>
              <a:gd name="connsiteY369" fmla="*/ 218831 h 379842"/>
              <a:gd name="connsiteX370" fmla="*/ 2426677 w 2782719"/>
              <a:gd name="connsiteY370" fmla="*/ 93785 h 379842"/>
              <a:gd name="connsiteX371" fmla="*/ 2457939 w 2782719"/>
              <a:gd name="connsiteY371" fmla="*/ 62523 h 379842"/>
              <a:gd name="connsiteX372" fmla="*/ 2454031 w 2782719"/>
              <a:gd name="connsiteY372" fmla="*/ 97692 h 379842"/>
              <a:gd name="connsiteX373" fmla="*/ 2446216 w 2782719"/>
              <a:gd name="connsiteY373" fmla="*/ 109416 h 379842"/>
              <a:gd name="connsiteX374" fmla="*/ 2383693 w 2782719"/>
              <a:gd name="connsiteY374" fmla="*/ 238369 h 379842"/>
              <a:gd name="connsiteX375" fmla="*/ 2356339 w 2782719"/>
              <a:gd name="connsiteY375" fmla="*/ 289169 h 379842"/>
              <a:gd name="connsiteX376" fmla="*/ 2352431 w 2782719"/>
              <a:gd name="connsiteY376" fmla="*/ 304800 h 379842"/>
              <a:gd name="connsiteX377" fmla="*/ 2407139 w 2782719"/>
              <a:gd name="connsiteY377" fmla="*/ 238369 h 379842"/>
              <a:gd name="connsiteX378" fmla="*/ 2469662 w 2782719"/>
              <a:gd name="connsiteY378" fmla="*/ 160216 h 379842"/>
              <a:gd name="connsiteX379" fmla="*/ 2504831 w 2782719"/>
              <a:gd name="connsiteY379" fmla="*/ 125046 h 379842"/>
              <a:gd name="connsiteX380" fmla="*/ 2520462 w 2782719"/>
              <a:gd name="connsiteY380" fmla="*/ 105508 h 379842"/>
              <a:gd name="connsiteX381" fmla="*/ 2528277 w 2782719"/>
              <a:gd name="connsiteY381" fmla="*/ 97692 h 379842"/>
              <a:gd name="connsiteX382" fmla="*/ 2508739 w 2782719"/>
              <a:gd name="connsiteY382" fmla="*/ 132862 h 379842"/>
              <a:gd name="connsiteX383" fmla="*/ 2446216 w 2782719"/>
              <a:gd name="connsiteY383" fmla="*/ 230554 h 379842"/>
              <a:gd name="connsiteX384" fmla="*/ 2422769 w 2782719"/>
              <a:gd name="connsiteY384" fmla="*/ 265723 h 379842"/>
              <a:gd name="connsiteX385" fmla="*/ 2399323 w 2782719"/>
              <a:gd name="connsiteY385" fmla="*/ 300892 h 379842"/>
              <a:gd name="connsiteX386" fmla="*/ 2426677 w 2782719"/>
              <a:gd name="connsiteY386" fmla="*/ 265723 h 379842"/>
              <a:gd name="connsiteX387" fmla="*/ 2434493 w 2782719"/>
              <a:gd name="connsiteY387" fmla="*/ 254000 h 379842"/>
              <a:gd name="connsiteX388" fmla="*/ 2473569 w 2782719"/>
              <a:gd name="connsiteY388" fmla="*/ 203200 h 379842"/>
              <a:gd name="connsiteX389" fmla="*/ 2497016 w 2782719"/>
              <a:gd name="connsiteY389" fmla="*/ 183662 h 379842"/>
              <a:gd name="connsiteX390" fmla="*/ 2512646 w 2782719"/>
              <a:gd name="connsiteY390" fmla="*/ 160216 h 379842"/>
              <a:gd name="connsiteX391" fmla="*/ 2547816 w 2782719"/>
              <a:gd name="connsiteY391" fmla="*/ 121139 h 379842"/>
              <a:gd name="connsiteX392" fmla="*/ 2571262 w 2782719"/>
              <a:gd name="connsiteY392" fmla="*/ 97692 h 379842"/>
              <a:gd name="connsiteX393" fmla="*/ 2555631 w 2782719"/>
              <a:gd name="connsiteY393" fmla="*/ 136769 h 379842"/>
              <a:gd name="connsiteX394" fmla="*/ 2547816 w 2782719"/>
              <a:gd name="connsiteY394" fmla="*/ 148492 h 379842"/>
              <a:gd name="connsiteX395" fmla="*/ 2512646 w 2782719"/>
              <a:gd name="connsiteY395" fmla="*/ 234462 h 379842"/>
              <a:gd name="connsiteX396" fmla="*/ 2500923 w 2782719"/>
              <a:gd name="connsiteY396" fmla="*/ 257908 h 379842"/>
              <a:gd name="connsiteX397" fmla="*/ 2485293 w 2782719"/>
              <a:gd name="connsiteY397" fmla="*/ 289169 h 379842"/>
              <a:gd name="connsiteX398" fmla="*/ 2473569 w 2782719"/>
              <a:gd name="connsiteY398" fmla="*/ 308708 h 379842"/>
              <a:gd name="connsiteX399" fmla="*/ 2469662 w 2782719"/>
              <a:gd name="connsiteY399" fmla="*/ 320431 h 379842"/>
              <a:gd name="connsiteX400" fmla="*/ 2493108 w 2782719"/>
              <a:gd name="connsiteY400" fmla="*/ 304800 h 379842"/>
              <a:gd name="connsiteX401" fmla="*/ 2504831 w 2782719"/>
              <a:gd name="connsiteY401" fmla="*/ 293077 h 379842"/>
              <a:gd name="connsiteX402" fmla="*/ 2543908 w 2782719"/>
              <a:gd name="connsiteY402" fmla="*/ 242277 h 379842"/>
              <a:gd name="connsiteX403" fmla="*/ 2563446 w 2782719"/>
              <a:gd name="connsiteY403" fmla="*/ 226646 h 379842"/>
              <a:gd name="connsiteX404" fmla="*/ 2590800 w 2782719"/>
              <a:gd name="connsiteY404" fmla="*/ 191477 h 379842"/>
              <a:gd name="connsiteX405" fmla="*/ 2606431 w 2782719"/>
              <a:gd name="connsiteY405" fmla="*/ 171939 h 379842"/>
              <a:gd name="connsiteX406" fmla="*/ 2633785 w 2782719"/>
              <a:gd name="connsiteY406" fmla="*/ 148492 h 379842"/>
              <a:gd name="connsiteX407" fmla="*/ 2622062 w 2782719"/>
              <a:gd name="connsiteY407" fmla="*/ 175846 h 379842"/>
              <a:gd name="connsiteX408" fmla="*/ 2618154 w 2782719"/>
              <a:gd name="connsiteY408" fmla="*/ 187569 h 379842"/>
              <a:gd name="connsiteX409" fmla="*/ 2610339 w 2782719"/>
              <a:gd name="connsiteY409" fmla="*/ 199292 h 379842"/>
              <a:gd name="connsiteX410" fmla="*/ 2579077 w 2782719"/>
              <a:gd name="connsiteY410" fmla="*/ 265723 h 379842"/>
              <a:gd name="connsiteX411" fmla="*/ 2563446 w 2782719"/>
              <a:gd name="connsiteY411" fmla="*/ 300892 h 379842"/>
              <a:gd name="connsiteX412" fmla="*/ 2555631 w 2782719"/>
              <a:gd name="connsiteY412" fmla="*/ 320431 h 379842"/>
              <a:gd name="connsiteX413" fmla="*/ 2551723 w 2782719"/>
              <a:gd name="connsiteY413" fmla="*/ 332154 h 379842"/>
              <a:gd name="connsiteX414" fmla="*/ 2590800 w 2782719"/>
              <a:gd name="connsiteY414" fmla="*/ 289169 h 379842"/>
              <a:gd name="connsiteX415" fmla="*/ 2625969 w 2782719"/>
              <a:gd name="connsiteY415" fmla="*/ 254000 h 379842"/>
              <a:gd name="connsiteX416" fmla="*/ 2704123 w 2782719"/>
              <a:gd name="connsiteY416" fmla="*/ 168031 h 379842"/>
              <a:gd name="connsiteX417" fmla="*/ 2711939 w 2782719"/>
              <a:gd name="connsiteY417" fmla="*/ 156308 h 379842"/>
              <a:gd name="connsiteX418" fmla="*/ 2727569 w 2782719"/>
              <a:gd name="connsiteY418" fmla="*/ 148492 h 379842"/>
              <a:gd name="connsiteX419" fmla="*/ 2708031 w 2782719"/>
              <a:gd name="connsiteY419" fmla="*/ 179754 h 379842"/>
              <a:gd name="connsiteX420" fmla="*/ 2700216 w 2782719"/>
              <a:gd name="connsiteY420" fmla="*/ 195385 h 379842"/>
              <a:gd name="connsiteX421" fmla="*/ 2696308 w 2782719"/>
              <a:gd name="connsiteY421" fmla="*/ 207108 h 379842"/>
              <a:gd name="connsiteX422" fmla="*/ 2684585 w 2782719"/>
              <a:gd name="connsiteY422" fmla="*/ 222739 h 379842"/>
              <a:gd name="connsiteX423" fmla="*/ 2657231 w 2782719"/>
              <a:gd name="connsiteY423" fmla="*/ 289169 h 379842"/>
              <a:gd name="connsiteX424" fmla="*/ 2645508 w 2782719"/>
              <a:gd name="connsiteY424" fmla="*/ 300892 h 379842"/>
              <a:gd name="connsiteX425" fmla="*/ 2633785 w 2782719"/>
              <a:gd name="connsiteY425" fmla="*/ 320431 h 379842"/>
              <a:gd name="connsiteX426" fmla="*/ 2629877 w 2782719"/>
              <a:gd name="connsiteY426" fmla="*/ 332154 h 379842"/>
              <a:gd name="connsiteX427" fmla="*/ 2649416 w 2782719"/>
              <a:gd name="connsiteY427" fmla="*/ 308708 h 379842"/>
              <a:gd name="connsiteX428" fmla="*/ 2668954 w 2782719"/>
              <a:gd name="connsiteY428" fmla="*/ 293077 h 379842"/>
              <a:gd name="connsiteX429" fmla="*/ 2715846 w 2782719"/>
              <a:gd name="connsiteY429" fmla="*/ 238369 h 379842"/>
              <a:gd name="connsiteX430" fmla="*/ 2747108 w 2782719"/>
              <a:gd name="connsiteY430" fmla="*/ 203200 h 379842"/>
              <a:gd name="connsiteX431" fmla="*/ 2758831 w 2782719"/>
              <a:gd name="connsiteY431" fmla="*/ 187569 h 379842"/>
              <a:gd name="connsiteX432" fmla="*/ 2774462 w 2782719"/>
              <a:gd name="connsiteY432" fmla="*/ 179754 h 379842"/>
              <a:gd name="connsiteX433" fmla="*/ 2782277 w 2782719"/>
              <a:gd name="connsiteY433" fmla="*/ 199292 h 379842"/>
              <a:gd name="connsiteX434" fmla="*/ 2751016 w 2782719"/>
              <a:gd name="connsiteY434" fmla="*/ 246185 h 379842"/>
              <a:gd name="connsiteX435" fmla="*/ 2743200 w 2782719"/>
              <a:gd name="connsiteY435" fmla="*/ 277446 h 379842"/>
              <a:gd name="connsiteX436" fmla="*/ 2739293 w 2782719"/>
              <a:gd name="connsiteY436" fmla="*/ 289169 h 379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</a:cxnLst>
            <a:rect l="l" t="t" r="r" b="b"/>
            <a:pathLst>
              <a:path w="2782719" h="379842">
                <a:moveTo>
                  <a:pt x="97693" y="246185"/>
                </a:moveTo>
                <a:cubicBezTo>
                  <a:pt x="80760" y="256605"/>
                  <a:pt x="62927" y="265688"/>
                  <a:pt x="46893" y="277446"/>
                </a:cubicBezTo>
                <a:cubicBezTo>
                  <a:pt x="36305" y="285210"/>
                  <a:pt x="40989" y="291191"/>
                  <a:pt x="35169" y="300892"/>
                </a:cubicBezTo>
                <a:cubicBezTo>
                  <a:pt x="33274" y="304051"/>
                  <a:pt x="29959" y="306103"/>
                  <a:pt x="27354" y="308708"/>
                </a:cubicBezTo>
                <a:cubicBezTo>
                  <a:pt x="27353" y="308710"/>
                  <a:pt x="19582" y="335447"/>
                  <a:pt x="15631" y="332154"/>
                </a:cubicBezTo>
                <a:cubicBezTo>
                  <a:pt x="6681" y="324695"/>
                  <a:pt x="5210" y="311313"/>
                  <a:pt x="0" y="300892"/>
                </a:cubicBezTo>
                <a:cubicBezTo>
                  <a:pt x="2605" y="281354"/>
                  <a:pt x="5028" y="261790"/>
                  <a:pt x="7816" y="242277"/>
                </a:cubicBezTo>
                <a:cubicBezTo>
                  <a:pt x="8936" y="234434"/>
                  <a:pt x="9682" y="226487"/>
                  <a:pt x="11723" y="218831"/>
                </a:cubicBezTo>
                <a:cubicBezTo>
                  <a:pt x="14907" y="206891"/>
                  <a:pt x="18857" y="195135"/>
                  <a:pt x="23446" y="183662"/>
                </a:cubicBezTo>
                <a:cubicBezTo>
                  <a:pt x="28656" y="170636"/>
                  <a:pt x="35674" y="158195"/>
                  <a:pt x="39077" y="144585"/>
                </a:cubicBezTo>
                <a:cubicBezTo>
                  <a:pt x="47210" y="112055"/>
                  <a:pt x="37307" y="144216"/>
                  <a:pt x="50800" y="117231"/>
                </a:cubicBezTo>
                <a:cubicBezTo>
                  <a:pt x="52642" y="113547"/>
                  <a:pt x="52866" y="109192"/>
                  <a:pt x="54708" y="105508"/>
                </a:cubicBezTo>
                <a:cubicBezTo>
                  <a:pt x="56808" y="101307"/>
                  <a:pt x="59793" y="97607"/>
                  <a:pt x="62523" y="93785"/>
                </a:cubicBezTo>
                <a:cubicBezTo>
                  <a:pt x="86776" y="59830"/>
                  <a:pt x="63629" y="94077"/>
                  <a:pt x="82062" y="66431"/>
                </a:cubicBezTo>
                <a:cubicBezTo>
                  <a:pt x="83364" y="62523"/>
                  <a:pt x="83850" y="58240"/>
                  <a:pt x="85969" y="54708"/>
                </a:cubicBezTo>
                <a:cubicBezTo>
                  <a:pt x="87865" y="51549"/>
                  <a:pt x="91426" y="49722"/>
                  <a:pt x="93785" y="46892"/>
                </a:cubicBezTo>
                <a:cubicBezTo>
                  <a:pt x="97954" y="41889"/>
                  <a:pt x="101181" y="36130"/>
                  <a:pt x="105508" y="31262"/>
                </a:cubicBezTo>
                <a:cubicBezTo>
                  <a:pt x="111627" y="24378"/>
                  <a:pt x="118533" y="18236"/>
                  <a:pt x="125046" y="11723"/>
                </a:cubicBezTo>
                <a:cubicBezTo>
                  <a:pt x="127651" y="9118"/>
                  <a:pt x="129367" y="5073"/>
                  <a:pt x="132862" y="3908"/>
                </a:cubicBezTo>
                <a:lnTo>
                  <a:pt x="144585" y="0"/>
                </a:lnTo>
                <a:cubicBezTo>
                  <a:pt x="145888" y="13026"/>
                  <a:pt x="148978" y="25995"/>
                  <a:pt x="148493" y="39077"/>
                </a:cubicBezTo>
                <a:cubicBezTo>
                  <a:pt x="146592" y="90413"/>
                  <a:pt x="146547" y="87900"/>
                  <a:pt x="136769" y="117231"/>
                </a:cubicBezTo>
                <a:cubicBezTo>
                  <a:pt x="133372" y="144409"/>
                  <a:pt x="133462" y="147146"/>
                  <a:pt x="128954" y="171939"/>
                </a:cubicBezTo>
                <a:cubicBezTo>
                  <a:pt x="127766" y="178474"/>
                  <a:pt x="127146" y="185176"/>
                  <a:pt x="125046" y="191477"/>
                </a:cubicBezTo>
                <a:cubicBezTo>
                  <a:pt x="123204" y="197003"/>
                  <a:pt x="119276" y="201654"/>
                  <a:pt x="117231" y="207108"/>
                </a:cubicBezTo>
                <a:cubicBezTo>
                  <a:pt x="115345" y="212137"/>
                  <a:pt x="114798" y="217575"/>
                  <a:pt x="113323" y="222739"/>
                </a:cubicBezTo>
                <a:cubicBezTo>
                  <a:pt x="112191" y="226700"/>
                  <a:pt x="110548" y="230502"/>
                  <a:pt x="109416" y="234462"/>
                </a:cubicBezTo>
                <a:cubicBezTo>
                  <a:pt x="107941" y="239626"/>
                  <a:pt x="106983" y="244928"/>
                  <a:pt x="105508" y="250092"/>
                </a:cubicBezTo>
                <a:cubicBezTo>
                  <a:pt x="104376" y="254053"/>
                  <a:pt x="102732" y="257855"/>
                  <a:pt x="101600" y="261816"/>
                </a:cubicBezTo>
                <a:cubicBezTo>
                  <a:pt x="100125" y="266980"/>
                  <a:pt x="99579" y="272418"/>
                  <a:pt x="97693" y="277446"/>
                </a:cubicBezTo>
                <a:cubicBezTo>
                  <a:pt x="95648" y="282900"/>
                  <a:pt x="92172" y="287723"/>
                  <a:pt x="89877" y="293077"/>
                </a:cubicBezTo>
                <a:cubicBezTo>
                  <a:pt x="88254" y="296863"/>
                  <a:pt x="87415" y="300943"/>
                  <a:pt x="85969" y="304800"/>
                </a:cubicBezTo>
                <a:cubicBezTo>
                  <a:pt x="83506" y="311368"/>
                  <a:pt x="80617" y="317771"/>
                  <a:pt x="78154" y="324339"/>
                </a:cubicBezTo>
                <a:cubicBezTo>
                  <a:pt x="76708" y="328196"/>
                  <a:pt x="75869" y="332276"/>
                  <a:pt x="74246" y="336062"/>
                </a:cubicBezTo>
                <a:cubicBezTo>
                  <a:pt x="71951" y="341416"/>
                  <a:pt x="68594" y="346284"/>
                  <a:pt x="66431" y="351692"/>
                </a:cubicBezTo>
                <a:cubicBezTo>
                  <a:pt x="63371" y="359341"/>
                  <a:pt x="58616" y="375139"/>
                  <a:pt x="58616" y="375139"/>
                </a:cubicBezTo>
                <a:cubicBezTo>
                  <a:pt x="57313" y="368626"/>
                  <a:pt x="52608" y="361901"/>
                  <a:pt x="54708" y="355600"/>
                </a:cubicBezTo>
                <a:cubicBezTo>
                  <a:pt x="57038" y="348610"/>
                  <a:pt x="65918" y="345864"/>
                  <a:pt x="70339" y="339969"/>
                </a:cubicBezTo>
                <a:cubicBezTo>
                  <a:pt x="73834" y="335309"/>
                  <a:pt x="75859" y="329693"/>
                  <a:pt x="78154" y="324339"/>
                </a:cubicBezTo>
                <a:cubicBezTo>
                  <a:pt x="79777" y="320553"/>
                  <a:pt x="80439" y="316402"/>
                  <a:pt x="82062" y="312616"/>
                </a:cubicBezTo>
                <a:cubicBezTo>
                  <a:pt x="84357" y="307262"/>
                  <a:pt x="87542" y="302322"/>
                  <a:pt x="89877" y="296985"/>
                </a:cubicBezTo>
                <a:cubicBezTo>
                  <a:pt x="96664" y="281471"/>
                  <a:pt x="101843" y="265238"/>
                  <a:pt x="109416" y="250092"/>
                </a:cubicBezTo>
                <a:cubicBezTo>
                  <a:pt x="113324" y="242277"/>
                  <a:pt x="117637" y="234651"/>
                  <a:pt x="121139" y="226646"/>
                </a:cubicBezTo>
                <a:cubicBezTo>
                  <a:pt x="143252" y="176101"/>
                  <a:pt x="127400" y="201621"/>
                  <a:pt x="144585" y="175846"/>
                </a:cubicBezTo>
                <a:cubicBezTo>
                  <a:pt x="150529" y="152071"/>
                  <a:pt x="144717" y="166727"/>
                  <a:pt x="160216" y="144585"/>
                </a:cubicBezTo>
                <a:cubicBezTo>
                  <a:pt x="165602" y="136890"/>
                  <a:pt x="170636" y="128954"/>
                  <a:pt x="175846" y="121139"/>
                </a:cubicBezTo>
                <a:cubicBezTo>
                  <a:pt x="179077" y="116292"/>
                  <a:pt x="180431" y="110355"/>
                  <a:pt x="183662" y="105508"/>
                </a:cubicBezTo>
                <a:cubicBezTo>
                  <a:pt x="185706" y="102442"/>
                  <a:pt x="189175" y="100569"/>
                  <a:pt x="191477" y="97692"/>
                </a:cubicBezTo>
                <a:cubicBezTo>
                  <a:pt x="194411" y="94025"/>
                  <a:pt x="196688" y="89877"/>
                  <a:pt x="199293" y="85969"/>
                </a:cubicBezTo>
                <a:cubicBezTo>
                  <a:pt x="213517" y="114418"/>
                  <a:pt x="206911" y="90368"/>
                  <a:pt x="191477" y="128954"/>
                </a:cubicBezTo>
                <a:cubicBezTo>
                  <a:pt x="187488" y="138927"/>
                  <a:pt x="187518" y="150191"/>
                  <a:pt x="183662" y="160216"/>
                </a:cubicBezTo>
                <a:cubicBezTo>
                  <a:pt x="177149" y="177149"/>
                  <a:pt x="169860" y="193804"/>
                  <a:pt x="164123" y="211016"/>
                </a:cubicBezTo>
                <a:cubicBezTo>
                  <a:pt x="158913" y="226647"/>
                  <a:pt x="154613" y="242611"/>
                  <a:pt x="148493" y="257908"/>
                </a:cubicBezTo>
                <a:cubicBezTo>
                  <a:pt x="145888" y="264421"/>
                  <a:pt x="142740" y="270742"/>
                  <a:pt x="140677" y="277446"/>
                </a:cubicBezTo>
                <a:cubicBezTo>
                  <a:pt x="137518" y="287712"/>
                  <a:pt x="136259" y="298518"/>
                  <a:pt x="132862" y="308708"/>
                </a:cubicBezTo>
                <a:cubicBezTo>
                  <a:pt x="131559" y="312616"/>
                  <a:pt x="130796" y="316747"/>
                  <a:pt x="128954" y="320431"/>
                </a:cubicBezTo>
                <a:cubicBezTo>
                  <a:pt x="126854" y="324632"/>
                  <a:pt x="123744" y="328246"/>
                  <a:pt x="121139" y="332154"/>
                </a:cubicBezTo>
                <a:cubicBezTo>
                  <a:pt x="114552" y="365088"/>
                  <a:pt x="121549" y="339012"/>
                  <a:pt x="109416" y="367323"/>
                </a:cubicBezTo>
                <a:cubicBezTo>
                  <a:pt x="107793" y="371109"/>
                  <a:pt x="104376" y="383007"/>
                  <a:pt x="105508" y="379046"/>
                </a:cubicBezTo>
                <a:cubicBezTo>
                  <a:pt x="117490" y="337106"/>
                  <a:pt x="110064" y="350720"/>
                  <a:pt x="125046" y="328246"/>
                </a:cubicBezTo>
                <a:cubicBezTo>
                  <a:pt x="126349" y="323036"/>
                  <a:pt x="127375" y="317749"/>
                  <a:pt x="128954" y="312616"/>
                </a:cubicBezTo>
                <a:cubicBezTo>
                  <a:pt x="137602" y="284511"/>
                  <a:pt x="143062" y="268769"/>
                  <a:pt x="156308" y="242277"/>
                </a:cubicBezTo>
                <a:cubicBezTo>
                  <a:pt x="162305" y="230282"/>
                  <a:pt x="169488" y="218916"/>
                  <a:pt x="175846" y="207108"/>
                </a:cubicBezTo>
                <a:cubicBezTo>
                  <a:pt x="190674" y="179571"/>
                  <a:pt x="176833" y="203667"/>
                  <a:pt x="191477" y="171939"/>
                </a:cubicBezTo>
                <a:cubicBezTo>
                  <a:pt x="196359" y="161361"/>
                  <a:pt x="201898" y="151098"/>
                  <a:pt x="207108" y="140677"/>
                </a:cubicBezTo>
                <a:cubicBezTo>
                  <a:pt x="220337" y="114218"/>
                  <a:pt x="208872" y="134417"/>
                  <a:pt x="230554" y="105508"/>
                </a:cubicBezTo>
                <a:cubicBezTo>
                  <a:pt x="233372" y="101751"/>
                  <a:pt x="234835" y="96878"/>
                  <a:pt x="238369" y="93785"/>
                </a:cubicBezTo>
                <a:cubicBezTo>
                  <a:pt x="245438" y="87600"/>
                  <a:pt x="261816" y="78154"/>
                  <a:pt x="261816" y="78154"/>
                </a:cubicBezTo>
                <a:cubicBezTo>
                  <a:pt x="263118" y="85969"/>
                  <a:pt x="266139" y="93688"/>
                  <a:pt x="265723" y="101600"/>
                </a:cubicBezTo>
                <a:cubicBezTo>
                  <a:pt x="263897" y="136298"/>
                  <a:pt x="256147" y="155282"/>
                  <a:pt x="250093" y="187569"/>
                </a:cubicBezTo>
                <a:cubicBezTo>
                  <a:pt x="240399" y="239271"/>
                  <a:pt x="254516" y="189931"/>
                  <a:pt x="234462" y="250092"/>
                </a:cubicBezTo>
                <a:cubicBezTo>
                  <a:pt x="233159" y="260513"/>
                  <a:pt x="232151" y="270974"/>
                  <a:pt x="230554" y="281354"/>
                </a:cubicBezTo>
                <a:cubicBezTo>
                  <a:pt x="229381" y="288975"/>
                  <a:pt x="225193" y="308344"/>
                  <a:pt x="222739" y="316523"/>
                </a:cubicBezTo>
                <a:cubicBezTo>
                  <a:pt x="220372" y="324414"/>
                  <a:pt x="216921" y="331977"/>
                  <a:pt x="214923" y="339969"/>
                </a:cubicBezTo>
                <a:cubicBezTo>
                  <a:pt x="213621" y="345179"/>
                  <a:pt x="212491" y="350436"/>
                  <a:pt x="211016" y="355600"/>
                </a:cubicBezTo>
                <a:cubicBezTo>
                  <a:pt x="209884" y="359561"/>
                  <a:pt x="204196" y="370236"/>
                  <a:pt x="207108" y="367323"/>
                </a:cubicBezTo>
                <a:cubicBezTo>
                  <a:pt x="211227" y="363203"/>
                  <a:pt x="212033" y="356750"/>
                  <a:pt x="214923" y="351692"/>
                </a:cubicBezTo>
                <a:cubicBezTo>
                  <a:pt x="217253" y="347614"/>
                  <a:pt x="220134" y="343877"/>
                  <a:pt x="222739" y="339969"/>
                </a:cubicBezTo>
                <a:cubicBezTo>
                  <a:pt x="227949" y="324338"/>
                  <a:pt x="233348" y="308769"/>
                  <a:pt x="238369" y="293077"/>
                </a:cubicBezTo>
                <a:cubicBezTo>
                  <a:pt x="243769" y="276203"/>
                  <a:pt x="246077" y="258123"/>
                  <a:pt x="254000" y="242277"/>
                </a:cubicBezTo>
                <a:cubicBezTo>
                  <a:pt x="279819" y="190641"/>
                  <a:pt x="268125" y="216732"/>
                  <a:pt x="289169" y="164123"/>
                </a:cubicBezTo>
                <a:cubicBezTo>
                  <a:pt x="295660" y="147896"/>
                  <a:pt x="303237" y="127393"/>
                  <a:pt x="312616" y="113323"/>
                </a:cubicBezTo>
                <a:cubicBezTo>
                  <a:pt x="315221" y="109415"/>
                  <a:pt x="318101" y="105678"/>
                  <a:pt x="320431" y="101600"/>
                </a:cubicBezTo>
                <a:cubicBezTo>
                  <a:pt x="324519" y="94445"/>
                  <a:pt x="329712" y="80595"/>
                  <a:pt x="336062" y="74246"/>
                </a:cubicBezTo>
                <a:cubicBezTo>
                  <a:pt x="339383" y="70925"/>
                  <a:pt x="343877" y="69036"/>
                  <a:pt x="347785" y="66431"/>
                </a:cubicBezTo>
                <a:cubicBezTo>
                  <a:pt x="342575" y="93785"/>
                  <a:pt x="337135" y="121096"/>
                  <a:pt x="332154" y="148492"/>
                </a:cubicBezTo>
                <a:cubicBezTo>
                  <a:pt x="329549" y="162820"/>
                  <a:pt x="327712" y="177310"/>
                  <a:pt x="324339" y="191477"/>
                </a:cubicBezTo>
                <a:cubicBezTo>
                  <a:pt x="311749" y="244355"/>
                  <a:pt x="316526" y="214918"/>
                  <a:pt x="300893" y="257908"/>
                </a:cubicBezTo>
                <a:cubicBezTo>
                  <a:pt x="299058" y="262955"/>
                  <a:pt x="298683" y="268444"/>
                  <a:pt x="296985" y="273539"/>
                </a:cubicBezTo>
                <a:cubicBezTo>
                  <a:pt x="294767" y="280193"/>
                  <a:pt x="291774" y="286564"/>
                  <a:pt x="289169" y="293077"/>
                </a:cubicBezTo>
                <a:cubicBezTo>
                  <a:pt x="286482" y="306517"/>
                  <a:pt x="285036" y="315362"/>
                  <a:pt x="281354" y="328246"/>
                </a:cubicBezTo>
                <a:cubicBezTo>
                  <a:pt x="280222" y="332207"/>
                  <a:pt x="276935" y="344056"/>
                  <a:pt x="277446" y="339969"/>
                </a:cubicBezTo>
                <a:cubicBezTo>
                  <a:pt x="282773" y="297359"/>
                  <a:pt x="278258" y="307492"/>
                  <a:pt x="293077" y="285262"/>
                </a:cubicBezTo>
                <a:cubicBezTo>
                  <a:pt x="298861" y="256342"/>
                  <a:pt x="297272" y="259182"/>
                  <a:pt x="312616" y="222739"/>
                </a:cubicBezTo>
                <a:cubicBezTo>
                  <a:pt x="343426" y="149565"/>
                  <a:pt x="314509" y="230317"/>
                  <a:pt x="339969" y="164123"/>
                </a:cubicBezTo>
                <a:cubicBezTo>
                  <a:pt x="342926" y="156434"/>
                  <a:pt x="344892" y="148391"/>
                  <a:pt x="347785" y="140677"/>
                </a:cubicBezTo>
                <a:cubicBezTo>
                  <a:pt x="352711" y="127541"/>
                  <a:pt x="358980" y="114909"/>
                  <a:pt x="363416" y="101600"/>
                </a:cubicBezTo>
                <a:cubicBezTo>
                  <a:pt x="364718" y="97692"/>
                  <a:pt x="365481" y="93561"/>
                  <a:pt x="367323" y="89877"/>
                </a:cubicBezTo>
                <a:cubicBezTo>
                  <a:pt x="369540" y="85442"/>
                  <a:pt x="385095" y="64290"/>
                  <a:pt x="386862" y="62523"/>
                </a:cubicBezTo>
                <a:cubicBezTo>
                  <a:pt x="390183" y="59202"/>
                  <a:pt x="394677" y="57313"/>
                  <a:pt x="398585" y="54708"/>
                </a:cubicBezTo>
                <a:cubicBezTo>
                  <a:pt x="399888" y="61221"/>
                  <a:pt x="402493" y="67604"/>
                  <a:pt x="402493" y="74246"/>
                </a:cubicBezTo>
                <a:cubicBezTo>
                  <a:pt x="402493" y="94288"/>
                  <a:pt x="399228" y="135943"/>
                  <a:pt x="394677" y="160216"/>
                </a:cubicBezTo>
                <a:cubicBezTo>
                  <a:pt x="381296" y="231582"/>
                  <a:pt x="392932" y="162565"/>
                  <a:pt x="379046" y="222739"/>
                </a:cubicBezTo>
                <a:cubicBezTo>
                  <a:pt x="377264" y="230459"/>
                  <a:pt x="376556" y="238390"/>
                  <a:pt x="375139" y="246185"/>
                </a:cubicBezTo>
                <a:cubicBezTo>
                  <a:pt x="365535" y="299009"/>
                  <a:pt x="376363" y="241284"/>
                  <a:pt x="367323" y="277446"/>
                </a:cubicBezTo>
                <a:cubicBezTo>
                  <a:pt x="365712" y="283890"/>
                  <a:pt x="364909" y="290513"/>
                  <a:pt x="363416" y="296985"/>
                </a:cubicBezTo>
                <a:cubicBezTo>
                  <a:pt x="361001" y="307451"/>
                  <a:pt x="350796" y="337853"/>
                  <a:pt x="355600" y="328246"/>
                </a:cubicBezTo>
                <a:cubicBezTo>
                  <a:pt x="359508" y="320431"/>
                  <a:pt x="363774" y="312785"/>
                  <a:pt x="367323" y="304800"/>
                </a:cubicBezTo>
                <a:cubicBezTo>
                  <a:pt x="383321" y="268805"/>
                  <a:pt x="341773" y="328019"/>
                  <a:pt x="390769" y="242277"/>
                </a:cubicBezTo>
                <a:cubicBezTo>
                  <a:pt x="395979" y="233159"/>
                  <a:pt x="401885" y="224405"/>
                  <a:pt x="406400" y="214923"/>
                </a:cubicBezTo>
                <a:cubicBezTo>
                  <a:pt x="414930" y="197010"/>
                  <a:pt x="422147" y="178501"/>
                  <a:pt x="429846" y="160216"/>
                </a:cubicBezTo>
                <a:cubicBezTo>
                  <a:pt x="432568" y="153751"/>
                  <a:pt x="433771" y="146514"/>
                  <a:pt x="437662" y="140677"/>
                </a:cubicBezTo>
                <a:cubicBezTo>
                  <a:pt x="440267" y="136769"/>
                  <a:pt x="443147" y="133032"/>
                  <a:pt x="445477" y="128954"/>
                </a:cubicBezTo>
                <a:cubicBezTo>
                  <a:pt x="448367" y="123896"/>
                  <a:pt x="450206" y="118263"/>
                  <a:pt x="453293" y="113323"/>
                </a:cubicBezTo>
                <a:cubicBezTo>
                  <a:pt x="461649" y="99954"/>
                  <a:pt x="466081" y="96627"/>
                  <a:pt x="476739" y="85969"/>
                </a:cubicBezTo>
                <a:cubicBezTo>
                  <a:pt x="489991" y="112475"/>
                  <a:pt x="485680" y="95639"/>
                  <a:pt x="476739" y="136769"/>
                </a:cubicBezTo>
                <a:cubicBezTo>
                  <a:pt x="462532" y="202123"/>
                  <a:pt x="472578" y="173832"/>
                  <a:pt x="453293" y="218831"/>
                </a:cubicBezTo>
                <a:cubicBezTo>
                  <a:pt x="451990" y="229251"/>
                  <a:pt x="451747" y="239860"/>
                  <a:pt x="449385" y="250092"/>
                </a:cubicBezTo>
                <a:cubicBezTo>
                  <a:pt x="447808" y="256927"/>
                  <a:pt x="443632" y="262926"/>
                  <a:pt x="441569" y="269631"/>
                </a:cubicBezTo>
                <a:cubicBezTo>
                  <a:pt x="438410" y="279897"/>
                  <a:pt x="437151" y="290702"/>
                  <a:pt x="433754" y="300892"/>
                </a:cubicBezTo>
                <a:lnTo>
                  <a:pt x="429846" y="312616"/>
                </a:lnTo>
                <a:cubicBezTo>
                  <a:pt x="422063" y="281480"/>
                  <a:pt x="424210" y="311255"/>
                  <a:pt x="445477" y="285262"/>
                </a:cubicBezTo>
                <a:cubicBezTo>
                  <a:pt x="460749" y="266596"/>
                  <a:pt x="468351" y="226400"/>
                  <a:pt x="476739" y="207108"/>
                </a:cubicBezTo>
                <a:cubicBezTo>
                  <a:pt x="493465" y="168637"/>
                  <a:pt x="491815" y="172493"/>
                  <a:pt x="511908" y="152400"/>
                </a:cubicBezTo>
                <a:cubicBezTo>
                  <a:pt x="514513" y="145887"/>
                  <a:pt x="517260" y="139430"/>
                  <a:pt x="519723" y="132862"/>
                </a:cubicBezTo>
                <a:cubicBezTo>
                  <a:pt x="521169" y="129005"/>
                  <a:pt x="521789" y="124823"/>
                  <a:pt x="523631" y="121139"/>
                </a:cubicBezTo>
                <a:cubicBezTo>
                  <a:pt x="525731" y="116938"/>
                  <a:pt x="529346" y="113617"/>
                  <a:pt x="531446" y="109416"/>
                </a:cubicBezTo>
                <a:cubicBezTo>
                  <a:pt x="533288" y="105731"/>
                  <a:pt x="533069" y="101120"/>
                  <a:pt x="535354" y="97692"/>
                </a:cubicBezTo>
                <a:cubicBezTo>
                  <a:pt x="538419" y="93094"/>
                  <a:pt x="543539" y="90214"/>
                  <a:pt x="547077" y="85969"/>
                </a:cubicBezTo>
                <a:cubicBezTo>
                  <a:pt x="560673" y="69654"/>
                  <a:pt x="547372" y="76753"/>
                  <a:pt x="566616" y="70339"/>
                </a:cubicBezTo>
                <a:cubicBezTo>
                  <a:pt x="561406" y="95088"/>
                  <a:pt x="559865" y="120904"/>
                  <a:pt x="550985" y="144585"/>
                </a:cubicBezTo>
                <a:lnTo>
                  <a:pt x="527539" y="207108"/>
                </a:lnTo>
                <a:cubicBezTo>
                  <a:pt x="523768" y="217165"/>
                  <a:pt x="522882" y="228103"/>
                  <a:pt x="519723" y="238369"/>
                </a:cubicBezTo>
                <a:cubicBezTo>
                  <a:pt x="517660" y="245073"/>
                  <a:pt x="514126" y="251253"/>
                  <a:pt x="511908" y="257908"/>
                </a:cubicBezTo>
                <a:cubicBezTo>
                  <a:pt x="510210" y="263003"/>
                  <a:pt x="509886" y="268510"/>
                  <a:pt x="508000" y="273539"/>
                </a:cubicBezTo>
                <a:cubicBezTo>
                  <a:pt x="505955" y="278993"/>
                  <a:pt x="502348" y="283761"/>
                  <a:pt x="500185" y="289169"/>
                </a:cubicBezTo>
                <a:cubicBezTo>
                  <a:pt x="497125" y="296818"/>
                  <a:pt x="492369" y="312616"/>
                  <a:pt x="492369" y="312616"/>
                </a:cubicBezTo>
                <a:cubicBezTo>
                  <a:pt x="491067" y="302195"/>
                  <a:pt x="484873" y="291223"/>
                  <a:pt x="488462" y="281354"/>
                </a:cubicBezTo>
                <a:cubicBezTo>
                  <a:pt x="491058" y="274216"/>
                  <a:pt x="502629" y="275002"/>
                  <a:pt x="508000" y="269631"/>
                </a:cubicBezTo>
                <a:cubicBezTo>
                  <a:pt x="512119" y="265512"/>
                  <a:pt x="512987" y="259092"/>
                  <a:pt x="515816" y="254000"/>
                </a:cubicBezTo>
                <a:cubicBezTo>
                  <a:pt x="519505" y="247361"/>
                  <a:pt x="524786" y="241541"/>
                  <a:pt x="527539" y="234462"/>
                </a:cubicBezTo>
                <a:cubicBezTo>
                  <a:pt x="533960" y="217950"/>
                  <a:pt x="536105" y="199909"/>
                  <a:pt x="543169" y="183662"/>
                </a:cubicBezTo>
                <a:cubicBezTo>
                  <a:pt x="549226" y="169731"/>
                  <a:pt x="559169" y="157825"/>
                  <a:pt x="566616" y="144585"/>
                </a:cubicBezTo>
                <a:cubicBezTo>
                  <a:pt x="570900" y="136969"/>
                  <a:pt x="574096" y="128777"/>
                  <a:pt x="578339" y="121139"/>
                </a:cubicBezTo>
                <a:cubicBezTo>
                  <a:pt x="580620" y="117034"/>
                  <a:pt x="584054" y="113617"/>
                  <a:pt x="586154" y="109416"/>
                </a:cubicBezTo>
                <a:cubicBezTo>
                  <a:pt x="589291" y="103142"/>
                  <a:pt x="590832" y="96151"/>
                  <a:pt x="593969" y="89877"/>
                </a:cubicBezTo>
                <a:cubicBezTo>
                  <a:pt x="596069" y="85676"/>
                  <a:pt x="599455" y="82232"/>
                  <a:pt x="601785" y="78154"/>
                </a:cubicBezTo>
                <a:cubicBezTo>
                  <a:pt x="604675" y="73096"/>
                  <a:pt x="606105" y="67183"/>
                  <a:pt x="609600" y="62523"/>
                </a:cubicBezTo>
                <a:cubicBezTo>
                  <a:pt x="614021" y="56628"/>
                  <a:pt x="620021" y="52102"/>
                  <a:pt x="625231" y="46892"/>
                </a:cubicBezTo>
                <a:cubicBezTo>
                  <a:pt x="640275" y="31848"/>
                  <a:pt x="632356" y="38234"/>
                  <a:pt x="648677" y="27354"/>
                </a:cubicBezTo>
                <a:cubicBezTo>
                  <a:pt x="658141" y="131455"/>
                  <a:pt x="657411" y="19725"/>
                  <a:pt x="633046" y="97692"/>
                </a:cubicBezTo>
                <a:cubicBezTo>
                  <a:pt x="591975" y="229118"/>
                  <a:pt x="633370" y="155552"/>
                  <a:pt x="597877" y="238369"/>
                </a:cubicBezTo>
                <a:cubicBezTo>
                  <a:pt x="596027" y="242686"/>
                  <a:pt x="592667" y="246184"/>
                  <a:pt x="590062" y="250092"/>
                </a:cubicBezTo>
                <a:cubicBezTo>
                  <a:pt x="580031" y="290215"/>
                  <a:pt x="593665" y="240484"/>
                  <a:pt x="578339" y="281354"/>
                </a:cubicBezTo>
                <a:cubicBezTo>
                  <a:pt x="576453" y="286383"/>
                  <a:pt x="576129" y="291890"/>
                  <a:pt x="574431" y="296985"/>
                </a:cubicBezTo>
                <a:cubicBezTo>
                  <a:pt x="568058" y="316105"/>
                  <a:pt x="568374" y="313886"/>
                  <a:pt x="558800" y="328246"/>
                </a:cubicBezTo>
                <a:cubicBezTo>
                  <a:pt x="557498" y="332154"/>
                  <a:pt x="554085" y="344008"/>
                  <a:pt x="554893" y="339969"/>
                </a:cubicBezTo>
                <a:cubicBezTo>
                  <a:pt x="555642" y="336224"/>
                  <a:pt x="562404" y="306813"/>
                  <a:pt x="566616" y="296985"/>
                </a:cubicBezTo>
                <a:cubicBezTo>
                  <a:pt x="568911" y="291631"/>
                  <a:pt x="572268" y="286763"/>
                  <a:pt x="574431" y="281354"/>
                </a:cubicBezTo>
                <a:cubicBezTo>
                  <a:pt x="577490" y="273705"/>
                  <a:pt x="579431" y="265650"/>
                  <a:pt x="582246" y="257908"/>
                </a:cubicBezTo>
                <a:cubicBezTo>
                  <a:pt x="589853" y="236990"/>
                  <a:pt x="596729" y="215758"/>
                  <a:pt x="605693" y="195385"/>
                </a:cubicBezTo>
                <a:cubicBezTo>
                  <a:pt x="611094" y="183110"/>
                  <a:pt x="618331" y="171716"/>
                  <a:pt x="625231" y="160216"/>
                </a:cubicBezTo>
                <a:cubicBezTo>
                  <a:pt x="626641" y="157865"/>
                  <a:pt x="657273" y="110756"/>
                  <a:pt x="664308" y="97692"/>
                </a:cubicBezTo>
                <a:cubicBezTo>
                  <a:pt x="669831" y="87434"/>
                  <a:pt x="671701" y="74669"/>
                  <a:pt x="679939" y="66431"/>
                </a:cubicBezTo>
                <a:cubicBezTo>
                  <a:pt x="686452" y="59918"/>
                  <a:pt x="694368" y="54555"/>
                  <a:pt x="699477" y="46892"/>
                </a:cubicBezTo>
                <a:cubicBezTo>
                  <a:pt x="702082" y="42984"/>
                  <a:pt x="703972" y="38490"/>
                  <a:pt x="707293" y="35169"/>
                </a:cubicBezTo>
                <a:cubicBezTo>
                  <a:pt x="710614" y="31848"/>
                  <a:pt x="715108" y="29959"/>
                  <a:pt x="719016" y="27354"/>
                </a:cubicBezTo>
                <a:cubicBezTo>
                  <a:pt x="720318" y="37775"/>
                  <a:pt x="723475" y="48129"/>
                  <a:pt x="722923" y="58616"/>
                </a:cubicBezTo>
                <a:cubicBezTo>
                  <a:pt x="722158" y="73159"/>
                  <a:pt x="717964" y="87320"/>
                  <a:pt x="715108" y="101600"/>
                </a:cubicBezTo>
                <a:cubicBezTo>
                  <a:pt x="712078" y="116751"/>
                  <a:pt x="699097" y="173079"/>
                  <a:pt x="695569" y="183662"/>
                </a:cubicBezTo>
                <a:cubicBezTo>
                  <a:pt x="691512" y="195832"/>
                  <a:pt x="685149" y="207108"/>
                  <a:pt x="679939" y="218831"/>
                </a:cubicBezTo>
                <a:cubicBezTo>
                  <a:pt x="671081" y="271977"/>
                  <a:pt x="682335" y="214752"/>
                  <a:pt x="668216" y="261816"/>
                </a:cubicBezTo>
                <a:cubicBezTo>
                  <a:pt x="666361" y="267998"/>
                  <a:pt x="663407" y="289969"/>
                  <a:pt x="660400" y="296985"/>
                </a:cubicBezTo>
                <a:cubicBezTo>
                  <a:pt x="658550" y="301302"/>
                  <a:pt x="654915" y="304630"/>
                  <a:pt x="652585" y="308708"/>
                </a:cubicBezTo>
                <a:cubicBezTo>
                  <a:pt x="649695" y="313766"/>
                  <a:pt x="647374" y="319129"/>
                  <a:pt x="644769" y="324339"/>
                </a:cubicBezTo>
                <a:cubicBezTo>
                  <a:pt x="643467" y="329549"/>
                  <a:pt x="638460" y="344772"/>
                  <a:pt x="640862" y="339969"/>
                </a:cubicBezTo>
                <a:cubicBezTo>
                  <a:pt x="644546" y="332601"/>
                  <a:pt x="645331" y="324051"/>
                  <a:pt x="648677" y="316523"/>
                </a:cubicBezTo>
                <a:cubicBezTo>
                  <a:pt x="650584" y="312231"/>
                  <a:pt x="654283" y="308944"/>
                  <a:pt x="656493" y="304800"/>
                </a:cubicBezTo>
                <a:cubicBezTo>
                  <a:pt x="664717" y="289380"/>
                  <a:pt x="671830" y="273388"/>
                  <a:pt x="679939" y="257908"/>
                </a:cubicBezTo>
                <a:cubicBezTo>
                  <a:pt x="679969" y="257852"/>
                  <a:pt x="719005" y="187591"/>
                  <a:pt x="719016" y="187569"/>
                </a:cubicBezTo>
                <a:lnTo>
                  <a:pt x="742462" y="140677"/>
                </a:lnTo>
                <a:cubicBezTo>
                  <a:pt x="745067" y="135467"/>
                  <a:pt x="747046" y="129893"/>
                  <a:pt x="750277" y="125046"/>
                </a:cubicBezTo>
                <a:lnTo>
                  <a:pt x="765908" y="101600"/>
                </a:lnTo>
                <a:cubicBezTo>
                  <a:pt x="768513" y="97692"/>
                  <a:pt x="770402" y="93198"/>
                  <a:pt x="773723" y="89877"/>
                </a:cubicBezTo>
                <a:lnTo>
                  <a:pt x="793262" y="70339"/>
                </a:lnTo>
                <a:cubicBezTo>
                  <a:pt x="807090" y="104909"/>
                  <a:pt x="801227" y="78494"/>
                  <a:pt x="789354" y="128954"/>
                </a:cubicBezTo>
                <a:cubicBezTo>
                  <a:pt x="787244" y="137920"/>
                  <a:pt x="787929" y="147439"/>
                  <a:pt x="785446" y="156308"/>
                </a:cubicBezTo>
                <a:cubicBezTo>
                  <a:pt x="778782" y="180107"/>
                  <a:pt x="769815" y="203200"/>
                  <a:pt x="762000" y="226646"/>
                </a:cubicBezTo>
                <a:cubicBezTo>
                  <a:pt x="759395" y="234461"/>
                  <a:pt x="757245" y="242443"/>
                  <a:pt x="754185" y="250092"/>
                </a:cubicBezTo>
                <a:cubicBezTo>
                  <a:pt x="729961" y="310649"/>
                  <a:pt x="767086" y="215289"/>
                  <a:pt x="738554" y="300892"/>
                </a:cubicBezTo>
                <a:cubicBezTo>
                  <a:pt x="735949" y="308708"/>
                  <a:pt x="727055" y="331708"/>
                  <a:pt x="730739" y="324339"/>
                </a:cubicBezTo>
                <a:cubicBezTo>
                  <a:pt x="735949" y="313918"/>
                  <a:pt x="740790" y="303305"/>
                  <a:pt x="746369" y="293077"/>
                </a:cubicBezTo>
                <a:cubicBezTo>
                  <a:pt x="748618" y="288954"/>
                  <a:pt x="751696" y="285337"/>
                  <a:pt x="754185" y="281354"/>
                </a:cubicBezTo>
                <a:cubicBezTo>
                  <a:pt x="758210" y="274913"/>
                  <a:pt x="762321" y="268511"/>
                  <a:pt x="765908" y="261816"/>
                </a:cubicBezTo>
                <a:cubicBezTo>
                  <a:pt x="781865" y="232030"/>
                  <a:pt x="791691" y="198326"/>
                  <a:pt x="812800" y="171939"/>
                </a:cubicBezTo>
                <a:cubicBezTo>
                  <a:pt x="818010" y="165426"/>
                  <a:pt x="823805" y="159340"/>
                  <a:pt x="828431" y="152400"/>
                </a:cubicBezTo>
                <a:cubicBezTo>
                  <a:pt x="831662" y="147553"/>
                  <a:pt x="833159" y="141709"/>
                  <a:pt x="836246" y="136769"/>
                </a:cubicBezTo>
                <a:cubicBezTo>
                  <a:pt x="839698" y="131246"/>
                  <a:pt x="844687" y="126764"/>
                  <a:pt x="847969" y="121139"/>
                </a:cubicBezTo>
                <a:cubicBezTo>
                  <a:pt x="853839" y="111075"/>
                  <a:pt x="855362" y="98115"/>
                  <a:pt x="863600" y="89877"/>
                </a:cubicBezTo>
                <a:lnTo>
                  <a:pt x="883139" y="70339"/>
                </a:lnTo>
                <a:cubicBezTo>
                  <a:pt x="885744" y="67734"/>
                  <a:pt x="887888" y="64567"/>
                  <a:pt x="890954" y="62523"/>
                </a:cubicBezTo>
                <a:lnTo>
                  <a:pt x="902677" y="54708"/>
                </a:lnTo>
                <a:cubicBezTo>
                  <a:pt x="879355" y="186865"/>
                  <a:pt x="901328" y="75739"/>
                  <a:pt x="883139" y="148492"/>
                </a:cubicBezTo>
                <a:cubicBezTo>
                  <a:pt x="880226" y="160143"/>
                  <a:pt x="880137" y="172660"/>
                  <a:pt x="875323" y="183662"/>
                </a:cubicBezTo>
                <a:cubicBezTo>
                  <a:pt x="870832" y="193928"/>
                  <a:pt x="862298" y="201898"/>
                  <a:pt x="855785" y="211016"/>
                </a:cubicBezTo>
                <a:cubicBezTo>
                  <a:pt x="853180" y="220134"/>
                  <a:pt x="851210" y="229457"/>
                  <a:pt x="847969" y="238369"/>
                </a:cubicBezTo>
                <a:cubicBezTo>
                  <a:pt x="845978" y="243844"/>
                  <a:pt x="842317" y="248591"/>
                  <a:pt x="840154" y="254000"/>
                </a:cubicBezTo>
                <a:cubicBezTo>
                  <a:pt x="837095" y="261649"/>
                  <a:pt x="834944" y="269631"/>
                  <a:pt x="832339" y="277446"/>
                </a:cubicBezTo>
                <a:lnTo>
                  <a:pt x="828431" y="289169"/>
                </a:lnTo>
                <a:cubicBezTo>
                  <a:pt x="827128" y="293077"/>
                  <a:pt x="822404" y="304424"/>
                  <a:pt x="824523" y="300892"/>
                </a:cubicBezTo>
                <a:cubicBezTo>
                  <a:pt x="832338" y="287867"/>
                  <a:pt x="839755" y="274593"/>
                  <a:pt x="847969" y="261816"/>
                </a:cubicBezTo>
                <a:cubicBezTo>
                  <a:pt x="865604" y="234385"/>
                  <a:pt x="857092" y="257320"/>
                  <a:pt x="875323" y="218831"/>
                </a:cubicBezTo>
                <a:cubicBezTo>
                  <a:pt x="882572" y="203528"/>
                  <a:pt x="887289" y="187085"/>
                  <a:pt x="894862" y="171939"/>
                </a:cubicBezTo>
                <a:cubicBezTo>
                  <a:pt x="912291" y="137081"/>
                  <a:pt x="918170" y="135024"/>
                  <a:pt x="937846" y="105508"/>
                </a:cubicBezTo>
                <a:cubicBezTo>
                  <a:pt x="942059" y="99188"/>
                  <a:pt x="945356" y="92289"/>
                  <a:pt x="949569" y="85969"/>
                </a:cubicBezTo>
                <a:cubicBezTo>
                  <a:pt x="953182" y="80550"/>
                  <a:pt x="957507" y="75639"/>
                  <a:pt x="961293" y="70339"/>
                </a:cubicBezTo>
                <a:cubicBezTo>
                  <a:pt x="964023" y="66517"/>
                  <a:pt x="966102" y="62224"/>
                  <a:pt x="969108" y="58616"/>
                </a:cubicBezTo>
                <a:cubicBezTo>
                  <a:pt x="972646" y="54370"/>
                  <a:pt x="977293" y="51138"/>
                  <a:pt x="980831" y="46892"/>
                </a:cubicBezTo>
                <a:cubicBezTo>
                  <a:pt x="989264" y="36772"/>
                  <a:pt x="994134" y="20315"/>
                  <a:pt x="1008185" y="15631"/>
                </a:cubicBezTo>
                <a:lnTo>
                  <a:pt x="1019908" y="11723"/>
                </a:lnTo>
                <a:cubicBezTo>
                  <a:pt x="1021211" y="18236"/>
                  <a:pt x="1024970" y="24721"/>
                  <a:pt x="1023816" y="31262"/>
                </a:cubicBezTo>
                <a:cubicBezTo>
                  <a:pt x="1019121" y="57866"/>
                  <a:pt x="1006625" y="76575"/>
                  <a:pt x="1000369" y="101600"/>
                </a:cubicBezTo>
                <a:cubicBezTo>
                  <a:pt x="977912" y="191431"/>
                  <a:pt x="994420" y="135455"/>
                  <a:pt x="973016" y="195385"/>
                </a:cubicBezTo>
                <a:cubicBezTo>
                  <a:pt x="970245" y="203143"/>
                  <a:pt x="968609" y="211331"/>
                  <a:pt x="965200" y="218831"/>
                </a:cubicBezTo>
                <a:cubicBezTo>
                  <a:pt x="962057" y="225745"/>
                  <a:pt x="957078" y="231682"/>
                  <a:pt x="953477" y="238369"/>
                </a:cubicBezTo>
                <a:cubicBezTo>
                  <a:pt x="947953" y="248627"/>
                  <a:pt x="943056" y="259210"/>
                  <a:pt x="937846" y="269631"/>
                </a:cubicBezTo>
                <a:lnTo>
                  <a:pt x="930031" y="285262"/>
                </a:lnTo>
                <a:cubicBezTo>
                  <a:pt x="927426" y="290472"/>
                  <a:pt x="924058" y="295366"/>
                  <a:pt x="922216" y="300892"/>
                </a:cubicBezTo>
                <a:lnTo>
                  <a:pt x="918308" y="312616"/>
                </a:lnTo>
                <a:cubicBezTo>
                  <a:pt x="915703" y="304800"/>
                  <a:pt x="905923" y="296024"/>
                  <a:pt x="910493" y="289169"/>
                </a:cubicBezTo>
                <a:cubicBezTo>
                  <a:pt x="916666" y="279909"/>
                  <a:pt x="932211" y="283172"/>
                  <a:pt x="941754" y="277446"/>
                </a:cubicBezTo>
                <a:cubicBezTo>
                  <a:pt x="945781" y="275030"/>
                  <a:pt x="946964" y="269631"/>
                  <a:pt x="949569" y="265723"/>
                </a:cubicBezTo>
                <a:cubicBezTo>
                  <a:pt x="963259" y="217810"/>
                  <a:pt x="951166" y="253772"/>
                  <a:pt x="980831" y="191477"/>
                </a:cubicBezTo>
                <a:cubicBezTo>
                  <a:pt x="986347" y="179894"/>
                  <a:pt x="989772" y="167254"/>
                  <a:pt x="996462" y="156308"/>
                </a:cubicBezTo>
                <a:cubicBezTo>
                  <a:pt x="1004206" y="143636"/>
                  <a:pt x="1014761" y="132911"/>
                  <a:pt x="1023816" y="121139"/>
                </a:cubicBezTo>
                <a:cubicBezTo>
                  <a:pt x="1027787" y="115977"/>
                  <a:pt x="1032627" y="111333"/>
                  <a:pt x="1035539" y="105508"/>
                </a:cubicBezTo>
                <a:cubicBezTo>
                  <a:pt x="1052817" y="70951"/>
                  <a:pt x="1042930" y="82484"/>
                  <a:pt x="1058985" y="66431"/>
                </a:cubicBezTo>
                <a:cubicBezTo>
                  <a:pt x="1061590" y="61221"/>
                  <a:pt x="1063569" y="55647"/>
                  <a:pt x="1066800" y="50800"/>
                </a:cubicBezTo>
                <a:cubicBezTo>
                  <a:pt x="1068844" y="47735"/>
                  <a:pt x="1071551" y="40941"/>
                  <a:pt x="1074616" y="42985"/>
                </a:cubicBezTo>
                <a:cubicBezTo>
                  <a:pt x="1079085" y="45964"/>
                  <a:pt x="1077221" y="53406"/>
                  <a:pt x="1078523" y="58616"/>
                </a:cubicBezTo>
                <a:cubicBezTo>
                  <a:pt x="1070708" y="74247"/>
                  <a:pt x="1057950" y="88270"/>
                  <a:pt x="1055077" y="105508"/>
                </a:cubicBezTo>
                <a:cubicBezTo>
                  <a:pt x="1053774" y="113323"/>
                  <a:pt x="1053834" y="121492"/>
                  <a:pt x="1051169" y="128954"/>
                </a:cubicBezTo>
                <a:cubicBezTo>
                  <a:pt x="1029792" y="188810"/>
                  <a:pt x="1025020" y="196882"/>
                  <a:pt x="1004277" y="238369"/>
                </a:cubicBezTo>
                <a:cubicBezTo>
                  <a:pt x="1000616" y="256672"/>
                  <a:pt x="1001122" y="260310"/>
                  <a:pt x="992554" y="277446"/>
                </a:cubicBezTo>
                <a:cubicBezTo>
                  <a:pt x="990454" y="281647"/>
                  <a:pt x="987344" y="285261"/>
                  <a:pt x="984739" y="289169"/>
                </a:cubicBezTo>
                <a:cubicBezTo>
                  <a:pt x="983436" y="294379"/>
                  <a:pt x="982307" y="299636"/>
                  <a:pt x="980831" y="304800"/>
                </a:cubicBezTo>
                <a:cubicBezTo>
                  <a:pt x="979699" y="308761"/>
                  <a:pt x="981042" y="316523"/>
                  <a:pt x="976923" y="316523"/>
                </a:cubicBezTo>
                <a:cubicBezTo>
                  <a:pt x="972804" y="316523"/>
                  <a:pt x="974318" y="308708"/>
                  <a:pt x="973016" y="304800"/>
                </a:cubicBezTo>
                <a:cubicBezTo>
                  <a:pt x="979529" y="300892"/>
                  <a:pt x="986838" y="298078"/>
                  <a:pt x="992554" y="293077"/>
                </a:cubicBezTo>
                <a:cubicBezTo>
                  <a:pt x="1010351" y="277504"/>
                  <a:pt x="1004759" y="264758"/>
                  <a:pt x="1016000" y="242277"/>
                </a:cubicBezTo>
                <a:cubicBezTo>
                  <a:pt x="1022301" y="229675"/>
                  <a:pt x="1032120" y="219143"/>
                  <a:pt x="1039446" y="207108"/>
                </a:cubicBezTo>
                <a:cubicBezTo>
                  <a:pt x="1050367" y="189167"/>
                  <a:pt x="1055856" y="167252"/>
                  <a:pt x="1070708" y="152400"/>
                </a:cubicBezTo>
                <a:cubicBezTo>
                  <a:pt x="1077221" y="145887"/>
                  <a:pt x="1084492" y="140054"/>
                  <a:pt x="1090246" y="132862"/>
                </a:cubicBezTo>
                <a:cubicBezTo>
                  <a:pt x="1094991" y="126931"/>
                  <a:pt x="1097756" y="119643"/>
                  <a:pt x="1101969" y="113323"/>
                </a:cubicBezTo>
                <a:cubicBezTo>
                  <a:pt x="1130972" y="69819"/>
                  <a:pt x="1097240" y="122196"/>
                  <a:pt x="1125416" y="85969"/>
                </a:cubicBezTo>
                <a:cubicBezTo>
                  <a:pt x="1149422" y="55104"/>
                  <a:pt x="1129454" y="68318"/>
                  <a:pt x="1156677" y="54708"/>
                </a:cubicBezTo>
                <a:cubicBezTo>
                  <a:pt x="1163818" y="147537"/>
                  <a:pt x="1167929" y="69561"/>
                  <a:pt x="1141046" y="136769"/>
                </a:cubicBezTo>
                <a:cubicBezTo>
                  <a:pt x="1129878" y="164690"/>
                  <a:pt x="1123203" y="194210"/>
                  <a:pt x="1113693" y="222739"/>
                </a:cubicBezTo>
                <a:cubicBezTo>
                  <a:pt x="1104517" y="250266"/>
                  <a:pt x="1104541" y="248855"/>
                  <a:pt x="1094154" y="269631"/>
                </a:cubicBezTo>
                <a:cubicBezTo>
                  <a:pt x="1086487" y="231299"/>
                  <a:pt x="1087320" y="261397"/>
                  <a:pt x="1121508" y="211016"/>
                </a:cubicBezTo>
                <a:cubicBezTo>
                  <a:pt x="1136937" y="188279"/>
                  <a:pt x="1148954" y="163339"/>
                  <a:pt x="1164493" y="140677"/>
                </a:cubicBezTo>
                <a:cubicBezTo>
                  <a:pt x="1200850" y="87656"/>
                  <a:pt x="1199110" y="90429"/>
                  <a:pt x="1227016" y="62523"/>
                </a:cubicBezTo>
                <a:cubicBezTo>
                  <a:pt x="1256038" y="106058"/>
                  <a:pt x="1248541" y="88289"/>
                  <a:pt x="1199662" y="191477"/>
                </a:cubicBezTo>
                <a:cubicBezTo>
                  <a:pt x="1187939" y="216226"/>
                  <a:pt x="1176308" y="241018"/>
                  <a:pt x="1164493" y="265723"/>
                </a:cubicBezTo>
                <a:cubicBezTo>
                  <a:pt x="1161980" y="270978"/>
                  <a:pt x="1152886" y="285777"/>
                  <a:pt x="1156677" y="281354"/>
                </a:cubicBezTo>
                <a:cubicBezTo>
                  <a:pt x="1164492" y="272236"/>
                  <a:pt x="1173861" y="264247"/>
                  <a:pt x="1180123" y="254000"/>
                </a:cubicBezTo>
                <a:cubicBezTo>
                  <a:pt x="1188330" y="240570"/>
                  <a:pt x="1191353" y="224383"/>
                  <a:pt x="1199662" y="211016"/>
                </a:cubicBezTo>
                <a:cubicBezTo>
                  <a:pt x="1221408" y="176033"/>
                  <a:pt x="1245437" y="142482"/>
                  <a:pt x="1270000" y="109416"/>
                </a:cubicBezTo>
                <a:cubicBezTo>
                  <a:pt x="1279353" y="96825"/>
                  <a:pt x="1290560" y="85713"/>
                  <a:pt x="1301262" y="74246"/>
                </a:cubicBezTo>
                <a:cubicBezTo>
                  <a:pt x="1323080" y="50870"/>
                  <a:pt x="1319539" y="54677"/>
                  <a:pt x="1340339" y="39077"/>
                </a:cubicBezTo>
                <a:cubicBezTo>
                  <a:pt x="1336431" y="53405"/>
                  <a:pt x="1333795" y="68143"/>
                  <a:pt x="1328616" y="82062"/>
                </a:cubicBezTo>
                <a:cubicBezTo>
                  <a:pt x="1312926" y="124228"/>
                  <a:pt x="1302772" y="169674"/>
                  <a:pt x="1277816" y="207108"/>
                </a:cubicBezTo>
                <a:cubicBezTo>
                  <a:pt x="1272606" y="214923"/>
                  <a:pt x="1256317" y="237889"/>
                  <a:pt x="1262185" y="230554"/>
                </a:cubicBezTo>
                <a:lnTo>
                  <a:pt x="1355969" y="113323"/>
                </a:lnTo>
                <a:cubicBezTo>
                  <a:pt x="1365876" y="101105"/>
                  <a:pt x="1390006" y="72808"/>
                  <a:pt x="1402862" y="62523"/>
                </a:cubicBezTo>
                <a:cubicBezTo>
                  <a:pt x="1407411" y="58884"/>
                  <a:pt x="1413283" y="57313"/>
                  <a:pt x="1418493" y="54708"/>
                </a:cubicBezTo>
                <a:cubicBezTo>
                  <a:pt x="1419795" y="61221"/>
                  <a:pt x="1424670" y="68004"/>
                  <a:pt x="1422400" y="74246"/>
                </a:cubicBezTo>
                <a:cubicBezTo>
                  <a:pt x="1418923" y="83807"/>
                  <a:pt x="1407528" y="88652"/>
                  <a:pt x="1402862" y="97692"/>
                </a:cubicBezTo>
                <a:cubicBezTo>
                  <a:pt x="1386545" y="129307"/>
                  <a:pt x="1376129" y="163737"/>
                  <a:pt x="1359877" y="195385"/>
                </a:cubicBezTo>
                <a:cubicBezTo>
                  <a:pt x="1351296" y="212096"/>
                  <a:pt x="1338412" y="226248"/>
                  <a:pt x="1328616" y="242277"/>
                </a:cubicBezTo>
                <a:cubicBezTo>
                  <a:pt x="1324060" y="249733"/>
                  <a:pt x="1321524" y="258313"/>
                  <a:pt x="1316893" y="265723"/>
                </a:cubicBezTo>
                <a:cubicBezTo>
                  <a:pt x="1314940" y="268847"/>
                  <a:pt x="1306935" y="276537"/>
                  <a:pt x="1309077" y="273539"/>
                </a:cubicBezTo>
                <a:cubicBezTo>
                  <a:pt x="1317709" y="261454"/>
                  <a:pt x="1328080" y="250650"/>
                  <a:pt x="1336431" y="238369"/>
                </a:cubicBezTo>
                <a:cubicBezTo>
                  <a:pt x="1350251" y="218046"/>
                  <a:pt x="1360378" y="195213"/>
                  <a:pt x="1375508" y="175846"/>
                </a:cubicBezTo>
                <a:cubicBezTo>
                  <a:pt x="1393095" y="153334"/>
                  <a:pt x="1414508" y="134092"/>
                  <a:pt x="1434123" y="113323"/>
                </a:cubicBezTo>
                <a:cubicBezTo>
                  <a:pt x="1436653" y="110645"/>
                  <a:pt x="1441939" y="105508"/>
                  <a:pt x="1441939" y="105508"/>
                </a:cubicBezTo>
                <a:cubicBezTo>
                  <a:pt x="1438031" y="118534"/>
                  <a:pt x="1435573" y="132085"/>
                  <a:pt x="1430216" y="144585"/>
                </a:cubicBezTo>
                <a:cubicBezTo>
                  <a:pt x="1419890" y="168679"/>
                  <a:pt x="1407511" y="191863"/>
                  <a:pt x="1395046" y="214923"/>
                </a:cubicBezTo>
                <a:cubicBezTo>
                  <a:pt x="1311567" y="369358"/>
                  <a:pt x="1372506" y="248283"/>
                  <a:pt x="1344246" y="304800"/>
                </a:cubicBezTo>
                <a:cubicBezTo>
                  <a:pt x="1336303" y="249188"/>
                  <a:pt x="1335279" y="300285"/>
                  <a:pt x="1391139" y="242277"/>
                </a:cubicBezTo>
                <a:cubicBezTo>
                  <a:pt x="1411200" y="221444"/>
                  <a:pt x="1424183" y="194768"/>
                  <a:pt x="1441939" y="171939"/>
                </a:cubicBezTo>
                <a:cubicBezTo>
                  <a:pt x="1451569" y="159558"/>
                  <a:pt x="1462561" y="148294"/>
                  <a:pt x="1473200" y="136769"/>
                </a:cubicBezTo>
                <a:cubicBezTo>
                  <a:pt x="1489681" y="118914"/>
                  <a:pt x="1482994" y="123085"/>
                  <a:pt x="1500554" y="117231"/>
                </a:cubicBezTo>
                <a:cubicBezTo>
                  <a:pt x="1509996" y="154996"/>
                  <a:pt x="1503196" y="110184"/>
                  <a:pt x="1473200" y="171939"/>
                </a:cubicBezTo>
                <a:cubicBezTo>
                  <a:pt x="1458079" y="203071"/>
                  <a:pt x="1451034" y="237557"/>
                  <a:pt x="1438031" y="269631"/>
                </a:cubicBezTo>
                <a:cubicBezTo>
                  <a:pt x="1431465" y="285826"/>
                  <a:pt x="1421816" y="300614"/>
                  <a:pt x="1414585" y="316523"/>
                </a:cubicBezTo>
                <a:cubicBezTo>
                  <a:pt x="1408780" y="329295"/>
                  <a:pt x="1389633" y="366085"/>
                  <a:pt x="1398954" y="355600"/>
                </a:cubicBezTo>
                <a:cubicBezTo>
                  <a:pt x="1409375" y="343877"/>
                  <a:pt x="1420991" y="333116"/>
                  <a:pt x="1430216" y="320431"/>
                </a:cubicBezTo>
                <a:cubicBezTo>
                  <a:pt x="1441910" y="304351"/>
                  <a:pt x="1449783" y="285711"/>
                  <a:pt x="1461477" y="269631"/>
                </a:cubicBezTo>
                <a:cubicBezTo>
                  <a:pt x="1481891" y="241561"/>
                  <a:pt x="1536497" y="162567"/>
                  <a:pt x="1578708" y="125046"/>
                </a:cubicBezTo>
                <a:cubicBezTo>
                  <a:pt x="1582218" y="121926"/>
                  <a:pt x="1586523" y="119836"/>
                  <a:pt x="1590431" y="117231"/>
                </a:cubicBezTo>
                <a:cubicBezTo>
                  <a:pt x="1576103" y="151098"/>
                  <a:pt x="1562996" y="185508"/>
                  <a:pt x="1547446" y="218831"/>
                </a:cubicBezTo>
                <a:cubicBezTo>
                  <a:pt x="1538328" y="238369"/>
                  <a:pt x="1528941" y="257784"/>
                  <a:pt x="1520093" y="277446"/>
                </a:cubicBezTo>
                <a:cubicBezTo>
                  <a:pt x="1517214" y="283843"/>
                  <a:pt x="1514740" y="290417"/>
                  <a:pt x="1512277" y="296985"/>
                </a:cubicBezTo>
                <a:cubicBezTo>
                  <a:pt x="1510831" y="300842"/>
                  <a:pt x="1505456" y="311621"/>
                  <a:pt x="1508369" y="308708"/>
                </a:cubicBezTo>
                <a:cubicBezTo>
                  <a:pt x="1548326" y="268751"/>
                  <a:pt x="1593510" y="200946"/>
                  <a:pt x="1625600" y="160216"/>
                </a:cubicBezTo>
                <a:cubicBezTo>
                  <a:pt x="1635307" y="147895"/>
                  <a:pt x="1647451" y="137594"/>
                  <a:pt x="1656862" y="125046"/>
                </a:cubicBezTo>
                <a:cubicBezTo>
                  <a:pt x="1667052" y="111459"/>
                  <a:pt x="1673607" y="95324"/>
                  <a:pt x="1684216" y="82062"/>
                </a:cubicBezTo>
                <a:cubicBezTo>
                  <a:pt x="1689522" y="75429"/>
                  <a:pt x="1706893" y="64338"/>
                  <a:pt x="1715477" y="58616"/>
                </a:cubicBezTo>
                <a:cubicBezTo>
                  <a:pt x="1723070" y="134534"/>
                  <a:pt x="1724189" y="62236"/>
                  <a:pt x="1695939" y="132862"/>
                </a:cubicBezTo>
                <a:cubicBezTo>
                  <a:pt x="1682779" y="165761"/>
                  <a:pt x="1674296" y="200359"/>
                  <a:pt x="1664677" y="234462"/>
                </a:cubicBezTo>
                <a:cubicBezTo>
                  <a:pt x="1659959" y="251188"/>
                  <a:pt x="1657605" y="268518"/>
                  <a:pt x="1652954" y="285262"/>
                </a:cubicBezTo>
                <a:cubicBezTo>
                  <a:pt x="1651077" y="292020"/>
                  <a:pt x="1647602" y="298232"/>
                  <a:pt x="1645139" y="304800"/>
                </a:cubicBezTo>
                <a:cubicBezTo>
                  <a:pt x="1643693" y="308657"/>
                  <a:pt x="1638788" y="319839"/>
                  <a:pt x="1641231" y="316523"/>
                </a:cubicBezTo>
                <a:cubicBezTo>
                  <a:pt x="1843893" y="41481"/>
                  <a:pt x="1677952" y="252060"/>
                  <a:pt x="1817077" y="78154"/>
                </a:cubicBezTo>
                <a:cubicBezTo>
                  <a:pt x="1835007" y="55742"/>
                  <a:pt x="1826812" y="64513"/>
                  <a:pt x="1840523" y="50800"/>
                </a:cubicBezTo>
                <a:cubicBezTo>
                  <a:pt x="1841826" y="62523"/>
                  <a:pt x="1846605" y="74376"/>
                  <a:pt x="1844431" y="85969"/>
                </a:cubicBezTo>
                <a:cubicBezTo>
                  <a:pt x="1842496" y="96291"/>
                  <a:pt x="1833176" y="103776"/>
                  <a:pt x="1828800" y="113323"/>
                </a:cubicBezTo>
                <a:cubicBezTo>
                  <a:pt x="1818822" y="135093"/>
                  <a:pt x="1812156" y="158335"/>
                  <a:pt x="1801446" y="179754"/>
                </a:cubicBezTo>
                <a:cubicBezTo>
                  <a:pt x="1787357" y="207933"/>
                  <a:pt x="1754554" y="261816"/>
                  <a:pt x="1754554" y="261816"/>
                </a:cubicBezTo>
                <a:cubicBezTo>
                  <a:pt x="1753251" y="267026"/>
                  <a:pt x="1746276" y="280568"/>
                  <a:pt x="1750646" y="277446"/>
                </a:cubicBezTo>
                <a:cubicBezTo>
                  <a:pt x="1769096" y="264267"/>
                  <a:pt x="1817288" y="192984"/>
                  <a:pt x="1824893" y="183662"/>
                </a:cubicBezTo>
                <a:cubicBezTo>
                  <a:pt x="1849989" y="152899"/>
                  <a:pt x="1874973" y="121858"/>
                  <a:pt x="1903046" y="93785"/>
                </a:cubicBezTo>
                <a:cubicBezTo>
                  <a:pt x="1905651" y="91180"/>
                  <a:pt x="1907985" y="88271"/>
                  <a:pt x="1910862" y="85969"/>
                </a:cubicBezTo>
                <a:cubicBezTo>
                  <a:pt x="1914529" y="83035"/>
                  <a:pt x="1918677" y="80759"/>
                  <a:pt x="1922585" y="78154"/>
                </a:cubicBezTo>
                <a:cubicBezTo>
                  <a:pt x="1909559" y="112021"/>
                  <a:pt x="1897247" y="146170"/>
                  <a:pt x="1883508" y="179754"/>
                </a:cubicBezTo>
                <a:cubicBezTo>
                  <a:pt x="1873793" y="203501"/>
                  <a:pt x="1863377" y="226975"/>
                  <a:pt x="1852246" y="250092"/>
                </a:cubicBezTo>
                <a:cubicBezTo>
                  <a:pt x="1846428" y="262175"/>
                  <a:pt x="1839066" y="273454"/>
                  <a:pt x="1832708" y="285262"/>
                </a:cubicBezTo>
                <a:cubicBezTo>
                  <a:pt x="1829946" y="290391"/>
                  <a:pt x="1819068" y="300892"/>
                  <a:pt x="1824893" y="300892"/>
                </a:cubicBezTo>
                <a:cubicBezTo>
                  <a:pt x="1832261" y="300892"/>
                  <a:pt x="1835999" y="291078"/>
                  <a:pt x="1840523" y="285262"/>
                </a:cubicBezTo>
                <a:cubicBezTo>
                  <a:pt x="1881628" y="232413"/>
                  <a:pt x="1920992" y="178230"/>
                  <a:pt x="1961662" y="125046"/>
                </a:cubicBezTo>
                <a:cubicBezTo>
                  <a:pt x="1984135" y="95658"/>
                  <a:pt x="1991985" y="83098"/>
                  <a:pt x="2020277" y="62523"/>
                </a:cubicBezTo>
                <a:cubicBezTo>
                  <a:pt x="2024988" y="59097"/>
                  <a:pt x="2030698" y="57313"/>
                  <a:pt x="2035908" y="54708"/>
                </a:cubicBezTo>
                <a:cubicBezTo>
                  <a:pt x="2045685" y="93812"/>
                  <a:pt x="2038758" y="50275"/>
                  <a:pt x="2008554" y="121139"/>
                </a:cubicBezTo>
                <a:cubicBezTo>
                  <a:pt x="1982372" y="182566"/>
                  <a:pt x="1968078" y="248983"/>
                  <a:pt x="1938216" y="308708"/>
                </a:cubicBezTo>
                <a:cubicBezTo>
                  <a:pt x="1934308" y="316523"/>
                  <a:pt x="1930109" y="324199"/>
                  <a:pt x="1926493" y="332154"/>
                </a:cubicBezTo>
                <a:cubicBezTo>
                  <a:pt x="1923590" y="338540"/>
                  <a:pt x="1911872" y="353393"/>
                  <a:pt x="1918677" y="351692"/>
                </a:cubicBezTo>
                <a:cubicBezTo>
                  <a:pt x="1934102" y="347836"/>
                  <a:pt x="1946764" y="335829"/>
                  <a:pt x="1957754" y="324339"/>
                </a:cubicBezTo>
                <a:cubicBezTo>
                  <a:pt x="1975761" y="305513"/>
                  <a:pt x="1988172" y="281997"/>
                  <a:pt x="2004646" y="261816"/>
                </a:cubicBezTo>
                <a:cubicBezTo>
                  <a:pt x="2040295" y="218146"/>
                  <a:pt x="2074200" y="172724"/>
                  <a:pt x="2114062" y="132862"/>
                </a:cubicBezTo>
                <a:lnTo>
                  <a:pt x="2153139" y="93785"/>
                </a:lnTo>
                <a:cubicBezTo>
                  <a:pt x="2155744" y="105508"/>
                  <a:pt x="2164882" y="117606"/>
                  <a:pt x="2160954" y="128954"/>
                </a:cubicBezTo>
                <a:cubicBezTo>
                  <a:pt x="2152326" y="153878"/>
                  <a:pt x="2131367" y="172666"/>
                  <a:pt x="2117969" y="195385"/>
                </a:cubicBezTo>
                <a:cubicBezTo>
                  <a:pt x="2101387" y="223502"/>
                  <a:pt x="2085675" y="252158"/>
                  <a:pt x="2071077" y="281354"/>
                </a:cubicBezTo>
                <a:cubicBezTo>
                  <a:pt x="2062204" y="299100"/>
                  <a:pt x="2053905" y="317240"/>
                  <a:pt x="2047631" y="336062"/>
                </a:cubicBezTo>
                <a:cubicBezTo>
                  <a:pt x="2046328" y="339970"/>
                  <a:pt x="2041512" y="351260"/>
                  <a:pt x="2043723" y="347785"/>
                </a:cubicBezTo>
                <a:cubicBezTo>
                  <a:pt x="2054999" y="330065"/>
                  <a:pt x="2062888" y="310247"/>
                  <a:pt x="2074985" y="293077"/>
                </a:cubicBezTo>
                <a:cubicBezTo>
                  <a:pt x="2115364" y="235764"/>
                  <a:pt x="2156155" y="178740"/>
                  <a:pt x="2196123" y="121139"/>
                </a:cubicBezTo>
                <a:cubicBezTo>
                  <a:pt x="2200453" y="114899"/>
                  <a:pt x="2202903" y="107367"/>
                  <a:pt x="2207846" y="101600"/>
                </a:cubicBezTo>
                <a:cubicBezTo>
                  <a:pt x="2238311" y="66058"/>
                  <a:pt x="2229180" y="71043"/>
                  <a:pt x="2254739" y="62523"/>
                </a:cubicBezTo>
                <a:cubicBezTo>
                  <a:pt x="2249529" y="72944"/>
                  <a:pt x="2243435" y="82968"/>
                  <a:pt x="2239108" y="93785"/>
                </a:cubicBezTo>
                <a:cubicBezTo>
                  <a:pt x="2227783" y="122096"/>
                  <a:pt x="2222113" y="152805"/>
                  <a:pt x="2207846" y="179754"/>
                </a:cubicBezTo>
                <a:cubicBezTo>
                  <a:pt x="2186716" y="219666"/>
                  <a:pt x="2150371" y="251147"/>
                  <a:pt x="2133600" y="293077"/>
                </a:cubicBezTo>
                <a:cubicBezTo>
                  <a:pt x="2130995" y="299590"/>
                  <a:pt x="2122204" y="318648"/>
                  <a:pt x="2125785" y="312616"/>
                </a:cubicBezTo>
                <a:cubicBezTo>
                  <a:pt x="2239881" y="120454"/>
                  <a:pt x="2163539" y="220419"/>
                  <a:pt x="2282093" y="78154"/>
                </a:cubicBezTo>
                <a:cubicBezTo>
                  <a:pt x="2306940" y="48338"/>
                  <a:pt x="2296194" y="57030"/>
                  <a:pt x="2317262" y="42985"/>
                </a:cubicBezTo>
                <a:cubicBezTo>
                  <a:pt x="2314657" y="50800"/>
                  <a:pt x="2311903" y="58568"/>
                  <a:pt x="2309446" y="66431"/>
                </a:cubicBezTo>
                <a:cubicBezTo>
                  <a:pt x="2305390" y="79411"/>
                  <a:pt x="2304033" y="93461"/>
                  <a:pt x="2297723" y="105508"/>
                </a:cubicBezTo>
                <a:cubicBezTo>
                  <a:pt x="2275230" y="148449"/>
                  <a:pt x="2246942" y="188136"/>
                  <a:pt x="2223477" y="230554"/>
                </a:cubicBezTo>
                <a:cubicBezTo>
                  <a:pt x="2213040" y="249421"/>
                  <a:pt x="2207027" y="270568"/>
                  <a:pt x="2196123" y="289169"/>
                </a:cubicBezTo>
                <a:cubicBezTo>
                  <a:pt x="2184790" y="308502"/>
                  <a:pt x="2141199" y="359723"/>
                  <a:pt x="2157046" y="343877"/>
                </a:cubicBezTo>
                <a:cubicBezTo>
                  <a:pt x="2168769" y="332154"/>
                  <a:pt x="2182667" y="322261"/>
                  <a:pt x="2192216" y="308708"/>
                </a:cubicBezTo>
                <a:cubicBezTo>
                  <a:pt x="2223230" y="264688"/>
                  <a:pt x="2247060" y="215880"/>
                  <a:pt x="2278185" y="171939"/>
                </a:cubicBezTo>
                <a:cubicBezTo>
                  <a:pt x="2307057" y="131178"/>
                  <a:pt x="2321216" y="126306"/>
                  <a:pt x="2352431" y="97692"/>
                </a:cubicBezTo>
                <a:cubicBezTo>
                  <a:pt x="2382905" y="69757"/>
                  <a:pt x="2360422" y="85851"/>
                  <a:pt x="2383693" y="70339"/>
                </a:cubicBezTo>
                <a:cubicBezTo>
                  <a:pt x="2381088" y="79457"/>
                  <a:pt x="2379033" y="88750"/>
                  <a:pt x="2375877" y="97692"/>
                </a:cubicBezTo>
                <a:cubicBezTo>
                  <a:pt x="2351380" y="167096"/>
                  <a:pt x="2293802" y="269649"/>
                  <a:pt x="2262554" y="308708"/>
                </a:cubicBezTo>
                <a:cubicBezTo>
                  <a:pt x="2257344" y="315221"/>
                  <a:pt x="2250653" y="335706"/>
                  <a:pt x="2246923" y="328246"/>
                </a:cubicBezTo>
                <a:cubicBezTo>
                  <a:pt x="2242487" y="319373"/>
                  <a:pt x="2253282" y="309237"/>
                  <a:pt x="2258646" y="300892"/>
                </a:cubicBezTo>
                <a:cubicBezTo>
                  <a:pt x="2276824" y="272616"/>
                  <a:pt x="2296083" y="244935"/>
                  <a:pt x="2317262" y="218831"/>
                </a:cubicBezTo>
                <a:cubicBezTo>
                  <a:pt x="2352157" y="175821"/>
                  <a:pt x="2387513" y="132949"/>
                  <a:pt x="2426677" y="93785"/>
                </a:cubicBezTo>
                <a:lnTo>
                  <a:pt x="2457939" y="62523"/>
                </a:lnTo>
                <a:cubicBezTo>
                  <a:pt x="2456636" y="74246"/>
                  <a:pt x="2456892" y="86249"/>
                  <a:pt x="2454031" y="97692"/>
                </a:cubicBezTo>
                <a:cubicBezTo>
                  <a:pt x="2452892" y="102248"/>
                  <a:pt x="2448316" y="105215"/>
                  <a:pt x="2446216" y="109416"/>
                </a:cubicBezTo>
                <a:cubicBezTo>
                  <a:pt x="2424853" y="152143"/>
                  <a:pt x="2405057" y="195642"/>
                  <a:pt x="2383693" y="238369"/>
                </a:cubicBezTo>
                <a:cubicBezTo>
                  <a:pt x="2363611" y="278532"/>
                  <a:pt x="2378991" y="234804"/>
                  <a:pt x="2356339" y="289169"/>
                </a:cubicBezTo>
                <a:cubicBezTo>
                  <a:pt x="2354273" y="294127"/>
                  <a:pt x="2347336" y="306498"/>
                  <a:pt x="2352431" y="304800"/>
                </a:cubicBezTo>
                <a:cubicBezTo>
                  <a:pt x="2377167" y="296555"/>
                  <a:pt x="2395277" y="254357"/>
                  <a:pt x="2407139" y="238369"/>
                </a:cubicBezTo>
                <a:cubicBezTo>
                  <a:pt x="2427018" y="211576"/>
                  <a:pt x="2446072" y="183807"/>
                  <a:pt x="2469662" y="160216"/>
                </a:cubicBezTo>
                <a:cubicBezTo>
                  <a:pt x="2481385" y="148493"/>
                  <a:pt x="2493550" y="137195"/>
                  <a:pt x="2504831" y="125046"/>
                </a:cubicBezTo>
                <a:cubicBezTo>
                  <a:pt x="2510506" y="118934"/>
                  <a:pt x="2515034" y="111841"/>
                  <a:pt x="2520462" y="105508"/>
                </a:cubicBezTo>
                <a:cubicBezTo>
                  <a:pt x="2522860" y="102711"/>
                  <a:pt x="2529728" y="94306"/>
                  <a:pt x="2528277" y="97692"/>
                </a:cubicBezTo>
                <a:cubicBezTo>
                  <a:pt x="2522994" y="110019"/>
                  <a:pt x="2515786" y="121452"/>
                  <a:pt x="2508739" y="132862"/>
                </a:cubicBezTo>
                <a:cubicBezTo>
                  <a:pt x="2488422" y="165756"/>
                  <a:pt x="2466902" y="197892"/>
                  <a:pt x="2446216" y="230554"/>
                </a:cubicBezTo>
                <a:cubicBezTo>
                  <a:pt x="2425761" y="262850"/>
                  <a:pt x="2443664" y="237864"/>
                  <a:pt x="2422769" y="265723"/>
                </a:cubicBezTo>
                <a:cubicBezTo>
                  <a:pt x="2419236" y="276324"/>
                  <a:pt x="2412630" y="300892"/>
                  <a:pt x="2399323" y="300892"/>
                </a:cubicBezTo>
                <a:cubicBezTo>
                  <a:pt x="2389447" y="300892"/>
                  <a:pt x="2425123" y="267588"/>
                  <a:pt x="2426677" y="265723"/>
                </a:cubicBezTo>
                <a:cubicBezTo>
                  <a:pt x="2429684" y="262115"/>
                  <a:pt x="2431675" y="257757"/>
                  <a:pt x="2434493" y="254000"/>
                </a:cubicBezTo>
                <a:cubicBezTo>
                  <a:pt x="2447311" y="236909"/>
                  <a:pt x="2459376" y="219167"/>
                  <a:pt x="2473569" y="203200"/>
                </a:cubicBezTo>
                <a:cubicBezTo>
                  <a:pt x="2480328" y="195596"/>
                  <a:pt x="2490173" y="191190"/>
                  <a:pt x="2497016" y="183662"/>
                </a:cubicBezTo>
                <a:cubicBezTo>
                  <a:pt x="2503334" y="176712"/>
                  <a:pt x="2507260" y="167911"/>
                  <a:pt x="2512646" y="160216"/>
                </a:cubicBezTo>
                <a:cubicBezTo>
                  <a:pt x="2532048" y="132497"/>
                  <a:pt x="2517985" y="154698"/>
                  <a:pt x="2547816" y="121139"/>
                </a:cubicBezTo>
                <a:cubicBezTo>
                  <a:pt x="2570676" y="95422"/>
                  <a:pt x="2536019" y="124126"/>
                  <a:pt x="2571262" y="97692"/>
                </a:cubicBezTo>
                <a:cubicBezTo>
                  <a:pt x="2566052" y="110718"/>
                  <a:pt x="2561510" y="124031"/>
                  <a:pt x="2555631" y="136769"/>
                </a:cubicBezTo>
                <a:cubicBezTo>
                  <a:pt x="2553663" y="141033"/>
                  <a:pt x="2549707" y="144193"/>
                  <a:pt x="2547816" y="148492"/>
                </a:cubicBezTo>
                <a:cubicBezTo>
                  <a:pt x="2535346" y="176832"/>
                  <a:pt x="2524369" y="205805"/>
                  <a:pt x="2512646" y="234462"/>
                </a:cubicBezTo>
                <a:cubicBezTo>
                  <a:pt x="2509338" y="242549"/>
                  <a:pt x="2504539" y="249953"/>
                  <a:pt x="2500923" y="257908"/>
                </a:cubicBezTo>
                <a:cubicBezTo>
                  <a:pt x="2483673" y="295859"/>
                  <a:pt x="2502148" y="262201"/>
                  <a:pt x="2485293" y="289169"/>
                </a:cubicBezTo>
                <a:cubicBezTo>
                  <a:pt x="2481267" y="295610"/>
                  <a:pt x="2476966" y="301914"/>
                  <a:pt x="2473569" y="308708"/>
                </a:cubicBezTo>
                <a:cubicBezTo>
                  <a:pt x="2471727" y="312392"/>
                  <a:pt x="2465623" y="321239"/>
                  <a:pt x="2469662" y="320431"/>
                </a:cubicBezTo>
                <a:cubicBezTo>
                  <a:pt x="2478873" y="318589"/>
                  <a:pt x="2485694" y="310567"/>
                  <a:pt x="2493108" y="304800"/>
                </a:cubicBezTo>
                <a:cubicBezTo>
                  <a:pt x="2497470" y="301407"/>
                  <a:pt x="2501346" y="297366"/>
                  <a:pt x="2504831" y="293077"/>
                </a:cubicBezTo>
                <a:cubicBezTo>
                  <a:pt x="2518303" y="276496"/>
                  <a:pt x="2529773" y="258296"/>
                  <a:pt x="2543908" y="242277"/>
                </a:cubicBezTo>
                <a:cubicBezTo>
                  <a:pt x="2549426" y="236023"/>
                  <a:pt x="2557789" y="232775"/>
                  <a:pt x="2563446" y="226646"/>
                </a:cubicBezTo>
                <a:cubicBezTo>
                  <a:pt x="2573519" y="215733"/>
                  <a:pt x="2581624" y="203155"/>
                  <a:pt x="2590800" y="191477"/>
                </a:cubicBezTo>
                <a:cubicBezTo>
                  <a:pt x="2595953" y="184919"/>
                  <a:pt x="2600533" y="177837"/>
                  <a:pt x="2606431" y="171939"/>
                </a:cubicBezTo>
                <a:cubicBezTo>
                  <a:pt x="2622759" y="155611"/>
                  <a:pt x="2613733" y="163532"/>
                  <a:pt x="2633785" y="148492"/>
                </a:cubicBezTo>
                <a:cubicBezTo>
                  <a:pt x="2629877" y="157610"/>
                  <a:pt x="2625746" y="166635"/>
                  <a:pt x="2622062" y="175846"/>
                </a:cubicBezTo>
                <a:cubicBezTo>
                  <a:pt x="2620532" y="179670"/>
                  <a:pt x="2619996" y="183885"/>
                  <a:pt x="2618154" y="187569"/>
                </a:cubicBezTo>
                <a:cubicBezTo>
                  <a:pt x="2616054" y="191770"/>
                  <a:pt x="2612439" y="195091"/>
                  <a:pt x="2610339" y="199292"/>
                </a:cubicBezTo>
                <a:cubicBezTo>
                  <a:pt x="2599394" y="221181"/>
                  <a:pt x="2588165" y="243000"/>
                  <a:pt x="2579077" y="265723"/>
                </a:cubicBezTo>
                <a:cubicBezTo>
                  <a:pt x="2555910" y="323644"/>
                  <a:pt x="2585351" y="251606"/>
                  <a:pt x="2563446" y="300892"/>
                </a:cubicBezTo>
                <a:cubicBezTo>
                  <a:pt x="2560597" y="307302"/>
                  <a:pt x="2558094" y="313863"/>
                  <a:pt x="2555631" y="320431"/>
                </a:cubicBezTo>
                <a:cubicBezTo>
                  <a:pt x="2554185" y="324288"/>
                  <a:pt x="2548371" y="334548"/>
                  <a:pt x="2551723" y="332154"/>
                </a:cubicBezTo>
                <a:cubicBezTo>
                  <a:pt x="2614580" y="287255"/>
                  <a:pt x="2565800" y="316441"/>
                  <a:pt x="2590800" y="289169"/>
                </a:cubicBezTo>
                <a:cubicBezTo>
                  <a:pt x="2602003" y="276948"/>
                  <a:pt x="2614817" y="266267"/>
                  <a:pt x="2625969" y="254000"/>
                </a:cubicBezTo>
                <a:cubicBezTo>
                  <a:pt x="2652020" y="225344"/>
                  <a:pt x="2682639" y="200254"/>
                  <a:pt x="2704123" y="168031"/>
                </a:cubicBezTo>
                <a:cubicBezTo>
                  <a:pt x="2706728" y="164123"/>
                  <a:pt x="2708331" y="159315"/>
                  <a:pt x="2711939" y="156308"/>
                </a:cubicBezTo>
                <a:cubicBezTo>
                  <a:pt x="2716414" y="152579"/>
                  <a:pt x="2722359" y="151097"/>
                  <a:pt x="2727569" y="148492"/>
                </a:cubicBezTo>
                <a:cubicBezTo>
                  <a:pt x="2721056" y="158913"/>
                  <a:pt x="2714223" y="169139"/>
                  <a:pt x="2708031" y="179754"/>
                </a:cubicBezTo>
                <a:cubicBezTo>
                  <a:pt x="2705096" y="184786"/>
                  <a:pt x="2702511" y="190031"/>
                  <a:pt x="2700216" y="195385"/>
                </a:cubicBezTo>
                <a:cubicBezTo>
                  <a:pt x="2698593" y="199171"/>
                  <a:pt x="2698352" y="203532"/>
                  <a:pt x="2696308" y="207108"/>
                </a:cubicBezTo>
                <a:cubicBezTo>
                  <a:pt x="2693077" y="212763"/>
                  <a:pt x="2688493" y="217529"/>
                  <a:pt x="2684585" y="222739"/>
                </a:cubicBezTo>
                <a:cubicBezTo>
                  <a:pt x="2675865" y="253254"/>
                  <a:pt x="2676253" y="258258"/>
                  <a:pt x="2657231" y="289169"/>
                </a:cubicBezTo>
                <a:cubicBezTo>
                  <a:pt x="2654335" y="293876"/>
                  <a:pt x="2648824" y="296471"/>
                  <a:pt x="2645508" y="300892"/>
                </a:cubicBezTo>
                <a:cubicBezTo>
                  <a:pt x="2640951" y="306968"/>
                  <a:pt x="2637182" y="313638"/>
                  <a:pt x="2633785" y="320431"/>
                </a:cubicBezTo>
                <a:cubicBezTo>
                  <a:pt x="2631943" y="324115"/>
                  <a:pt x="2626582" y="334625"/>
                  <a:pt x="2629877" y="332154"/>
                </a:cubicBezTo>
                <a:cubicBezTo>
                  <a:pt x="2638016" y="326050"/>
                  <a:pt x="2642717" y="316364"/>
                  <a:pt x="2649416" y="308708"/>
                </a:cubicBezTo>
                <a:cubicBezTo>
                  <a:pt x="2657214" y="299796"/>
                  <a:pt x="2658420" y="300099"/>
                  <a:pt x="2668954" y="293077"/>
                </a:cubicBezTo>
                <a:cubicBezTo>
                  <a:pt x="2686957" y="257068"/>
                  <a:pt x="2666481" y="293903"/>
                  <a:pt x="2715846" y="238369"/>
                </a:cubicBezTo>
                <a:cubicBezTo>
                  <a:pt x="2726267" y="226646"/>
                  <a:pt x="2736976" y="215174"/>
                  <a:pt x="2747108" y="203200"/>
                </a:cubicBezTo>
                <a:cubicBezTo>
                  <a:pt x="2751315" y="198228"/>
                  <a:pt x="2753886" y="191807"/>
                  <a:pt x="2758831" y="187569"/>
                </a:cubicBezTo>
                <a:cubicBezTo>
                  <a:pt x="2763254" y="183778"/>
                  <a:pt x="2769252" y="182359"/>
                  <a:pt x="2774462" y="179754"/>
                </a:cubicBezTo>
                <a:cubicBezTo>
                  <a:pt x="2777067" y="186267"/>
                  <a:pt x="2784611" y="192678"/>
                  <a:pt x="2782277" y="199292"/>
                </a:cubicBezTo>
                <a:cubicBezTo>
                  <a:pt x="2776025" y="217007"/>
                  <a:pt x="2751016" y="246185"/>
                  <a:pt x="2751016" y="246185"/>
                </a:cubicBezTo>
                <a:cubicBezTo>
                  <a:pt x="2748411" y="256605"/>
                  <a:pt x="2746596" y="267256"/>
                  <a:pt x="2743200" y="277446"/>
                </a:cubicBezTo>
                <a:lnTo>
                  <a:pt x="2739293" y="289169"/>
                </a:lnTo>
              </a:path>
            </a:pathLst>
          </a:cu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 flipH="1">
            <a:off x="474719" y="2106132"/>
            <a:ext cx="2273077" cy="379842"/>
          </a:xfrm>
          <a:custGeom>
            <a:avLst/>
            <a:gdLst>
              <a:gd name="connsiteX0" fmla="*/ 97693 w 2782719"/>
              <a:gd name="connsiteY0" fmla="*/ 246185 h 379842"/>
              <a:gd name="connsiteX1" fmla="*/ 46893 w 2782719"/>
              <a:gd name="connsiteY1" fmla="*/ 277446 h 379842"/>
              <a:gd name="connsiteX2" fmla="*/ 35169 w 2782719"/>
              <a:gd name="connsiteY2" fmla="*/ 300892 h 379842"/>
              <a:gd name="connsiteX3" fmla="*/ 27354 w 2782719"/>
              <a:gd name="connsiteY3" fmla="*/ 308708 h 379842"/>
              <a:gd name="connsiteX4" fmla="*/ 15631 w 2782719"/>
              <a:gd name="connsiteY4" fmla="*/ 332154 h 379842"/>
              <a:gd name="connsiteX5" fmla="*/ 0 w 2782719"/>
              <a:gd name="connsiteY5" fmla="*/ 300892 h 379842"/>
              <a:gd name="connsiteX6" fmla="*/ 7816 w 2782719"/>
              <a:gd name="connsiteY6" fmla="*/ 242277 h 379842"/>
              <a:gd name="connsiteX7" fmla="*/ 11723 w 2782719"/>
              <a:gd name="connsiteY7" fmla="*/ 218831 h 379842"/>
              <a:gd name="connsiteX8" fmla="*/ 23446 w 2782719"/>
              <a:gd name="connsiteY8" fmla="*/ 183662 h 379842"/>
              <a:gd name="connsiteX9" fmla="*/ 39077 w 2782719"/>
              <a:gd name="connsiteY9" fmla="*/ 144585 h 379842"/>
              <a:gd name="connsiteX10" fmla="*/ 50800 w 2782719"/>
              <a:gd name="connsiteY10" fmla="*/ 117231 h 379842"/>
              <a:gd name="connsiteX11" fmla="*/ 54708 w 2782719"/>
              <a:gd name="connsiteY11" fmla="*/ 105508 h 379842"/>
              <a:gd name="connsiteX12" fmla="*/ 62523 w 2782719"/>
              <a:gd name="connsiteY12" fmla="*/ 93785 h 379842"/>
              <a:gd name="connsiteX13" fmla="*/ 82062 w 2782719"/>
              <a:gd name="connsiteY13" fmla="*/ 66431 h 379842"/>
              <a:gd name="connsiteX14" fmla="*/ 85969 w 2782719"/>
              <a:gd name="connsiteY14" fmla="*/ 54708 h 379842"/>
              <a:gd name="connsiteX15" fmla="*/ 93785 w 2782719"/>
              <a:gd name="connsiteY15" fmla="*/ 46892 h 379842"/>
              <a:gd name="connsiteX16" fmla="*/ 105508 w 2782719"/>
              <a:gd name="connsiteY16" fmla="*/ 31262 h 379842"/>
              <a:gd name="connsiteX17" fmla="*/ 125046 w 2782719"/>
              <a:gd name="connsiteY17" fmla="*/ 11723 h 379842"/>
              <a:gd name="connsiteX18" fmla="*/ 132862 w 2782719"/>
              <a:gd name="connsiteY18" fmla="*/ 3908 h 379842"/>
              <a:gd name="connsiteX19" fmla="*/ 144585 w 2782719"/>
              <a:gd name="connsiteY19" fmla="*/ 0 h 379842"/>
              <a:gd name="connsiteX20" fmla="*/ 148493 w 2782719"/>
              <a:gd name="connsiteY20" fmla="*/ 39077 h 379842"/>
              <a:gd name="connsiteX21" fmla="*/ 136769 w 2782719"/>
              <a:gd name="connsiteY21" fmla="*/ 117231 h 379842"/>
              <a:gd name="connsiteX22" fmla="*/ 128954 w 2782719"/>
              <a:gd name="connsiteY22" fmla="*/ 171939 h 379842"/>
              <a:gd name="connsiteX23" fmla="*/ 125046 w 2782719"/>
              <a:gd name="connsiteY23" fmla="*/ 191477 h 379842"/>
              <a:gd name="connsiteX24" fmla="*/ 117231 w 2782719"/>
              <a:gd name="connsiteY24" fmla="*/ 207108 h 379842"/>
              <a:gd name="connsiteX25" fmla="*/ 113323 w 2782719"/>
              <a:gd name="connsiteY25" fmla="*/ 222739 h 379842"/>
              <a:gd name="connsiteX26" fmla="*/ 109416 w 2782719"/>
              <a:gd name="connsiteY26" fmla="*/ 234462 h 379842"/>
              <a:gd name="connsiteX27" fmla="*/ 105508 w 2782719"/>
              <a:gd name="connsiteY27" fmla="*/ 250092 h 379842"/>
              <a:gd name="connsiteX28" fmla="*/ 101600 w 2782719"/>
              <a:gd name="connsiteY28" fmla="*/ 261816 h 379842"/>
              <a:gd name="connsiteX29" fmla="*/ 97693 w 2782719"/>
              <a:gd name="connsiteY29" fmla="*/ 277446 h 379842"/>
              <a:gd name="connsiteX30" fmla="*/ 89877 w 2782719"/>
              <a:gd name="connsiteY30" fmla="*/ 293077 h 379842"/>
              <a:gd name="connsiteX31" fmla="*/ 85969 w 2782719"/>
              <a:gd name="connsiteY31" fmla="*/ 304800 h 379842"/>
              <a:gd name="connsiteX32" fmla="*/ 78154 w 2782719"/>
              <a:gd name="connsiteY32" fmla="*/ 324339 h 379842"/>
              <a:gd name="connsiteX33" fmla="*/ 74246 w 2782719"/>
              <a:gd name="connsiteY33" fmla="*/ 336062 h 379842"/>
              <a:gd name="connsiteX34" fmla="*/ 66431 w 2782719"/>
              <a:gd name="connsiteY34" fmla="*/ 351692 h 379842"/>
              <a:gd name="connsiteX35" fmla="*/ 58616 w 2782719"/>
              <a:gd name="connsiteY35" fmla="*/ 375139 h 379842"/>
              <a:gd name="connsiteX36" fmla="*/ 54708 w 2782719"/>
              <a:gd name="connsiteY36" fmla="*/ 355600 h 379842"/>
              <a:gd name="connsiteX37" fmla="*/ 70339 w 2782719"/>
              <a:gd name="connsiteY37" fmla="*/ 339969 h 379842"/>
              <a:gd name="connsiteX38" fmla="*/ 78154 w 2782719"/>
              <a:gd name="connsiteY38" fmla="*/ 324339 h 379842"/>
              <a:gd name="connsiteX39" fmla="*/ 82062 w 2782719"/>
              <a:gd name="connsiteY39" fmla="*/ 312616 h 379842"/>
              <a:gd name="connsiteX40" fmla="*/ 89877 w 2782719"/>
              <a:gd name="connsiteY40" fmla="*/ 296985 h 379842"/>
              <a:gd name="connsiteX41" fmla="*/ 109416 w 2782719"/>
              <a:gd name="connsiteY41" fmla="*/ 250092 h 379842"/>
              <a:gd name="connsiteX42" fmla="*/ 121139 w 2782719"/>
              <a:gd name="connsiteY42" fmla="*/ 226646 h 379842"/>
              <a:gd name="connsiteX43" fmla="*/ 144585 w 2782719"/>
              <a:gd name="connsiteY43" fmla="*/ 175846 h 379842"/>
              <a:gd name="connsiteX44" fmla="*/ 160216 w 2782719"/>
              <a:gd name="connsiteY44" fmla="*/ 144585 h 379842"/>
              <a:gd name="connsiteX45" fmla="*/ 175846 w 2782719"/>
              <a:gd name="connsiteY45" fmla="*/ 121139 h 379842"/>
              <a:gd name="connsiteX46" fmla="*/ 183662 w 2782719"/>
              <a:gd name="connsiteY46" fmla="*/ 105508 h 379842"/>
              <a:gd name="connsiteX47" fmla="*/ 191477 w 2782719"/>
              <a:gd name="connsiteY47" fmla="*/ 97692 h 379842"/>
              <a:gd name="connsiteX48" fmla="*/ 199293 w 2782719"/>
              <a:gd name="connsiteY48" fmla="*/ 85969 h 379842"/>
              <a:gd name="connsiteX49" fmla="*/ 191477 w 2782719"/>
              <a:gd name="connsiteY49" fmla="*/ 128954 h 379842"/>
              <a:gd name="connsiteX50" fmla="*/ 183662 w 2782719"/>
              <a:gd name="connsiteY50" fmla="*/ 160216 h 379842"/>
              <a:gd name="connsiteX51" fmla="*/ 164123 w 2782719"/>
              <a:gd name="connsiteY51" fmla="*/ 211016 h 379842"/>
              <a:gd name="connsiteX52" fmla="*/ 148493 w 2782719"/>
              <a:gd name="connsiteY52" fmla="*/ 257908 h 379842"/>
              <a:gd name="connsiteX53" fmla="*/ 140677 w 2782719"/>
              <a:gd name="connsiteY53" fmla="*/ 277446 h 379842"/>
              <a:gd name="connsiteX54" fmla="*/ 132862 w 2782719"/>
              <a:gd name="connsiteY54" fmla="*/ 308708 h 379842"/>
              <a:gd name="connsiteX55" fmla="*/ 128954 w 2782719"/>
              <a:gd name="connsiteY55" fmla="*/ 320431 h 379842"/>
              <a:gd name="connsiteX56" fmla="*/ 121139 w 2782719"/>
              <a:gd name="connsiteY56" fmla="*/ 332154 h 379842"/>
              <a:gd name="connsiteX57" fmla="*/ 109416 w 2782719"/>
              <a:gd name="connsiteY57" fmla="*/ 367323 h 379842"/>
              <a:gd name="connsiteX58" fmla="*/ 105508 w 2782719"/>
              <a:gd name="connsiteY58" fmla="*/ 379046 h 379842"/>
              <a:gd name="connsiteX59" fmla="*/ 125046 w 2782719"/>
              <a:gd name="connsiteY59" fmla="*/ 328246 h 379842"/>
              <a:gd name="connsiteX60" fmla="*/ 128954 w 2782719"/>
              <a:gd name="connsiteY60" fmla="*/ 312616 h 379842"/>
              <a:gd name="connsiteX61" fmla="*/ 156308 w 2782719"/>
              <a:gd name="connsiteY61" fmla="*/ 242277 h 379842"/>
              <a:gd name="connsiteX62" fmla="*/ 175846 w 2782719"/>
              <a:gd name="connsiteY62" fmla="*/ 207108 h 379842"/>
              <a:gd name="connsiteX63" fmla="*/ 191477 w 2782719"/>
              <a:gd name="connsiteY63" fmla="*/ 171939 h 379842"/>
              <a:gd name="connsiteX64" fmla="*/ 207108 w 2782719"/>
              <a:gd name="connsiteY64" fmla="*/ 140677 h 379842"/>
              <a:gd name="connsiteX65" fmla="*/ 230554 w 2782719"/>
              <a:gd name="connsiteY65" fmla="*/ 105508 h 379842"/>
              <a:gd name="connsiteX66" fmla="*/ 238369 w 2782719"/>
              <a:gd name="connsiteY66" fmla="*/ 93785 h 379842"/>
              <a:gd name="connsiteX67" fmla="*/ 261816 w 2782719"/>
              <a:gd name="connsiteY67" fmla="*/ 78154 h 379842"/>
              <a:gd name="connsiteX68" fmla="*/ 265723 w 2782719"/>
              <a:gd name="connsiteY68" fmla="*/ 101600 h 379842"/>
              <a:gd name="connsiteX69" fmla="*/ 250093 w 2782719"/>
              <a:gd name="connsiteY69" fmla="*/ 187569 h 379842"/>
              <a:gd name="connsiteX70" fmla="*/ 234462 w 2782719"/>
              <a:gd name="connsiteY70" fmla="*/ 250092 h 379842"/>
              <a:gd name="connsiteX71" fmla="*/ 230554 w 2782719"/>
              <a:gd name="connsiteY71" fmla="*/ 281354 h 379842"/>
              <a:gd name="connsiteX72" fmla="*/ 222739 w 2782719"/>
              <a:gd name="connsiteY72" fmla="*/ 316523 h 379842"/>
              <a:gd name="connsiteX73" fmla="*/ 214923 w 2782719"/>
              <a:gd name="connsiteY73" fmla="*/ 339969 h 379842"/>
              <a:gd name="connsiteX74" fmla="*/ 211016 w 2782719"/>
              <a:gd name="connsiteY74" fmla="*/ 355600 h 379842"/>
              <a:gd name="connsiteX75" fmla="*/ 207108 w 2782719"/>
              <a:gd name="connsiteY75" fmla="*/ 367323 h 379842"/>
              <a:gd name="connsiteX76" fmla="*/ 214923 w 2782719"/>
              <a:gd name="connsiteY76" fmla="*/ 351692 h 379842"/>
              <a:gd name="connsiteX77" fmla="*/ 222739 w 2782719"/>
              <a:gd name="connsiteY77" fmla="*/ 339969 h 379842"/>
              <a:gd name="connsiteX78" fmla="*/ 238369 w 2782719"/>
              <a:gd name="connsiteY78" fmla="*/ 293077 h 379842"/>
              <a:gd name="connsiteX79" fmla="*/ 254000 w 2782719"/>
              <a:gd name="connsiteY79" fmla="*/ 242277 h 379842"/>
              <a:gd name="connsiteX80" fmla="*/ 289169 w 2782719"/>
              <a:gd name="connsiteY80" fmla="*/ 164123 h 379842"/>
              <a:gd name="connsiteX81" fmla="*/ 312616 w 2782719"/>
              <a:gd name="connsiteY81" fmla="*/ 113323 h 379842"/>
              <a:gd name="connsiteX82" fmla="*/ 320431 w 2782719"/>
              <a:gd name="connsiteY82" fmla="*/ 101600 h 379842"/>
              <a:gd name="connsiteX83" fmla="*/ 336062 w 2782719"/>
              <a:gd name="connsiteY83" fmla="*/ 74246 h 379842"/>
              <a:gd name="connsiteX84" fmla="*/ 347785 w 2782719"/>
              <a:gd name="connsiteY84" fmla="*/ 66431 h 379842"/>
              <a:gd name="connsiteX85" fmla="*/ 332154 w 2782719"/>
              <a:gd name="connsiteY85" fmla="*/ 148492 h 379842"/>
              <a:gd name="connsiteX86" fmla="*/ 324339 w 2782719"/>
              <a:gd name="connsiteY86" fmla="*/ 191477 h 379842"/>
              <a:gd name="connsiteX87" fmla="*/ 300893 w 2782719"/>
              <a:gd name="connsiteY87" fmla="*/ 257908 h 379842"/>
              <a:gd name="connsiteX88" fmla="*/ 296985 w 2782719"/>
              <a:gd name="connsiteY88" fmla="*/ 273539 h 379842"/>
              <a:gd name="connsiteX89" fmla="*/ 289169 w 2782719"/>
              <a:gd name="connsiteY89" fmla="*/ 293077 h 379842"/>
              <a:gd name="connsiteX90" fmla="*/ 281354 w 2782719"/>
              <a:gd name="connsiteY90" fmla="*/ 328246 h 379842"/>
              <a:gd name="connsiteX91" fmla="*/ 277446 w 2782719"/>
              <a:gd name="connsiteY91" fmla="*/ 339969 h 379842"/>
              <a:gd name="connsiteX92" fmla="*/ 293077 w 2782719"/>
              <a:gd name="connsiteY92" fmla="*/ 285262 h 379842"/>
              <a:gd name="connsiteX93" fmla="*/ 312616 w 2782719"/>
              <a:gd name="connsiteY93" fmla="*/ 222739 h 379842"/>
              <a:gd name="connsiteX94" fmla="*/ 339969 w 2782719"/>
              <a:gd name="connsiteY94" fmla="*/ 164123 h 379842"/>
              <a:gd name="connsiteX95" fmla="*/ 347785 w 2782719"/>
              <a:gd name="connsiteY95" fmla="*/ 140677 h 379842"/>
              <a:gd name="connsiteX96" fmla="*/ 363416 w 2782719"/>
              <a:gd name="connsiteY96" fmla="*/ 101600 h 379842"/>
              <a:gd name="connsiteX97" fmla="*/ 367323 w 2782719"/>
              <a:gd name="connsiteY97" fmla="*/ 89877 h 379842"/>
              <a:gd name="connsiteX98" fmla="*/ 386862 w 2782719"/>
              <a:gd name="connsiteY98" fmla="*/ 62523 h 379842"/>
              <a:gd name="connsiteX99" fmla="*/ 398585 w 2782719"/>
              <a:gd name="connsiteY99" fmla="*/ 54708 h 379842"/>
              <a:gd name="connsiteX100" fmla="*/ 402493 w 2782719"/>
              <a:gd name="connsiteY100" fmla="*/ 74246 h 379842"/>
              <a:gd name="connsiteX101" fmla="*/ 394677 w 2782719"/>
              <a:gd name="connsiteY101" fmla="*/ 160216 h 379842"/>
              <a:gd name="connsiteX102" fmla="*/ 379046 w 2782719"/>
              <a:gd name="connsiteY102" fmla="*/ 222739 h 379842"/>
              <a:gd name="connsiteX103" fmla="*/ 375139 w 2782719"/>
              <a:gd name="connsiteY103" fmla="*/ 246185 h 379842"/>
              <a:gd name="connsiteX104" fmla="*/ 367323 w 2782719"/>
              <a:gd name="connsiteY104" fmla="*/ 277446 h 379842"/>
              <a:gd name="connsiteX105" fmla="*/ 363416 w 2782719"/>
              <a:gd name="connsiteY105" fmla="*/ 296985 h 379842"/>
              <a:gd name="connsiteX106" fmla="*/ 355600 w 2782719"/>
              <a:gd name="connsiteY106" fmla="*/ 328246 h 379842"/>
              <a:gd name="connsiteX107" fmla="*/ 367323 w 2782719"/>
              <a:gd name="connsiteY107" fmla="*/ 304800 h 379842"/>
              <a:gd name="connsiteX108" fmla="*/ 390769 w 2782719"/>
              <a:gd name="connsiteY108" fmla="*/ 242277 h 379842"/>
              <a:gd name="connsiteX109" fmla="*/ 406400 w 2782719"/>
              <a:gd name="connsiteY109" fmla="*/ 214923 h 379842"/>
              <a:gd name="connsiteX110" fmla="*/ 429846 w 2782719"/>
              <a:gd name="connsiteY110" fmla="*/ 160216 h 379842"/>
              <a:gd name="connsiteX111" fmla="*/ 437662 w 2782719"/>
              <a:gd name="connsiteY111" fmla="*/ 140677 h 379842"/>
              <a:gd name="connsiteX112" fmla="*/ 445477 w 2782719"/>
              <a:gd name="connsiteY112" fmla="*/ 128954 h 379842"/>
              <a:gd name="connsiteX113" fmla="*/ 453293 w 2782719"/>
              <a:gd name="connsiteY113" fmla="*/ 113323 h 379842"/>
              <a:gd name="connsiteX114" fmla="*/ 476739 w 2782719"/>
              <a:gd name="connsiteY114" fmla="*/ 85969 h 379842"/>
              <a:gd name="connsiteX115" fmla="*/ 476739 w 2782719"/>
              <a:gd name="connsiteY115" fmla="*/ 136769 h 379842"/>
              <a:gd name="connsiteX116" fmla="*/ 453293 w 2782719"/>
              <a:gd name="connsiteY116" fmla="*/ 218831 h 379842"/>
              <a:gd name="connsiteX117" fmla="*/ 449385 w 2782719"/>
              <a:gd name="connsiteY117" fmla="*/ 250092 h 379842"/>
              <a:gd name="connsiteX118" fmla="*/ 441569 w 2782719"/>
              <a:gd name="connsiteY118" fmla="*/ 269631 h 379842"/>
              <a:gd name="connsiteX119" fmla="*/ 433754 w 2782719"/>
              <a:gd name="connsiteY119" fmla="*/ 300892 h 379842"/>
              <a:gd name="connsiteX120" fmla="*/ 429846 w 2782719"/>
              <a:gd name="connsiteY120" fmla="*/ 312616 h 379842"/>
              <a:gd name="connsiteX121" fmla="*/ 445477 w 2782719"/>
              <a:gd name="connsiteY121" fmla="*/ 285262 h 379842"/>
              <a:gd name="connsiteX122" fmla="*/ 476739 w 2782719"/>
              <a:gd name="connsiteY122" fmla="*/ 207108 h 379842"/>
              <a:gd name="connsiteX123" fmla="*/ 511908 w 2782719"/>
              <a:gd name="connsiteY123" fmla="*/ 152400 h 379842"/>
              <a:gd name="connsiteX124" fmla="*/ 519723 w 2782719"/>
              <a:gd name="connsiteY124" fmla="*/ 132862 h 379842"/>
              <a:gd name="connsiteX125" fmla="*/ 523631 w 2782719"/>
              <a:gd name="connsiteY125" fmla="*/ 121139 h 379842"/>
              <a:gd name="connsiteX126" fmla="*/ 531446 w 2782719"/>
              <a:gd name="connsiteY126" fmla="*/ 109416 h 379842"/>
              <a:gd name="connsiteX127" fmla="*/ 535354 w 2782719"/>
              <a:gd name="connsiteY127" fmla="*/ 97692 h 379842"/>
              <a:gd name="connsiteX128" fmla="*/ 547077 w 2782719"/>
              <a:gd name="connsiteY128" fmla="*/ 85969 h 379842"/>
              <a:gd name="connsiteX129" fmla="*/ 566616 w 2782719"/>
              <a:gd name="connsiteY129" fmla="*/ 70339 h 379842"/>
              <a:gd name="connsiteX130" fmla="*/ 550985 w 2782719"/>
              <a:gd name="connsiteY130" fmla="*/ 144585 h 379842"/>
              <a:gd name="connsiteX131" fmla="*/ 527539 w 2782719"/>
              <a:gd name="connsiteY131" fmla="*/ 207108 h 379842"/>
              <a:gd name="connsiteX132" fmla="*/ 519723 w 2782719"/>
              <a:gd name="connsiteY132" fmla="*/ 238369 h 379842"/>
              <a:gd name="connsiteX133" fmla="*/ 511908 w 2782719"/>
              <a:gd name="connsiteY133" fmla="*/ 257908 h 379842"/>
              <a:gd name="connsiteX134" fmla="*/ 508000 w 2782719"/>
              <a:gd name="connsiteY134" fmla="*/ 273539 h 379842"/>
              <a:gd name="connsiteX135" fmla="*/ 500185 w 2782719"/>
              <a:gd name="connsiteY135" fmla="*/ 289169 h 379842"/>
              <a:gd name="connsiteX136" fmla="*/ 492369 w 2782719"/>
              <a:gd name="connsiteY136" fmla="*/ 312616 h 379842"/>
              <a:gd name="connsiteX137" fmla="*/ 488462 w 2782719"/>
              <a:gd name="connsiteY137" fmla="*/ 281354 h 379842"/>
              <a:gd name="connsiteX138" fmla="*/ 508000 w 2782719"/>
              <a:gd name="connsiteY138" fmla="*/ 269631 h 379842"/>
              <a:gd name="connsiteX139" fmla="*/ 515816 w 2782719"/>
              <a:gd name="connsiteY139" fmla="*/ 254000 h 379842"/>
              <a:gd name="connsiteX140" fmla="*/ 527539 w 2782719"/>
              <a:gd name="connsiteY140" fmla="*/ 234462 h 379842"/>
              <a:gd name="connsiteX141" fmla="*/ 543169 w 2782719"/>
              <a:gd name="connsiteY141" fmla="*/ 183662 h 379842"/>
              <a:gd name="connsiteX142" fmla="*/ 566616 w 2782719"/>
              <a:gd name="connsiteY142" fmla="*/ 144585 h 379842"/>
              <a:gd name="connsiteX143" fmla="*/ 578339 w 2782719"/>
              <a:gd name="connsiteY143" fmla="*/ 121139 h 379842"/>
              <a:gd name="connsiteX144" fmla="*/ 586154 w 2782719"/>
              <a:gd name="connsiteY144" fmla="*/ 109416 h 379842"/>
              <a:gd name="connsiteX145" fmla="*/ 593969 w 2782719"/>
              <a:gd name="connsiteY145" fmla="*/ 89877 h 379842"/>
              <a:gd name="connsiteX146" fmla="*/ 601785 w 2782719"/>
              <a:gd name="connsiteY146" fmla="*/ 78154 h 379842"/>
              <a:gd name="connsiteX147" fmla="*/ 609600 w 2782719"/>
              <a:gd name="connsiteY147" fmla="*/ 62523 h 379842"/>
              <a:gd name="connsiteX148" fmla="*/ 625231 w 2782719"/>
              <a:gd name="connsiteY148" fmla="*/ 46892 h 379842"/>
              <a:gd name="connsiteX149" fmla="*/ 648677 w 2782719"/>
              <a:gd name="connsiteY149" fmla="*/ 27354 h 379842"/>
              <a:gd name="connsiteX150" fmla="*/ 633046 w 2782719"/>
              <a:gd name="connsiteY150" fmla="*/ 97692 h 379842"/>
              <a:gd name="connsiteX151" fmla="*/ 597877 w 2782719"/>
              <a:gd name="connsiteY151" fmla="*/ 238369 h 379842"/>
              <a:gd name="connsiteX152" fmla="*/ 590062 w 2782719"/>
              <a:gd name="connsiteY152" fmla="*/ 250092 h 379842"/>
              <a:gd name="connsiteX153" fmla="*/ 578339 w 2782719"/>
              <a:gd name="connsiteY153" fmla="*/ 281354 h 379842"/>
              <a:gd name="connsiteX154" fmla="*/ 574431 w 2782719"/>
              <a:gd name="connsiteY154" fmla="*/ 296985 h 379842"/>
              <a:gd name="connsiteX155" fmla="*/ 558800 w 2782719"/>
              <a:gd name="connsiteY155" fmla="*/ 328246 h 379842"/>
              <a:gd name="connsiteX156" fmla="*/ 554893 w 2782719"/>
              <a:gd name="connsiteY156" fmla="*/ 339969 h 379842"/>
              <a:gd name="connsiteX157" fmla="*/ 566616 w 2782719"/>
              <a:gd name="connsiteY157" fmla="*/ 296985 h 379842"/>
              <a:gd name="connsiteX158" fmla="*/ 574431 w 2782719"/>
              <a:gd name="connsiteY158" fmla="*/ 281354 h 379842"/>
              <a:gd name="connsiteX159" fmla="*/ 582246 w 2782719"/>
              <a:gd name="connsiteY159" fmla="*/ 257908 h 379842"/>
              <a:gd name="connsiteX160" fmla="*/ 605693 w 2782719"/>
              <a:gd name="connsiteY160" fmla="*/ 195385 h 379842"/>
              <a:gd name="connsiteX161" fmla="*/ 625231 w 2782719"/>
              <a:gd name="connsiteY161" fmla="*/ 160216 h 379842"/>
              <a:gd name="connsiteX162" fmla="*/ 664308 w 2782719"/>
              <a:gd name="connsiteY162" fmla="*/ 97692 h 379842"/>
              <a:gd name="connsiteX163" fmla="*/ 679939 w 2782719"/>
              <a:gd name="connsiteY163" fmla="*/ 66431 h 379842"/>
              <a:gd name="connsiteX164" fmla="*/ 699477 w 2782719"/>
              <a:gd name="connsiteY164" fmla="*/ 46892 h 379842"/>
              <a:gd name="connsiteX165" fmla="*/ 707293 w 2782719"/>
              <a:gd name="connsiteY165" fmla="*/ 35169 h 379842"/>
              <a:gd name="connsiteX166" fmla="*/ 719016 w 2782719"/>
              <a:gd name="connsiteY166" fmla="*/ 27354 h 379842"/>
              <a:gd name="connsiteX167" fmla="*/ 722923 w 2782719"/>
              <a:gd name="connsiteY167" fmla="*/ 58616 h 379842"/>
              <a:gd name="connsiteX168" fmla="*/ 715108 w 2782719"/>
              <a:gd name="connsiteY168" fmla="*/ 101600 h 379842"/>
              <a:gd name="connsiteX169" fmla="*/ 695569 w 2782719"/>
              <a:gd name="connsiteY169" fmla="*/ 183662 h 379842"/>
              <a:gd name="connsiteX170" fmla="*/ 679939 w 2782719"/>
              <a:gd name="connsiteY170" fmla="*/ 218831 h 379842"/>
              <a:gd name="connsiteX171" fmla="*/ 668216 w 2782719"/>
              <a:gd name="connsiteY171" fmla="*/ 261816 h 379842"/>
              <a:gd name="connsiteX172" fmla="*/ 660400 w 2782719"/>
              <a:gd name="connsiteY172" fmla="*/ 296985 h 379842"/>
              <a:gd name="connsiteX173" fmla="*/ 652585 w 2782719"/>
              <a:gd name="connsiteY173" fmla="*/ 308708 h 379842"/>
              <a:gd name="connsiteX174" fmla="*/ 644769 w 2782719"/>
              <a:gd name="connsiteY174" fmla="*/ 324339 h 379842"/>
              <a:gd name="connsiteX175" fmla="*/ 640862 w 2782719"/>
              <a:gd name="connsiteY175" fmla="*/ 339969 h 379842"/>
              <a:gd name="connsiteX176" fmla="*/ 648677 w 2782719"/>
              <a:gd name="connsiteY176" fmla="*/ 316523 h 379842"/>
              <a:gd name="connsiteX177" fmla="*/ 656493 w 2782719"/>
              <a:gd name="connsiteY177" fmla="*/ 304800 h 379842"/>
              <a:gd name="connsiteX178" fmla="*/ 679939 w 2782719"/>
              <a:gd name="connsiteY178" fmla="*/ 257908 h 379842"/>
              <a:gd name="connsiteX179" fmla="*/ 719016 w 2782719"/>
              <a:gd name="connsiteY179" fmla="*/ 187569 h 379842"/>
              <a:gd name="connsiteX180" fmla="*/ 742462 w 2782719"/>
              <a:gd name="connsiteY180" fmla="*/ 140677 h 379842"/>
              <a:gd name="connsiteX181" fmla="*/ 750277 w 2782719"/>
              <a:gd name="connsiteY181" fmla="*/ 125046 h 379842"/>
              <a:gd name="connsiteX182" fmla="*/ 765908 w 2782719"/>
              <a:gd name="connsiteY182" fmla="*/ 101600 h 379842"/>
              <a:gd name="connsiteX183" fmla="*/ 773723 w 2782719"/>
              <a:gd name="connsiteY183" fmla="*/ 89877 h 379842"/>
              <a:gd name="connsiteX184" fmla="*/ 793262 w 2782719"/>
              <a:gd name="connsiteY184" fmla="*/ 70339 h 379842"/>
              <a:gd name="connsiteX185" fmla="*/ 789354 w 2782719"/>
              <a:gd name="connsiteY185" fmla="*/ 128954 h 379842"/>
              <a:gd name="connsiteX186" fmla="*/ 785446 w 2782719"/>
              <a:gd name="connsiteY186" fmla="*/ 156308 h 379842"/>
              <a:gd name="connsiteX187" fmla="*/ 762000 w 2782719"/>
              <a:gd name="connsiteY187" fmla="*/ 226646 h 379842"/>
              <a:gd name="connsiteX188" fmla="*/ 754185 w 2782719"/>
              <a:gd name="connsiteY188" fmla="*/ 250092 h 379842"/>
              <a:gd name="connsiteX189" fmla="*/ 738554 w 2782719"/>
              <a:gd name="connsiteY189" fmla="*/ 300892 h 379842"/>
              <a:gd name="connsiteX190" fmla="*/ 730739 w 2782719"/>
              <a:gd name="connsiteY190" fmla="*/ 324339 h 379842"/>
              <a:gd name="connsiteX191" fmla="*/ 746369 w 2782719"/>
              <a:gd name="connsiteY191" fmla="*/ 293077 h 379842"/>
              <a:gd name="connsiteX192" fmla="*/ 754185 w 2782719"/>
              <a:gd name="connsiteY192" fmla="*/ 281354 h 379842"/>
              <a:gd name="connsiteX193" fmla="*/ 765908 w 2782719"/>
              <a:gd name="connsiteY193" fmla="*/ 261816 h 379842"/>
              <a:gd name="connsiteX194" fmla="*/ 812800 w 2782719"/>
              <a:gd name="connsiteY194" fmla="*/ 171939 h 379842"/>
              <a:gd name="connsiteX195" fmla="*/ 828431 w 2782719"/>
              <a:gd name="connsiteY195" fmla="*/ 152400 h 379842"/>
              <a:gd name="connsiteX196" fmla="*/ 836246 w 2782719"/>
              <a:gd name="connsiteY196" fmla="*/ 136769 h 379842"/>
              <a:gd name="connsiteX197" fmla="*/ 847969 w 2782719"/>
              <a:gd name="connsiteY197" fmla="*/ 121139 h 379842"/>
              <a:gd name="connsiteX198" fmla="*/ 863600 w 2782719"/>
              <a:gd name="connsiteY198" fmla="*/ 89877 h 379842"/>
              <a:gd name="connsiteX199" fmla="*/ 883139 w 2782719"/>
              <a:gd name="connsiteY199" fmla="*/ 70339 h 379842"/>
              <a:gd name="connsiteX200" fmla="*/ 890954 w 2782719"/>
              <a:gd name="connsiteY200" fmla="*/ 62523 h 379842"/>
              <a:gd name="connsiteX201" fmla="*/ 902677 w 2782719"/>
              <a:gd name="connsiteY201" fmla="*/ 54708 h 379842"/>
              <a:gd name="connsiteX202" fmla="*/ 883139 w 2782719"/>
              <a:gd name="connsiteY202" fmla="*/ 148492 h 379842"/>
              <a:gd name="connsiteX203" fmla="*/ 875323 w 2782719"/>
              <a:gd name="connsiteY203" fmla="*/ 183662 h 379842"/>
              <a:gd name="connsiteX204" fmla="*/ 855785 w 2782719"/>
              <a:gd name="connsiteY204" fmla="*/ 211016 h 379842"/>
              <a:gd name="connsiteX205" fmla="*/ 847969 w 2782719"/>
              <a:gd name="connsiteY205" fmla="*/ 238369 h 379842"/>
              <a:gd name="connsiteX206" fmla="*/ 840154 w 2782719"/>
              <a:gd name="connsiteY206" fmla="*/ 254000 h 379842"/>
              <a:gd name="connsiteX207" fmla="*/ 832339 w 2782719"/>
              <a:gd name="connsiteY207" fmla="*/ 277446 h 379842"/>
              <a:gd name="connsiteX208" fmla="*/ 828431 w 2782719"/>
              <a:gd name="connsiteY208" fmla="*/ 289169 h 379842"/>
              <a:gd name="connsiteX209" fmla="*/ 824523 w 2782719"/>
              <a:gd name="connsiteY209" fmla="*/ 300892 h 379842"/>
              <a:gd name="connsiteX210" fmla="*/ 847969 w 2782719"/>
              <a:gd name="connsiteY210" fmla="*/ 261816 h 379842"/>
              <a:gd name="connsiteX211" fmla="*/ 875323 w 2782719"/>
              <a:gd name="connsiteY211" fmla="*/ 218831 h 379842"/>
              <a:gd name="connsiteX212" fmla="*/ 894862 w 2782719"/>
              <a:gd name="connsiteY212" fmla="*/ 171939 h 379842"/>
              <a:gd name="connsiteX213" fmla="*/ 937846 w 2782719"/>
              <a:gd name="connsiteY213" fmla="*/ 105508 h 379842"/>
              <a:gd name="connsiteX214" fmla="*/ 949569 w 2782719"/>
              <a:gd name="connsiteY214" fmla="*/ 85969 h 379842"/>
              <a:gd name="connsiteX215" fmla="*/ 961293 w 2782719"/>
              <a:gd name="connsiteY215" fmla="*/ 70339 h 379842"/>
              <a:gd name="connsiteX216" fmla="*/ 969108 w 2782719"/>
              <a:gd name="connsiteY216" fmla="*/ 58616 h 379842"/>
              <a:gd name="connsiteX217" fmla="*/ 980831 w 2782719"/>
              <a:gd name="connsiteY217" fmla="*/ 46892 h 379842"/>
              <a:gd name="connsiteX218" fmla="*/ 1008185 w 2782719"/>
              <a:gd name="connsiteY218" fmla="*/ 15631 h 379842"/>
              <a:gd name="connsiteX219" fmla="*/ 1019908 w 2782719"/>
              <a:gd name="connsiteY219" fmla="*/ 11723 h 379842"/>
              <a:gd name="connsiteX220" fmla="*/ 1023816 w 2782719"/>
              <a:gd name="connsiteY220" fmla="*/ 31262 h 379842"/>
              <a:gd name="connsiteX221" fmla="*/ 1000369 w 2782719"/>
              <a:gd name="connsiteY221" fmla="*/ 101600 h 379842"/>
              <a:gd name="connsiteX222" fmla="*/ 973016 w 2782719"/>
              <a:gd name="connsiteY222" fmla="*/ 195385 h 379842"/>
              <a:gd name="connsiteX223" fmla="*/ 965200 w 2782719"/>
              <a:gd name="connsiteY223" fmla="*/ 218831 h 379842"/>
              <a:gd name="connsiteX224" fmla="*/ 953477 w 2782719"/>
              <a:gd name="connsiteY224" fmla="*/ 238369 h 379842"/>
              <a:gd name="connsiteX225" fmla="*/ 937846 w 2782719"/>
              <a:gd name="connsiteY225" fmla="*/ 269631 h 379842"/>
              <a:gd name="connsiteX226" fmla="*/ 930031 w 2782719"/>
              <a:gd name="connsiteY226" fmla="*/ 285262 h 379842"/>
              <a:gd name="connsiteX227" fmla="*/ 922216 w 2782719"/>
              <a:gd name="connsiteY227" fmla="*/ 300892 h 379842"/>
              <a:gd name="connsiteX228" fmla="*/ 918308 w 2782719"/>
              <a:gd name="connsiteY228" fmla="*/ 312616 h 379842"/>
              <a:gd name="connsiteX229" fmla="*/ 910493 w 2782719"/>
              <a:gd name="connsiteY229" fmla="*/ 289169 h 379842"/>
              <a:gd name="connsiteX230" fmla="*/ 941754 w 2782719"/>
              <a:gd name="connsiteY230" fmla="*/ 277446 h 379842"/>
              <a:gd name="connsiteX231" fmla="*/ 949569 w 2782719"/>
              <a:gd name="connsiteY231" fmla="*/ 265723 h 379842"/>
              <a:gd name="connsiteX232" fmla="*/ 980831 w 2782719"/>
              <a:gd name="connsiteY232" fmla="*/ 191477 h 379842"/>
              <a:gd name="connsiteX233" fmla="*/ 996462 w 2782719"/>
              <a:gd name="connsiteY233" fmla="*/ 156308 h 379842"/>
              <a:gd name="connsiteX234" fmla="*/ 1023816 w 2782719"/>
              <a:gd name="connsiteY234" fmla="*/ 121139 h 379842"/>
              <a:gd name="connsiteX235" fmla="*/ 1035539 w 2782719"/>
              <a:gd name="connsiteY235" fmla="*/ 105508 h 379842"/>
              <a:gd name="connsiteX236" fmla="*/ 1058985 w 2782719"/>
              <a:gd name="connsiteY236" fmla="*/ 66431 h 379842"/>
              <a:gd name="connsiteX237" fmla="*/ 1066800 w 2782719"/>
              <a:gd name="connsiteY237" fmla="*/ 50800 h 379842"/>
              <a:gd name="connsiteX238" fmla="*/ 1074616 w 2782719"/>
              <a:gd name="connsiteY238" fmla="*/ 42985 h 379842"/>
              <a:gd name="connsiteX239" fmla="*/ 1078523 w 2782719"/>
              <a:gd name="connsiteY239" fmla="*/ 58616 h 379842"/>
              <a:gd name="connsiteX240" fmla="*/ 1055077 w 2782719"/>
              <a:gd name="connsiteY240" fmla="*/ 105508 h 379842"/>
              <a:gd name="connsiteX241" fmla="*/ 1051169 w 2782719"/>
              <a:gd name="connsiteY241" fmla="*/ 128954 h 379842"/>
              <a:gd name="connsiteX242" fmla="*/ 1004277 w 2782719"/>
              <a:gd name="connsiteY242" fmla="*/ 238369 h 379842"/>
              <a:gd name="connsiteX243" fmla="*/ 992554 w 2782719"/>
              <a:gd name="connsiteY243" fmla="*/ 277446 h 379842"/>
              <a:gd name="connsiteX244" fmla="*/ 984739 w 2782719"/>
              <a:gd name="connsiteY244" fmla="*/ 289169 h 379842"/>
              <a:gd name="connsiteX245" fmla="*/ 980831 w 2782719"/>
              <a:gd name="connsiteY245" fmla="*/ 304800 h 379842"/>
              <a:gd name="connsiteX246" fmla="*/ 976923 w 2782719"/>
              <a:gd name="connsiteY246" fmla="*/ 316523 h 379842"/>
              <a:gd name="connsiteX247" fmla="*/ 973016 w 2782719"/>
              <a:gd name="connsiteY247" fmla="*/ 304800 h 379842"/>
              <a:gd name="connsiteX248" fmla="*/ 992554 w 2782719"/>
              <a:gd name="connsiteY248" fmla="*/ 293077 h 379842"/>
              <a:gd name="connsiteX249" fmla="*/ 1016000 w 2782719"/>
              <a:gd name="connsiteY249" fmla="*/ 242277 h 379842"/>
              <a:gd name="connsiteX250" fmla="*/ 1039446 w 2782719"/>
              <a:gd name="connsiteY250" fmla="*/ 207108 h 379842"/>
              <a:gd name="connsiteX251" fmla="*/ 1070708 w 2782719"/>
              <a:gd name="connsiteY251" fmla="*/ 152400 h 379842"/>
              <a:gd name="connsiteX252" fmla="*/ 1090246 w 2782719"/>
              <a:gd name="connsiteY252" fmla="*/ 132862 h 379842"/>
              <a:gd name="connsiteX253" fmla="*/ 1101969 w 2782719"/>
              <a:gd name="connsiteY253" fmla="*/ 113323 h 379842"/>
              <a:gd name="connsiteX254" fmla="*/ 1125416 w 2782719"/>
              <a:gd name="connsiteY254" fmla="*/ 85969 h 379842"/>
              <a:gd name="connsiteX255" fmla="*/ 1156677 w 2782719"/>
              <a:gd name="connsiteY255" fmla="*/ 54708 h 379842"/>
              <a:gd name="connsiteX256" fmla="*/ 1141046 w 2782719"/>
              <a:gd name="connsiteY256" fmla="*/ 136769 h 379842"/>
              <a:gd name="connsiteX257" fmla="*/ 1113693 w 2782719"/>
              <a:gd name="connsiteY257" fmla="*/ 222739 h 379842"/>
              <a:gd name="connsiteX258" fmla="*/ 1094154 w 2782719"/>
              <a:gd name="connsiteY258" fmla="*/ 269631 h 379842"/>
              <a:gd name="connsiteX259" fmla="*/ 1121508 w 2782719"/>
              <a:gd name="connsiteY259" fmla="*/ 211016 h 379842"/>
              <a:gd name="connsiteX260" fmla="*/ 1164493 w 2782719"/>
              <a:gd name="connsiteY260" fmla="*/ 140677 h 379842"/>
              <a:gd name="connsiteX261" fmla="*/ 1227016 w 2782719"/>
              <a:gd name="connsiteY261" fmla="*/ 62523 h 379842"/>
              <a:gd name="connsiteX262" fmla="*/ 1199662 w 2782719"/>
              <a:gd name="connsiteY262" fmla="*/ 191477 h 379842"/>
              <a:gd name="connsiteX263" fmla="*/ 1164493 w 2782719"/>
              <a:gd name="connsiteY263" fmla="*/ 265723 h 379842"/>
              <a:gd name="connsiteX264" fmla="*/ 1156677 w 2782719"/>
              <a:gd name="connsiteY264" fmla="*/ 281354 h 379842"/>
              <a:gd name="connsiteX265" fmla="*/ 1180123 w 2782719"/>
              <a:gd name="connsiteY265" fmla="*/ 254000 h 379842"/>
              <a:gd name="connsiteX266" fmla="*/ 1199662 w 2782719"/>
              <a:gd name="connsiteY266" fmla="*/ 211016 h 379842"/>
              <a:gd name="connsiteX267" fmla="*/ 1270000 w 2782719"/>
              <a:gd name="connsiteY267" fmla="*/ 109416 h 379842"/>
              <a:gd name="connsiteX268" fmla="*/ 1301262 w 2782719"/>
              <a:gd name="connsiteY268" fmla="*/ 74246 h 379842"/>
              <a:gd name="connsiteX269" fmla="*/ 1340339 w 2782719"/>
              <a:gd name="connsiteY269" fmla="*/ 39077 h 379842"/>
              <a:gd name="connsiteX270" fmla="*/ 1328616 w 2782719"/>
              <a:gd name="connsiteY270" fmla="*/ 82062 h 379842"/>
              <a:gd name="connsiteX271" fmla="*/ 1277816 w 2782719"/>
              <a:gd name="connsiteY271" fmla="*/ 207108 h 379842"/>
              <a:gd name="connsiteX272" fmla="*/ 1262185 w 2782719"/>
              <a:gd name="connsiteY272" fmla="*/ 230554 h 379842"/>
              <a:gd name="connsiteX273" fmla="*/ 1355969 w 2782719"/>
              <a:gd name="connsiteY273" fmla="*/ 113323 h 379842"/>
              <a:gd name="connsiteX274" fmla="*/ 1402862 w 2782719"/>
              <a:gd name="connsiteY274" fmla="*/ 62523 h 379842"/>
              <a:gd name="connsiteX275" fmla="*/ 1418493 w 2782719"/>
              <a:gd name="connsiteY275" fmla="*/ 54708 h 379842"/>
              <a:gd name="connsiteX276" fmla="*/ 1422400 w 2782719"/>
              <a:gd name="connsiteY276" fmla="*/ 74246 h 379842"/>
              <a:gd name="connsiteX277" fmla="*/ 1402862 w 2782719"/>
              <a:gd name="connsiteY277" fmla="*/ 97692 h 379842"/>
              <a:gd name="connsiteX278" fmla="*/ 1359877 w 2782719"/>
              <a:gd name="connsiteY278" fmla="*/ 195385 h 379842"/>
              <a:gd name="connsiteX279" fmla="*/ 1328616 w 2782719"/>
              <a:gd name="connsiteY279" fmla="*/ 242277 h 379842"/>
              <a:gd name="connsiteX280" fmla="*/ 1316893 w 2782719"/>
              <a:gd name="connsiteY280" fmla="*/ 265723 h 379842"/>
              <a:gd name="connsiteX281" fmla="*/ 1309077 w 2782719"/>
              <a:gd name="connsiteY281" fmla="*/ 273539 h 379842"/>
              <a:gd name="connsiteX282" fmla="*/ 1336431 w 2782719"/>
              <a:gd name="connsiteY282" fmla="*/ 238369 h 379842"/>
              <a:gd name="connsiteX283" fmla="*/ 1375508 w 2782719"/>
              <a:gd name="connsiteY283" fmla="*/ 175846 h 379842"/>
              <a:gd name="connsiteX284" fmla="*/ 1434123 w 2782719"/>
              <a:gd name="connsiteY284" fmla="*/ 113323 h 379842"/>
              <a:gd name="connsiteX285" fmla="*/ 1441939 w 2782719"/>
              <a:gd name="connsiteY285" fmla="*/ 105508 h 379842"/>
              <a:gd name="connsiteX286" fmla="*/ 1430216 w 2782719"/>
              <a:gd name="connsiteY286" fmla="*/ 144585 h 379842"/>
              <a:gd name="connsiteX287" fmla="*/ 1395046 w 2782719"/>
              <a:gd name="connsiteY287" fmla="*/ 214923 h 379842"/>
              <a:gd name="connsiteX288" fmla="*/ 1344246 w 2782719"/>
              <a:gd name="connsiteY288" fmla="*/ 304800 h 379842"/>
              <a:gd name="connsiteX289" fmla="*/ 1391139 w 2782719"/>
              <a:gd name="connsiteY289" fmla="*/ 242277 h 379842"/>
              <a:gd name="connsiteX290" fmla="*/ 1441939 w 2782719"/>
              <a:gd name="connsiteY290" fmla="*/ 171939 h 379842"/>
              <a:gd name="connsiteX291" fmla="*/ 1473200 w 2782719"/>
              <a:gd name="connsiteY291" fmla="*/ 136769 h 379842"/>
              <a:gd name="connsiteX292" fmla="*/ 1500554 w 2782719"/>
              <a:gd name="connsiteY292" fmla="*/ 117231 h 379842"/>
              <a:gd name="connsiteX293" fmla="*/ 1473200 w 2782719"/>
              <a:gd name="connsiteY293" fmla="*/ 171939 h 379842"/>
              <a:gd name="connsiteX294" fmla="*/ 1438031 w 2782719"/>
              <a:gd name="connsiteY294" fmla="*/ 269631 h 379842"/>
              <a:gd name="connsiteX295" fmla="*/ 1414585 w 2782719"/>
              <a:gd name="connsiteY295" fmla="*/ 316523 h 379842"/>
              <a:gd name="connsiteX296" fmla="*/ 1398954 w 2782719"/>
              <a:gd name="connsiteY296" fmla="*/ 355600 h 379842"/>
              <a:gd name="connsiteX297" fmla="*/ 1430216 w 2782719"/>
              <a:gd name="connsiteY297" fmla="*/ 320431 h 379842"/>
              <a:gd name="connsiteX298" fmla="*/ 1461477 w 2782719"/>
              <a:gd name="connsiteY298" fmla="*/ 269631 h 379842"/>
              <a:gd name="connsiteX299" fmla="*/ 1578708 w 2782719"/>
              <a:gd name="connsiteY299" fmla="*/ 125046 h 379842"/>
              <a:gd name="connsiteX300" fmla="*/ 1590431 w 2782719"/>
              <a:gd name="connsiteY300" fmla="*/ 117231 h 379842"/>
              <a:gd name="connsiteX301" fmla="*/ 1547446 w 2782719"/>
              <a:gd name="connsiteY301" fmla="*/ 218831 h 379842"/>
              <a:gd name="connsiteX302" fmla="*/ 1520093 w 2782719"/>
              <a:gd name="connsiteY302" fmla="*/ 277446 h 379842"/>
              <a:gd name="connsiteX303" fmla="*/ 1512277 w 2782719"/>
              <a:gd name="connsiteY303" fmla="*/ 296985 h 379842"/>
              <a:gd name="connsiteX304" fmla="*/ 1508369 w 2782719"/>
              <a:gd name="connsiteY304" fmla="*/ 308708 h 379842"/>
              <a:gd name="connsiteX305" fmla="*/ 1625600 w 2782719"/>
              <a:gd name="connsiteY305" fmla="*/ 160216 h 379842"/>
              <a:gd name="connsiteX306" fmla="*/ 1656862 w 2782719"/>
              <a:gd name="connsiteY306" fmla="*/ 125046 h 379842"/>
              <a:gd name="connsiteX307" fmla="*/ 1684216 w 2782719"/>
              <a:gd name="connsiteY307" fmla="*/ 82062 h 379842"/>
              <a:gd name="connsiteX308" fmla="*/ 1715477 w 2782719"/>
              <a:gd name="connsiteY308" fmla="*/ 58616 h 379842"/>
              <a:gd name="connsiteX309" fmla="*/ 1695939 w 2782719"/>
              <a:gd name="connsiteY309" fmla="*/ 132862 h 379842"/>
              <a:gd name="connsiteX310" fmla="*/ 1664677 w 2782719"/>
              <a:gd name="connsiteY310" fmla="*/ 234462 h 379842"/>
              <a:gd name="connsiteX311" fmla="*/ 1652954 w 2782719"/>
              <a:gd name="connsiteY311" fmla="*/ 285262 h 379842"/>
              <a:gd name="connsiteX312" fmla="*/ 1645139 w 2782719"/>
              <a:gd name="connsiteY312" fmla="*/ 304800 h 379842"/>
              <a:gd name="connsiteX313" fmla="*/ 1641231 w 2782719"/>
              <a:gd name="connsiteY313" fmla="*/ 316523 h 379842"/>
              <a:gd name="connsiteX314" fmla="*/ 1817077 w 2782719"/>
              <a:gd name="connsiteY314" fmla="*/ 78154 h 379842"/>
              <a:gd name="connsiteX315" fmla="*/ 1840523 w 2782719"/>
              <a:gd name="connsiteY315" fmla="*/ 50800 h 379842"/>
              <a:gd name="connsiteX316" fmla="*/ 1844431 w 2782719"/>
              <a:gd name="connsiteY316" fmla="*/ 85969 h 379842"/>
              <a:gd name="connsiteX317" fmla="*/ 1828800 w 2782719"/>
              <a:gd name="connsiteY317" fmla="*/ 113323 h 379842"/>
              <a:gd name="connsiteX318" fmla="*/ 1801446 w 2782719"/>
              <a:gd name="connsiteY318" fmla="*/ 179754 h 379842"/>
              <a:gd name="connsiteX319" fmla="*/ 1754554 w 2782719"/>
              <a:gd name="connsiteY319" fmla="*/ 261816 h 379842"/>
              <a:gd name="connsiteX320" fmla="*/ 1750646 w 2782719"/>
              <a:gd name="connsiteY320" fmla="*/ 277446 h 379842"/>
              <a:gd name="connsiteX321" fmla="*/ 1824893 w 2782719"/>
              <a:gd name="connsiteY321" fmla="*/ 183662 h 379842"/>
              <a:gd name="connsiteX322" fmla="*/ 1903046 w 2782719"/>
              <a:gd name="connsiteY322" fmla="*/ 93785 h 379842"/>
              <a:gd name="connsiteX323" fmla="*/ 1910862 w 2782719"/>
              <a:gd name="connsiteY323" fmla="*/ 85969 h 379842"/>
              <a:gd name="connsiteX324" fmla="*/ 1922585 w 2782719"/>
              <a:gd name="connsiteY324" fmla="*/ 78154 h 379842"/>
              <a:gd name="connsiteX325" fmla="*/ 1883508 w 2782719"/>
              <a:gd name="connsiteY325" fmla="*/ 179754 h 379842"/>
              <a:gd name="connsiteX326" fmla="*/ 1852246 w 2782719"/>
              <a:gd name="connsiteY326" fmla="*/ 250092 h 379842"/>
              <a:gd name="connsiteX327" fmla="*/ 1832708 w 2782719"/>
              <a:gd name="connsiteY327" fmla="*/ 285262 h 379842"/>
              <a:gd name="connsiteX328" fmla="*/ 1824893 w 2782719"/>
              <a:gd name="connsiteY328" fmla="*/ 300892 h 379842"/>
              <a:gd name="connsiteX329" fmla="*/ 1840523 w 2782719"/>
              <a:gd name="connsiteY329" fmla="*/ 285262 h 379842"/>
              <a:gd name="connsiteX330" fmla="*/ 1961662 w 2782719"/>
              <a:gd name="connsiteY330" fmla="*/ 125046 h 379842"/>
              <a:gd name="connsiteX331" fmla="*/ 2020277 w 2782719"/>
              <a:gd name="connsiteY331" fmla="*/ 62523 h 379842"/>
              <a:gd name="connsiteX332" fmla="*/ 2035908 w 2782719"/>
              <a:gd name="connsiteY332" fmla="*/ 54708 h 379842"/>
              <a:gd name="connsiteX333" fmla="*/ 2008554 w 2782719"/>
              <a:gd name="connsiteY333" fmla="*/ 121139 h 379842"/>
              <a:gd name="connsiteX334" fmla="*/ 1938216 w 2782719"/>
              <a:gd name="connsiteY334" fmla="*/ 308708 h 379842"/>
              <a:gd name="connsiteX335" fmla="*/ 1926493 w 2782719"/>
              <a:gd name="connsiteY335" fmla="*/ 332154 h 379842"/>
              <a:gd name="connsiteX336" fmla="*/ 1918677 w 2782719"/>
              <a:gd name="connsiteY336" fmla="*/ 351692 h 379842"/>
              <a:gd name="connsiteX337" fmla="*/ 1957754 w 2782719"/>
              <a:gd name="connsiteY337" fmla="*/ 324339 h 379842"/>
              <a:gd name="connsiteX338" fmla="*/ 2004646 w 2782719"/>
              <a:gd name="connsiteY338" fmla="*/ 261816 h 379842"/>
              <a:gd name="connsiteX339" fmla="*/ 2114062 w 2782719"/>
              <a:gd name="connsiteY339" fmla="*/ 132862 h 379842"/>
              <a:gd name="connsiteX340" fmla="*/ 2153139 w 2782719"/>
              <a:gd name="connsiteY340" fmla="*/ 93785 h 379842"/>
              <a:gd name="connsiteX341" fmla="*/ 2160954 w 2782719"/>
              <a:gd name="connsiteY341" fmla="*/ 128954 h 379842"/>
              <a:gd name="connsiteX342" fmla="*/ 2117969 w 2782719"/>
              <a:gd name="connsiteY342" fmla="*/ 195385 h 379842"/>
              <a:gd name="connsiteX343" fmla="*/ 2071077 w 2782719"/>
              <a:gd name="connsiteY343" fmla="*/ 281354 h 379842"/>
              <a:gd name="connsiteX344" fmla="*/ 2047631 w 2782719"/>
              <a:gd name="connsiteY344" fmla="*/ 336062 h 379842"/>
              <a:gd name="connsiteX345" fmla="*/ 2043723 w 2782719"/>
              <a:gd name="connsiteY345" fmla="*/ 347785 h 379842"/>
              <a:gd name="connsiteX346" fmla="*/ 2074985 w 2782719"/>
              <a:gd name="connsiteY346" fmla="*/ 293077 h 379842"/>
              <a:gd name="connsiteX347" fmla="*/ 2196123 w 2782719"/>
              <a:gd name="connsiteY347" fmla="*/ 121139 h 379842"/>
              <a:gd name="connsiteX348" fmla="*/ 2207846 w 2782719"/>
              <a:gd name="connsiteY348" fmla="*/ 101600 h 379842"/>
              <a:gd name="connsiteX349" fmla="*/ 2254739 w 2782719"/>
              <a:gd name="connsiteY349" fmla="*/ 62523 h 379842"/>
              <a:gd name="connsiteX350" fmla="*/ 2239108 w 2782719"/>
              <a:gd name="connsiteY350" fmla="*/ 93785 h 379842"/>
              <a:gd name="connsiteX351" fmla="*/ 2207846 w 2782719"/>
              <a:gd name="connsiteY351" fmla="*/ 179754 h 379842"/>
              <a:gd name="connsiteX352" fmla="*/ 2133600 w 2782719"/>
              <a:gd name="connsiteY352" fmla="*/ 293077 h 379842"/>
              <a:gd name="connsiteX353" fmla="*/ 2125785 w 2782719"/>
              <a:gd name="connsiteY353" fmla="*/ 312616 h 379842"/>
              <a:gd name="connsiteX354" fmla="*/ 2282093 w 2782719"/>
              <a:gd name="connsiteY354" fmla="*/ 78154 h 379842"/>
              <a:gd name="connsiteX355" fmla="*/ 2317262 w 2782719"/>
              <a:gd name="connsiteY355" fmla="*/ 42985 h 379842"/>
              <a:gd name="connsiteX356" fmla="*/ 2309446 w 2782719"/>
              <a:gd name="connsiteY356" fmla="*/ 66431 h 379842"/>
              <a:gd name="connsiteX357" fmla="*/ 2297723 w 2782719"/>
              <a:gd name="connsiteY357" fmla="*/ 105508 h 379842"/>
              <a:gd name="connsiteX358" fmla="*/ 2223477 w 2782719"/>
              <a:gd name="connsiteY358" fmla="*/ 230554 h 379842"/>
              <a:gd name="connsiteX359" fmla="*/ 2196123 w 2782719"/>
              <a:gd name="connsiteY359" fmla="*/ 289169 h 379842"/>
              <a:gd name="connsiteX360" fmla="*/ 2157046 w 2782719"/>
              <a:gd name="connsiteY360" fmla="*/ 343877 h 379842"/>
              <a:gd name="connsiteX361" fmla="*/ 2192216 w 2782719"/>
              <a:gd name="connsiteY361" fmla="*/ 308708 h 379842"/>
              <a:gd name="connsiteX362" fmla="*/ 2278185 w 2782719"/>
              <a:gd name="connsiteY362" fmla="*/ 171939 h 379842"/>
              <a:gd name="connsiteX363" fmla="*/ 2352431 w 2782719"/>
              <a:gd name="connsiteY363" fmla="*/ 97692 h 379842"/>
              <a:gd name="connsiteX364" fmla="*/ 2383693 w 2782719"/>
              <a:gd name="connsiteY364" fmla="*/ 70339 h 379842"/>
              <a:gd name="connsiteX365" fmla="*/ 2375877 w 2782719"/>
              <a:gd name="connsiteY365" fmla="*/ 97692 h 379842"/>
              <a:gd name="connsiteX366" fmla="*/ 2262554 w 2782719"/>
              <a:gd name="connsiteY366" fmla="*/ 308708 h 379842"/>
              <a:gd name="connsiteX367" fmla="*/ 2246923 w 2782719"/>
              <a:gd name="connsiteY367" fmla="*/ 328246 h 379842"/>
              <a:gd name="connsiteX368" fmla="*/ 2258646 w 2782719"/>
              <a:gd name="connsiteY368" fmla="*/ 300892 h 379842"/>
              <a:gd name="connsiteX369" fmla="*/ 2317262 w 2782719"/>
              <a:gd name="connsiteY369" fmla="*/ 218831 h 379842"/>
              <a:gd name="connsiteX370" fmla="*/ 2426677 w 2782719"/>
              <a:gd name="connsiteY370" fmla="*/ 93785 h 379842"/>
              <a:gd name="connsiteX371" fmla="*/ 2457939 w 2782719"/>
              <a:gd name="connsiteY371" fmla="*/ 62523 h 379842"/>
              <a:gd name="connsiteX372" fmla="*/ 2454031 w 2782719"/>
              <a:gd name="connsiteY372" fmla="*/ 97692 h 379842"/>
              <a:gd name="connsiteX373" fmla="*/ 2446216 w 2782719"/>
              <a:gd name="connsiteY373" fmla="*/ 109416 h 379842"/>
              <a:gd name="connsiteX374" fmla="*/ 2383693 w 2782719"/>
              <a:gd name="connsiteY374" fmla="*/ 238369 h 379842"/>
              <a:gd name="connsiteX375" fmla="*/ 2356339 w 2782719"/>
              <a:gd name="connsiteY375" fmla="*/ 289169 h 379842"/>
              <a:gd name="connsiteX376" fmla="*/ 2352431 w 2782719"/>
              <a:gd name="connsiteY376" fmla="*/ 304800 h 379842"/>
              <a:gd name="connsiteX377" fmla="*/ 2407139 w 2782719"/>
              <a:gd name="connsiteY377" fmla="*/ 238369 h 379842"/>
              <a:gd name="connsiteX378" fmla="*/ 2469662 w 2782719"/>
              <a:gd name="connsiteY378" fmla="*/ 160216 h 379842"/>
              <a:gd name="connsiteX379" fmla="*/ 2504831 w 2782719"/>
              <a:gd name="connsiteY379" fmla="*/ 125046 h 379842"/>
              <a:gd name="connsiteX380" fmla="*/ 2520462 w 2782719"/>
              <a:gd name="connsiteY380" fmla="*/ 105508 h 379842"/>
              <a:gd name="connsiteX381" fmla="*/ 2528277 w 2782719"/>
              <a:gd name="connsiteY381" fmla="*/ 97692 h 379842"/>
              <a:gd name="connsiteX382" fmla="*/ 2508739 w 2782719"/>
              <a:gd name="connsiteY382" fmla="*/ 132862 h 379842"/>
              <a:gd name="connsiteX383" fmla="*/ 2446216 w 2782719"/>
              <a:gd name="connsiteY383" fmla="*/ 230554 h 379842"/>
              <a:gd name="connsiteX384" fmla="*/ 2422769 w 2782719"/>
              <a:gd name="connsiteY384" fmla="*/ 265723 h 379842"/>
              <a:gd name="connsiteX385" fmla="*/ 2399323 w 2782719"/>
              <a:gd name="connsiteY385" fmla="*/ 300892 h 379842"/>
              <a:gd name="connsiteX386" fmla="*/ 2426677 w 2782719"/>
              <a:gd name="connsiteY386" fmla="*/ 265723 h 379842"/>
              <a:gd name="connsiteX387" fmla="*/ 2434493 w 2782719"/>
              <a:gd name="connsiteY387" fmla="*/ 254000 h 379842"/>
              <a:gd name="connsiteX388" fmla="*/ 2473569 w 2782719"/>
              <a:gd name="connsiteY388" fmla="*/ 203200 h 379842"/>
              <a:gd name="connsiteX389" fmla="*/ 2497016 w 2782719"/>
              <a:gd name="connsiteY389" fmla="*/ 183662 h 379842"/>
              <a:gd name="connsiteX390" fmla="*/ 2512646 w 2782719"/>
              <a:gd name="connsiteY390" fmla="*/ 160216 h 379842"/>
              <a:gd name="connsiteX391" fmla="*/ 2547816 w 2782719"/>
              <a:gd name="connsiteY391" fmla="*/ 121139 h 379842"/>
              <a:gd name="connsiteX392" fmla="*/ 2571262 w 2782719"/>
              <a:gd name="connsiteY392" fmla="*/ 97692 h 379842"/>
              <a:gd name="connsiteX393" fmla="*/ 2555631 w 2782719"/>
              <a:gd name="connsiteY393" fmla="*/ 136769 h 379842"/>
              <a:gd name="connsiteX394" fmla="*/ 2547816 w 2782719"/>
              <a:gd name="connsiteY394" fmla="*/ 148492 h 379842"/>
              <a:gd name="connsiteX395" fmla="*/ 2512646 w 2782719"/>
              <a:gd name="connsiteY395" fmla="*/ 234462 h 379842"/>
              <a:gd name="connsiteX396" fmla="*/ 2500923 w 2782719"/>
              <a:gd name="connsiteY396" fmla="*/ 257908 h 379842"/>
              <a:gd name="connsiteX397" fmla="*/ 2485293 w 2782719"/>
              <a:gd name="connsiteY397" fmla="*/ 289169 h 379842"/>
              <a:gd name="connsiteX398" fmla="*/ 2473569 w 2782719"/>
              <a:gd name="connsiteY398" fmla="*/ 308708 h 379842"/>
              <a:gd name="connsiteX399" fmla="*/ 2469662 w 2782719"/>
              <a:gd name="connsiteY399" fmla="*/ 320431 h 379842"/>
              <a:gd name="connsiteX400" fmla="*/ 2493108 w 2782719"/>
              <a:gd name="connsiteY400" fmla="*/ 304800 h 379842"/>
              <a:gd name="connsiteX401" fmla="*/ 2504831 w 2782719"/>
              <a:gd name="connsiteY401" fmla="*/ 293077 h 379842"/>
              <a:gd name="connsiteX402" fmla="*/ 2543908 w 2782719"/>
              <a:gd name="connsiteY402" fmla="*/ 242277 h 379842"/>
              <a:gd name="connsiteX403" fmla="*/ 2563446 w 2782719"/>
              <a:gd name="connsiteY403" fmla="*/ 226646 h 379842"/>
              <a:gd name="connsiteX404" fmla="*/ 2590800 w 2782719"/>
              <a:gd name="connsiteY404" fmla="*/ 191477 h 379842"/>
              <a:gd name="connsiteX405" fmla="*/ 2606431 w 2782719"/>
              <a:gd name="connsiteY405" fmla="*/ 171939 h 379842"/>
              <a:gd name="connsiteX406" fmla="*/ 2633785 w 2782719"/>
              <a:gd name="connsiteY406" fmla="*/ 148492 h 379842"/>
              <a:gd name="connsiteX407" fmla="*/ 2622062 w 2782719"/>
              <a:gd name="connsiteY407" fmla="*/ 175846 h 379842"/>
              <a:gd name="connsiteX408" fmla="*/ 2618154 w 2782719"/>
              <a:gd name="connsiteY408" fmla="*/ 187569 h 379842"/>
              <a:gd name="connsiteX409" fmla="*/ 2610339 w 2782719"/>
              <a:gd name="connsiteY409" fmla="*/ 199292 h 379842"/>
              <a:gd name="connsiteX410" fmla="*/ 2579077 w 2782719"/>
              <a:gd name="connsiteY410" fmla="*/ 265723 h 379842"/>
              <a:gd name="connsiteX411" fmla="*/ 2563446 w 2782719"/>
              <a:gd name="connsiteY411" fmla="*/ 300892 h 379842"/>
              <a:gd name="connsiteX412" fmla="*/ 2555631 w 2782719"/>
              <a:gd name="connsiteY412" fmla="*/ 320431 h 379842"/>
              <a:gd name="connsiteX413" fmla="*/ 2551723 w 2782719"/>
              <a:gd name="connsiteY413" fmla="*/ 332154 h 379842"/>
              <a:gd name="connsiteX414" fmla="*/ 2590800 w 2782719"/>
              <a:gd name="connsiteY414" fmla="*/ 289169 h 379842"/>
              <a:gd name="connsiteX415" fmla="*/ 2625969 w 2782719"/>
              <a:gd name="connsiteY415" fmla="*/ 254000 h 379842"/>
              <a:gd name="connsiteX416" fmla="*/ 2704123 w 2782719"/>
              <a:gd name="connsiteY416" fmla="*/ 168031 h 379842"/>
              <a:gd name="connsiteX417" fmla="*/ 2711939 w 2782719"/>
              <a:gd name="connsiteY417" fmla="*/ 156308 h 379842"/>
              <a:gd name="connsiteX418" fmla="*/ 2727569 w 2782719"/>
              <a:gd name="connsiteY418" fmla="*/ 148492 h 379842"/>
              <a:gd name="connsiteX419" fmla="*/ 2708031 w 2782719"/>
              <a:gd name="connsiteY419" fmla="*/ 179754 h 379842"/>
              <a:gd name="connsiteX420" fmla="*/ 2700216 w 2782719"/>
              <a:gd name="connsiteY420" fmla="*/ 195385 h 379842"/>
              <a:gd name="connsiteX421" fmla="*/ 2696308 w 2782719"/>
              <a:gd name="connsiteY421" fmla="*/ 207108 h 379842"/>
              <a:gd name="connsiteX422" fmla="*/ 2684585 w 2782719"/>
              <a:gd name="connsiteY422" fmla="*/ 222739 h 379842"/>
              <a:gd name="connsiteX423" fmla="*/ 2657231 w 2782719"/>
              <a:gd name="connsiteY423" fmla="*/ 289169 h 379842"/>
              <a:gd name="connsiteX424" fmla="*/ 2645508 w 2782719"/>
              <a:gd name="connsiteY424" fmla="*/ 300892 h 379842"/>
              <a:gd name="connsiteX425" fmla="*/ 2633785 w 2782719"/>
              <a:gd name="connsiteY425" fmla="*/ 320431 h 379842"/>
              <a:gd name="connsiteX426" fmla="*/ 2629877 w 2782719"/>
              <a:gd name="connsiteY426" fmla="*/ 332154 h 379842"/>
              <a:gd name="connsiteX427" fmla="*/ 2649416 w 2782719"/>
              <a:gd name="connsiteY427" fmla="*/ 308708 h 379842"/>
              <a:gd name="connsiteX428" fmla="*/ 2668954 w 2782719"/>
              <a:gd name="connsiteY428" fmla="*/ 293077 h 379842"/>
              <a:gd name="connsiteX429" fmla="*/ 2715846 w 2782719"/>
              <a:gd name="connsiteY429" fmla="*/ 238369 h 379842"/>
              <a:gd name="connsiteX430" fmla="*/ 2747108 w 2782719"/>
              <a:gd name="connsiteY430" fmla="*/ 203200 h 379842"/>
              <a:gd name="connsiteX431" fmla="*/ 2758831 w 2782719"/>
              <a:gd name="connsiteY431" fmla="*/ 187569 h 379842"/>
              <a:gd name="connsiteX432" fmla="*/ 2774462 w 2782719"/>
              <a:gd name="connsiteY432" fmla="*/ 179754 h 379842"/>
              <a:gd name="connsiteX433" fmla="*/ 2782277 w 2782719"/>
              <a:gd name="connsiteY433" fmla="*/ 199292 h 379842"/>
              <a:gd name="connsiteX434" fmla="*/ 2751016 w 2782719"/>
              <a:gd name="connsiteY434" fmla="*/ 246185 h 379842"/>
              <a:gd name="connsiteX435" fmla="*/ 2743200 w 2782719"/>
              <a:gd name="connsiteY435" fmla="*/ 277446 h 379842"/>
              <a:gd name="connsiteX436" fmla="*/ 2739293 w 2782719"/>
              <a:gd name="connsiteY436" fmla="*/ 289169 h 379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</a:cxnLst>
            <a:rect l="l" t="t" r="r" b="b"/>
            <a:pathLst>
              <a:path w="2782719" h="379842">
                <a:moveTo>
                  <a:pt x="97693" y="246185"/>
                </a:moveTo>
                <a:cubicBezTo>
                  <a:pt x="80760" y="256605"/>
                  <a:pt x="62927" y="265688"/>
                  <a:pt x="46893" y="277446"/>
                </a:cubicBezTo>
                <a:cubicBezTo>
                  <a:pt x="36305" y="285210"/>
                  <a:pt x="40989" y="291191"/>
                  <a:pt x="35169" y="300892"/>
                </a:cubicBezTo>
                <a:cubicBezTo>
                  <a:pt x="33274" y="304051"/>
                  <a:pt x="29959" y="306103"/>
                  <a:pt x="27354" y="308708"/>
                </a:cubicBezTo>
                <a:cubicBezTo>
                  <a:pt x="27353" y="308710"/>
                  <a:pt x="19582" y="335447"/>
                  <a:pt x="15631" y="332154"/>
                </a:cubicBezTo>
                <a:cubicBezTo>
                  <a:pt x="6681" y="324695"/>
                  <a:pt x="5210" y="311313"/>
                  <a:pt x="0" y="300892"/>
                </a:cubicBezTo>
                <a:cubicBezTo>
                  <a:pt x="2605" y="281354"/>
                  <a:pt x="5028" y="261790"/>
                  <a:pt x="7816" y="242277"/>
                </a:cubicBezTo>
                <a:cubicBezTo>
                  <a:pt x="8936" y="234434"/>
                  <a:pt x="9682" y="226487"/>
                  <a:pt x="11723" y="218831"/>
                </a:cubicBezTo>
                <a:cubicBezTo>
                  <a:pt x="14907" y="206891"/>
                  <a:pt x="18857" y="195135"/>
                  <a:pt x="23446" y="183662"/>
                </a:cubicBezTo>
                <a:cubicBezTo>
                  <a:pt x="28656" y="170636"/>
                  <a:pt x="35674" y="158195"/>
                  <a:pt x="39077" y="144585"/>
                </a:cubicBezTo>
                <a:cubicBezTo>
                  <a:pt x="47210" y="112055"/>
                  <a:pt x="37307" y="144216"/>
                  <a:pt x="50800" y="117231"/>
                </a:cubicBezTo>
                <a:cubicBezTo>
                  <a:pt x="52642" y="113547"/>
                  <a:pt x="52866" y="109192"/>
                  <a:pt x="54708" y="105508"/>
                </a:cubicBezTo>
                <a:cubicBezTo>
                  <a:pt x="56808" y="101307"/>
                  <a:pt x="59793" y="97607"/>
                  <a:pt x="62523" y="93785"/>
                </a:cubicBezTo>
                <a:cubicBezTo>
                  <a:pt x="86776" y="59830"/>
                  <a:pt x="63629" y="94077"/>
                  <a:pt x="82062" y="66431"/>
                </a:cubicBezTo>
                <a:cubicBezTo>
                  <a:pt x="83364" y="62523"/>
                  <a:pt x="83850" y="58240"/>
                  <a:pt x="85969" y="54708"/>
                </a:cubicBezTo>
                <a:cubicBezTo>
                  <a:pt x="87865" y="51549"/>
                  <a:pt x="91426" y="49722"/>
                  <a:pt x="93785" y="46892"/>
                </a:cubicBezTo>
                <a:cubicBezTo>
                  <a:pt x="97954" y="41889"/>
                  <a:pt x="101181" y="36130"/>
                  <a:pt x="105508" y="31262"/>
                </a:cubicBezTo>
                <a:cubicBezTo>
                  <a:pt x="111627" y="24378"/>
                  <a:pt x="118533" y="18236"/>
                  <a:pt x="125046" y="11723"/>
                </a:cubicBezTo>
                <a:cubicBezTo>
                  <a:pt x="127651" y="9118"/>
                  <a:pt x="129367" y="5073"/>
                  <a:pt x="132862" y="3908"/>
                </a:cubicBezTo>
                <a:lnTo>
                  <a:pt x="144585" y="0"/>
                </a:lnTo>
                <a:cubicBezTo>
                  <a:pt x="145888" y="13026"/>
                  <a:pt x="148978" y="25995"/>
                  <a:pt x="148493" y="39077"/>
                </a:cubicBezTo>
                <a:cubicBezTo>
                  <a:pt x="146592" y="90413"/>
                  <a:pt x="146547" y="87900"/>
                  <a:pt x="136769" y="117231"/>
                </a:cubicBezTo>
                <a:cubicBezTo>
                  <a:pt x="133372" y="144409"/>
                  <a:pt x="133462" y="147146"/>
                  <a:pt x="128954" y="171939"/>
                </a:cubicBezTo>
                <a:cubicBezTo>
                  <a:pt x="127766" y="178474"/>
                  <a:pt x="127146" y="185176"/>
                  <a:pt x="125046" y="191477"/>
                </a:cubicBezTo>
                <a:cubicBezTo>
                  <a:pt x="123204" y="197003"/>
                  <a:pt x="119276" y="201654"/>
                  <a:pt x="117231" y="207108"/>
                </a:cubicBezTo>
                <a:cubicBezTo>
                  <a:pt x="115345" y="212137"/>
                  <a:pt x="114798" y="217575"/>
                  <a:pt x="113323" y="222739"/>
                </a:cubicBezTo>
                <a:cubicBezTo>
                  <a:pt x="112191" y="226700"/>
                  <a:pt x="110548" y="230502"/>
                  <a:pt x="109416" y="234462"/>
                </a:cubicBezTo>
                <a:cubicBezTo>
                  <a:pt x="107941" y="239626"/>
                  <a:pt x="106983" y="244928"/>
                  <a:pt x="105508" y="250092"/>
                </a:cubicBezTo>
                <a:cubicBezTo>
                  <a:pt x="104376" y="254053"/>
                  <a:pt x="102732" y="257855"/>
                  <a:pt x="101600" y="261816"/>
                </a:cubicBezTo>
                <a:cubicBezTo>
                  <a:pt x="100125" y="266980"/>
                  <a:pt x="99579" y="272418"/>
                  <a:pt x="97693" y="277446"/>
                </a:cubicBezTo>
                <a:cubicBezTo>
                  <a:pt x="95648" y="282900"/>
                  <a:pt x="92172" y="287723"/>
                  <a:pt x="89877" y="293077"/>
                </a:cubicBezTo>
                <a:cubicBezTo>
                  <a:pt x="88254" y="296863"/>
                  <a:pt x="87415" y="300943"/>
                  <a:pt x="85969" y="304800"/>
                </a:cubicBezTo>
                <a:cubicBezTo>
                  <a:pt x="83506" y="311368"/>
                  <a:pt x="80617" y="317771"/>
                  <a:pt x="78154" y="324339"/>
                </a:cubicBezTo>
                <a:cubicBezTo>
                  <a:pt x="76708" y="328196"/>
                  <a:pt x="75869" y="332276"/>
                  <a:pt x="74246" y="336062"/>
                </a:cubicBezTo>
                <a:cubicBezTo>
                  <a:pt x="71951" y="341416"/>
                  <a:pt x="68594" y="346284"/>
                  <a:pt x="66431" y="351692"/>
                </a:cubicBezTo>
                <a:cubicBezTo>
                  <a:pt x="63371" y="359341"/>
                  <a:pt x="58616" y="375139"/>
                  <a:pt x="58616" y="375139"/>
                </a:cubicBezTo>
                <a:cubicBezTo>
                  <a:pt x="57313" y="368626"/>
                  <a:pt x="52608" y="361901"/>
                  <a:pt x="54708" y="355600"/>
                </a:cubicBezTo>
                <a:cubicBezTo>
                  <a:pt x="57038" y="348610"/>
                  <a:pt x="65918" y="345864"/>
                  <a:pt x="70339" y="339969"/>
                </a:cubicBezTo>
                <a:cubicBezTo>
                  <a:pt x="73834" y="335309"/>
                  <a:pt x="75859" y="329693"/>
                  <a:pt x="78154" y="324339"/>
                </a:cubicBezTo>
                <a:cubicBezTo>
                  <a:pt x="79777" y="320553"/>
                  <a:pt x="80439" y="316402"/>
                  <a:pt x="82062" y="312616"/>
                </a:cubicBezTo>
                <a:cubicBezTo>
                  <a:pt x="84357" y="307262"/>
                  <a:pt x="87542" y="302322"/>
                  <a:pt x="89877" y="296985"/>
                </a:cubicBezTo>
                <a:cubicBezTo>
                  <a:pt x="96664" y="281471"/>
                  <a:pt x="101843" y="265238"/>
                  <a:pt x="109416" y="250092"/>
                </a:cubicBezTo>
                <a:cubicBezTo>
                  <a:pt x="113324" y="242277"/>
                  <a:pt x="117637" y="234651"/>
                  <a:pt x="121139" y="226646"/>
                </a:cubicBezTo>
                <a:cubicBezTo>
                  <a:pt x="143252" y="176101"/>
                  <a:pt x="127400" y="201621"/>
                  <a:pt x="144585" y="175846"/>
                </a:cubicBezTo>
                <a:cubicBezTo>
                  <a:pt x="150529" y="152071"/>
                  <a:pt x="144717" y="166727"/>
                  <a:pt x="160216" y="144585"/>
                </a:cubicBezTo>
                <a:cubicBezTo>
                  <a:pt x="165602" y="136890"/>
                  <a:pt x="170636" y="128954"/>
                  <a:pt x="175846" y="121139"/>
                </a:cubicBezTo>
                <a:cubicBezTo>
                  <a:pt x="179077" y="116292"/>
                  <a:pt x="180431" y="110355"/>
                  <a:pt x="183662" y="105508"/>
                </a:cubicBezTo>
                <a:cubicBezTo>
                  <a:pt x="185706" y="102442"/>
                  <a:pt x="189175" y="100569"/>
                  <a:pt x="191477" y="97692"/>
                </a:cubicBezTo>
                <a:cubicBezTo>
                  <a:pt x="194411" y="94025"/>
                  <a:pt x="196688" y="89877"/>
                  <a:pt x="199293" y="85969"/>
                </a:cubicBezTo>
                <a:cubicBezTo>
                  <a:pt x="213517" y="114418"/>
                  <a:pt x="206911" y="90368"/>
                  <a:pt x="191477" y="128954"/>
                </a:cubicBezTo>
                <a:cubicBezTo>
                  <a:pt x="187488" y="138927"/>
                  <a:pt x="187518" y="150191"/>
                  <a:pt x="183662" y="160216"/>
                </a:cubicBezTo>
                <a:cubicBezTo>
                  <a:pt x="177149" y="177149"/>
                  <a:pt x="169860" y="193804"/>
                  <a:pt x="164123" y="211016"/>
                </a:cubicBezTo>
                <a:cubicBezTo>
                  <a:pt x="158913" y="226647"/>
                  <a:pt x="154613" y="242611"/>
                  <a:pt x="148493" y="257908"/>
                </a:cubicBezTo>
                <a:cubicBezTo>
                  <a:pt x="145888" y="264421"/>
                  <a:pt x="142740" y="270742"/>
                  <a:pt x="140677" y="277446"/>
                </a:cubicBezTo>
                <a:cubicBezTo>
                  <a:pt x="137518" y="287712"/>
                  <a:pt x="136259" y="298518"/>
                  <a:pt x="132862" y="308708"/>
                </a:cubicBezTo>
                <a:cubicBezTo>
                  <a:pt x="131559" y="312616"/>
                  <a:pt x="130796" y="316747"/>
                  <a:pt x="128954" y="320431"/>
                </a:cubicBezTo>
                <a:cubicBezTo>
                  <a:pt x="126854" y="324632"/>
                  <a:pt x="123744" y="328246"/>
                  <a:pt x="121139" y="332154"/>
                </a:cubicBezTo>
                <a:cubicBezTo>
                  <a:pt x="114552" y="365088"/>
                  <a:pt x="121549" y="339012"/>
                  <a:pt x="109416" y="367323"/>
                </a:cubicBezTo>
                <a:cubicBezTo>
                  <a:pt x="107793" y="371109"/>
                  <a:pt x="104376" y="383007"/>
                  <a:pt x="105508" y="379046"/>
                </a:cubicBezTo>
                <a:cubicBezTo>
                  <a:pt x="117490" y="337106"/>
                  <a:pt x="110064" y="350720"/>
                  <a:pt x="125046" y="328246"/>
                </a:cubicBezTo>
                <a:cubicBezTo>
                  <a:pt x="126349" y="323036"/>
                  <a:pt x="127375" y="317749"/>
                  <a:pt x="128954" y="312616"/>
                </a:cubicBezTo>
                <a:cubicBezTo>
                  <a:pt x="137602" y="284511"/>
                  <a:pt x="143062" y="268769"/>
                  <a:pt x="156308" y="242277"/>
                </a:cubicBezTo>
                <a:cubicBezTo>
                  <a:pt x="162305" y="230282"/>
                  <a:pt x="169488" y="218916"/>
                  <a:pt x="175846" y="207108"/>
                </a:cubicBezTo>
                <a:cubicBezTo>
                  <a:pt x="190674" y="179571"/>
                  <a:pt x="176833" y="203667"/>
                  <a:pt x="191477" y="171939"/>
                </a:cubicBezTo>
                <a:cubicBezTo>
                  <a:pt x="196359" y="161361"/>
                  <a:pt x="201898" y="151098"/>
                  <a:pt x="207108" y="140677"/>
                </a:cubicBezTo>
                <a:cubicBezTo>
                  <a:pt x="220337" y="114218"/>
                  <a:pt x="208872" y="134417"/>
                  <a:pt x="230554" y="105508"/>
                </a:cubicBezTo>
                <a:cubicBezTo>
                  <a:pt x="233372" y="101751"/>
                  <a:pt x="234835" y="96878"/>
                  <a:pt x="238369" y="93785"/>
                </a:cubicBezTo>
                <a:cubicBezTo>
                  <a:pt x="245438" y="87600"/>
                  <a:pt x="261816" y="78154"/>
                  <a:pt x="261816" y="78154"/>
                </a:cubicBezTo>
                <a:cubicBezTo>
                  <a:pt x="263118" y="85969"/>
                  <a:pt x="266139" y="93688"/>
                  <a:pt x="265723" y="101600"/>
                </a:cubicBezTo>
                <a:cubicBezTo>
                  <a:pt x="263897" y="136298"/>
                  <a:pt x="256147" y="155282"/>
                  <a:pt x="250093" y="187569"/>
                </a:cubicBezTo>
                <a:cubicBezTo>
                  <a:pt x="240399" y="239271"/>
                  <a:pt x="254516" y="189931"/>
                  <a:pt x="234462" y="250092"/>
                </a:cubicBezTo>
                <a:cubicBezTo>
                  <a:pt x="233159" y="260513"/>
                  <a:pt x="232151" y="270974"/>
                  <a:pt x="230554" y="281354"/>
                </a:cubicBezTo>
                <a:cubicBezTo>
                  <a:pt x="229381" y="288975"/>
                  <a:pt x="225193" y="308344"/>
                  <a:pt x="222739" y="316523"/>
                </a:cubicBezTo>
                <a:cubicBezTo>
                  <a:pt x="220372" y="324414"/>
                  <a:pt x="216921" y="331977"/>
                  <a:pt x="214923" y="339969"/>
                </a:cubicBezTo>
                <a:cubicBezTo>
                  <a:pt x="213621" y="345179"/>
                  <a:pt x="212491" y="350436"/>
                  <a:pt x="211016" y="355600"/>
                </a:cubicBezTo>
                <a:cubicBezTo>
                  <a:pt x="209884" y="359561"/>
                  <a:pt x="204196" y="370236"/>
                  <a:pt x="207108" y="367323"/>
                </a:cubicBezTo>
                <a:cubicBezTo>
                  <a:pt x="211227" y="363203"/>
                  <a:pt x="212033" y="356750"/>
                  <a:pt x="214923" y="351692"/>
                </a:cubicBezTo>
                <a:cubicBezTo>
                  <a:pt x="217253" y="347614"/>
                  <a:pt x="220134" y="343877"/>
                  <a:pt x="222739" y="339969"/>
                </a:cubicBezTo>
                <a:cubicBezTo>
                  <a:pt x="227949" y="324338"/>
                  <a:pt x="233348" y="308769"/>
                  <a:pt x="238369" y="293077"/>
                </a:cubicBezTo>
                <a:cubicBezTo>
                  <a:pt x="243769" y="276203"/>
                  <a:pt x="246077" y="258123"/>
                  <a:pt x="254000" y="242277"/>
                </a:cubicBezTo>
                <a:cubicBezTo>
                  <a:pt x="279819" y="190641"/>
                  <a:pt x="268125" y="216732"/>
                  <a:pt x="289169" y="164123"/>
                </a:cubicBezTo>
                <a:cubicBezTo>
                  <a:pt x="295660" y="147896"/>
                  <a:pt x="303237" y="127393"/>
                  <a:pt x="312616" y="113323"/>
                </a:cubicBezTo>
                <a:cubicBezTo>
                  <a:pt x="315221" y="109415"/>
                  <a:pt x="318101" y="105678"/>
                  <a:pt x="320431" y="101600"/>
                </a:cubicBezTo>
                <a:cubicBezTo>
                  <a:pt x="324519" y="94445"/>
                  <a:pt x="329712" y="80595"/>
                  <a:pt x="336062" y="74246"/>
                </a:cubicBezTo>
                <a:cubicBezTo>
                  <a:pt x="339383" y="70925"/>
                  <a:pt x="343877" y="69036"/>
                  <a:pt x="347785" y="66431"/>
                </a:cubicBezTo>
                <a:cubicBezTo>
                  <a:pt x="342575" y="93785"/>
                  <a:pt x="337135" y="121096"/>
                  <a:pt x="332154" y="148492"/>
                </a:cubicBezTo>
                <a:cubicBezTo>
                  <a:pt x="329549" y="162820"/>
                  <a:pt x="327712" y="177310"/>
                  <a:pt x="324339" y="191477"/>
                </a:cubicBezTo>
                <a:cubicBezTo>
                  <a:pt x="311749" y="244355"/>
                  <a:pt x="316526" y="214918"/>
                  <a:pt x="300893" y="257908"/>
                </a:cubicBezTo>
                <a:cubicBezTo>
                  <a:pt x="299058" y="262955"/>
                  <a:pt x="298683" y="268444"/>
                  <a:pt x="296985" y="273539"/>
                </a:cubicBezTo>
                <a:cubicBezTo>
                  <a:pt x="294767" y="280193"/>
                  <a:pt x="291774" y="286564"/>
                  <a:pt x="289169" y="293077"/>
                </a:cubicBezTo>
                <a:cubicBezTo>
                  <a:pt x="286482" y="306517"/>
                  <a:pt x="285036" y="315362"/>
                  <a:pt x="281354" y="328246"/>
                </a:cubicBezTo>
                <a:cubicBezTo>
                  <a:pt x="280222" y="332207"/>
                  <a:pt x="276935" y="344056"/>
                  <a:pt x="277446" y="339969"/>
                </a:cubicBezTo>
                <a:cubicBezTo>
                  <a:pt x="282773" y="297359"/>
                  <a:pt x="278258" y="307492"/>
                  <a:pt x="293077" y="285262"/>
                </a:cubicBezTo>
                <a:cubicBezTo>
                  <a:pt x="298861" y="256342"/>
                  <a:pt x="297272" y="259182"/>
                  <a:pt x="312616" y="222739"/>
                </a:cubicBezTo>
                <a:cubicBezTo>
                  <a:pt x="343426" y="149565"/>
                  <a:pt x="314509" y="230317"/>
                  <a:pt x="339969" y="164123"/>
                </a:cubicBezTo>
                <a:cubicBezTo>
                  <a:pt x="342926" y="156434"/>
                  <a:pt x="344892" y="148391"/>
                  <a:pt x="347785" y="140677"/>
                </a:cubicBezTo>
                <a:cubicBezTo>
                  <a:pt x="352711" y="127541"/>
                  <a:pt x="358980" y="114909"/>
                  <a:pt x="363416" y="101600"/>
                </a:cubicBezTo>
                <a:cubicBezTo>
                  <a:pt x="364718" y="97692"/>
                  <a:pt x="365481" y="93561"/>
                  <a:pt x="367323" y="89877"/>
                </a:cubicBezTo>
                <a:cubicBezTo>
                  <a:pt x="369540" y="85442"/>
                  <a:pt x="385095" y="64290"/>
                  <a:pt x="386862" y="62523"/>
                </a:cubicBezTo>
                <a:cubicBezTo>
                  <a:pt x="390183" y="59202"/>
                  <a:pt x="394677" y="57313"/>
                  <a:pt x="398585" y="54708"/>
                </a:cubicBezTo>
                <a:cubicBezTo>
                  <a:pt x="399888" y="61221"/>
                  <a:pt x="402493" y="67604"/>
                  <a:pt x="402493" y="74246"/>
                </a:cubicBezTo>
                <a:cubicBezTo>
                  <a:pt x="402493" y="94288"/>
                  <a:pt x="399228" y="135943"/>
                  <a:pt x="394677" y="160216"/>
                </a:cubicBezTo>
                <a:cubicBezTo>
                  <a:pt x="381296" y="231582"/>
                  <a:pt x="392932" y="162565"/>
                  <a:pt x="379046" y="222739"/>
                </a:cubicBezTo>
                <a:cubicBezTo>
                  <a:pt x="377264" y="230459"/>
                  <a:pt x="376556" y="238390"/>
                  <a:pt x="375139" y="246185"/>
                </a:cubicBezTo>
                <a:cubicBezTo>
                  <a:pt x="365535" y="299009"/>
                  <a:pt x="376363" y="241284"/>
                  <a:pt x="367323" y="277446"/>
                </a:cubicBezTo>
                <a:cubicBezTo>
                  <a:pt x="365712" y="283890"/>
                  <a:pt x="364909" y="290513"/>
                  <a:pt x="363416" y="296985"/>
                </a:cubicBezTo>
                <a:cubicBezTo>
                  <a:pt x="361001" y="307451"/>
                  <a:pt x="350796" y="337853"/>
                  <a:pt x="355600" y="328246"/>
                </a:cubicBezTo>
                <a:cubicBezTo>
                  <a:pt x="359508" y="320431"/>
                  <a:pt x="363774" y="312785"/>
                  <a:pt x="367323" y="304800"/>
                </a:cubicBezTo>
                <a:cubicBezTo>
                  <a:pt x="383321" y="268805"/>
                  <a:pt x="341773" y="328019"/>
                  <a:pt x="390769" y="242277"/>
                </a:cubicBezTo>
                <a:cubicBezTo>
                  <a:pt x="395979" y="233159"/>
                  <a:pt x="401885" y="224405"/>
                  <a:pt x="406400" y="214923"/>
                </a:cubicBezTo>
                <a:cubicBezTo>
                  <a:pt x="414930" y="197010"/>
                  <a:pt x="422147" y="178501"/>
                  <a:pt x="429846" y="160216"/>
                </a:cubicBezTo>
                <a:cubicBezTo>
                  <a:pt x="432568" y="153751"/>
                  <a:pt x="433771" y="146514"/>
                  <a:pt x="437662" y="140677"/>
                </a:cubicBezTo>
                <a:cubicBezTo>
                  <a:pt x="440267" y="136769"/>
                  <a:pt x="443147" y="133032"/>
                  <a:pt x="445477" y="128954"/>
                </a:cubicBezTo>
                <a:cubicBezTo>
                  <a:pt x="448367" y="123896"/>
                  <a:pt x="450206" y="118263"/>
                  <a:pt x="453293" y="113323"/>
                </a:cubicBezTo>
                <a:cubicBezTo>
                  <a:pt x="461649" y="99954"/>
                  <a:pt x="466081" y="96627"/>
                  <a:pt x="476739" y="85969"/>
                </a:cubicBezTo>
                <a:cubicBezTo>
                  <a:pt x="489991" y="112475"/>
                  <a:pt x="485680" y="95639"/>
                  <a:pt x="476739" y="136769"/>
                </a:cubicBezTo>
                <a:cubicBezTo>
                  <a:pt x="462532" y="202123"/>
                  <a:pt x="472578" y="173832"/>
                  <a:pt x="453293" y="218831"/>
                </a:cubicBezTo>
                <a:cubicBezTo>
                  <a:pt x="451990" y="229251"/>
                  <a:pt x="451747" y="239860"/>
                  <a:pt x="449385" y="250092"/>
                </a:cubicBezTo>
                <a:cubicBezTo>
                  <a:pt x="447808" y="256927"/>
                  <a:pt x="443632" y="262926"/>
                  <a:pt x="441569" y="269631"/>
                </a:cubicBezTo>
                <a:cubicBezTo>
                  <a:pt x="438410" y="279897"/>
                  <a:pt x="437151" y="290702"/>
                  <a:pt x="433754" y="300892"/>
                </a:cubicBezTo>
                <a:lnTo>
                  <a:pt x="429846" y="312616"/>
                </a:lnTo>
                <a:cubicBezTo>
                  <a:pt x="422063" y="281480"/>
                  <a:pt x="424210" y="311255"/>
                  <a:pt x="445477" y="285262"/>
                </a:cubicBezTo>
                <a:cubicBezTo>
                  <a:pt x="460749" y="266596"/>
                  <a:pt x="468351" y="226400"/>
                  <a:pt x="476739" y="207108"/>
                </a:cubicBezTo>
                <a:cubicBezTo>
                  <a:pt x="493465" y="168637"/>
                  <a:pt x="491815" y="172493"/>
                  <a:pt x="511908" y="152400"/>
                </a:cubicBezTo>
                <a:cubicBezTo>
                  <a:pt x="514513" y="145887"/>
                  <a:pt x="517260" y="139430"/>
                  <a:pt x="519723" y="132862"/>
                </a:cubicBezTo>
                <a:cubicBezTo>
                  <a:pt x="521169" y="129005"/>
                  <a:pt x="521789" y="124823"/>
                  <a:pt x="523631" y="121139"/>
                </a:cubicBezTo>
                <a:cubicBezTo>
                  <a:pt x="525731" y="116938"/>
                  <a:pt x="529346" y="113617"/>
                  <a:pt x="531446" y="109416"/>
                </a:cubicBezTo>
                <a:cubicBezTo>
                  <a:pt x="533288" y="105731"/>
                  <a:pt x="533069" y="101120"/>
                  <a:pt x="535354" y="97692"/>
                </a:cubicBezTo>
                <a:cubicBezTo>
                  <a:pt x="538419" y="93094"/>
                  <a:pt x="543539" y="90214"/>
                  <a:pt x="547077" y="85969"/>
                </a:cubicBezTo>
                <a:cubicBezTo>
                  <a:pt x="560673" y="69654"/>
                  <a:pt x="547372" y="76753"/>
                  <a:pt x="566616" y="70339"/>
                </a:cubicBezTo>
                <a:cubicBezTo>
                  <a:pt x="561406" y="95088"/>
                  <a:pt x="559865" y="120904"/>
                  <a:pt x="550985" y="144585"/>
                </a:cubicBezTo>
                <a:lnTo>
                  <a:pt x="527539" y="207108"/>
                </a:lnTo>
                <a:cubicBezTo>
                  <a:pt x="523768" y="217165"/>
                  <a:pt x="522882" y="228103"/>
                  <a:pt x="519723" y="238369"/>
                </a:cubicBezTo>
                <a:cubicBezTo>
                  <a:pt x="517660" y="245073"/>
                  <a:pt x="514126" y="251253"/>
                  <a:pt x="511908" y="257908"/>
                </a:cubicBezTo>
                <a:cubicBezTo>
                  <a:pt x="510210" y="263003"/>
                  <a:pt x="509886" y="268510"/>
                  <a:pt x="508000" y="273539"/>
                </a:cubicBezTo>
                <a:cubicBezTo>
                  <a:pt x="505955" y="278993"/>
                  <a:pt x="502348" y="283761"/>
                  <a:pt x="500185" y="289169"/>
                </a:cubicBezTo>
                <a:cubicBezTo>
                  <a:pt x="497125" y="296818"/>
                  <a:pt x="492369" y="312616"/>
                  <a:pt x="492369" y="312616"/>
                </a:cubicBezTo>
                <a:cubicBezTo>
                  <a:pt x="491067" y="302195"/>
                  <a:pt x="484873" y="291223"/>
                  <a:pt x="488462" y="281354"/>
                </a:cubicBezTo>
                <a:cubicBezTo>
                  <a:pt x="491058" y="274216"/>
                  <a:pt x="502629" y="275002"/>
                  <a:pt x="508000" y="269631"/>
                </a:cubicBezTo>
                <a:cubicBezTo>
                  <a:pt x="512119" y="265512"/>
                  <a:pt x="512987" y="259092"/>
                  <a:pt x="515816" y="254000"/>
                </a:cubicBezTo>
                <a:cubicBezTo>
                  <a:pt x="519505" y="247361"/>
                  <a:pt x="524786" y="241541"/>
                  <a:pt x="527539" y="234462"/>
                </a:cubicBezTo>
                <a:cubicBezTo>
                  <a:pt x="533960" y="217950"/>
                  <a:pt x="536105" y="199909"/>
                  <a:pt x="543169" y="183662"/>
                </a:cubicBezTo>
                <a:cubicBezTo>
                  <a:pt x="549226" y="169731"/>
                  <a:pt x="559169" y="157825"/>
                  <a:pt x="566616" y="144585"/>
                </a:cubicBezTo>
                <a:cubicBezTo>
                  <a:pt x="570900" y="136969"/>
                  <a:pt x="574096" y="128777"/>
                  <a:pt x="578339" y="121139"/>
                </a:cubicBezTo>
                <a:cubicBezTo>
                  <a:pt x="580620" y="117034"/>
                  <a:pt x="584054" y="113617"/>
                  <a:pt x="586154" y="109416"/>
                </a:cubicBezTo>
                <a:cubicBezTo>
                  <a:pt x="589291" y="103142"/>
                  <a:pt x="590832" y="96151"/>
                  <a:pt x="593969" y="89877"/>
                </a:cubicBezTo>
                <a:cubicBezTo>
                  <a:pt x="596069" y="85676"/>
                  <a:pt x="599455" y="82232"/>
                  <a:pt x="601785" y="78154"/>
                </a:cubicBezTo>
                <a:cubicBezTo>
                  <a:pt x="604675" y="73096"/>
                  <a:pt x="606105" y="67183"/>
                  <a:pt x="609600" y="62523"/>
                </a:cubicBezTo>
                <a:cubicBezTo>
                  <a:pt x="614021" y="56628"/>
                  <a:pt x="620021" y="52102"/>
                  <a:pt x="625231" y="46892"/>
                </a:cubicBezTo>
                <a:cubicBezTo>
                  <a:pt x="640275" y="31848"/>
                  <a:pt x="632356" y="38234"/>
                  <a:pt x="648677" y="27354"/>
                </a:cubicBezTo>
                <a:cubicBezTo>
                  <a:pt x="658141" y="131455"/>
                  <a:pt x="657411" y="19725"/>
                  <a:pt x="633046" y="97692"/>
                </a:cubicBezTo>
                <a:cubicBezTo>
                  <a:pt x="591975" y="229118"/>
                  <a:pt x="633370" y="155552"/>
                  <a:pt x="597877" y="238369"/>
                </a:cubicBezTo>
                <a:cubicBezTo>
                  <a:pt x="596027" y="242686"/>
                  <a:pt x="592667" y="246184"/>
                  <a:pt x="590062" y="250092"/>
                </a:cubicBezTo>
                <a:cubicBezTo>
                  <a:pt x="580031" y="290215"/>
                  <a:pt x="593665" y="240484"/>
                  <a:pt x="578339" y="281354"/>
                </a:cubicBezTo>
                <a:cubicBezTo>
                  <a:pt x="576453" y="286383"/>
                  <a:pt x="576129" y="291890"/>
                  <a:pt x="574431" y="296985"/>
                </a:cubicBezTo>
                <a:cubicBezTo>
                  <a:pt x="568058" y="316105"/>
                  <a:pt x="568374" y="313886"/>
                  <a:pt x="558800" y="328246"/>
                </a:cubicBezTo>
                <a:cubicBezTo>
                  <a:pt x="557498" y="332154"/>
                  <a:pt x="554085" y="344008"/>
                  <a:pt x="554893" y="339969"/>
                </a:cubicBezTo>
                <a:cubicBezTo>
                  <a:pt x="555642" y="336224"/>
                  <a:pt x="562404" y="306813"/>
                  <a:pt x="566616" y="296985"/>
                </a:cubicBezTo>
                <a:cubicBezTo>
                  <a:pt x="568911" y="291631"/>
                  <a:pt x="572268" y="286763"/>
                  <a:pt x="574431" y="281354"/>
                </a:cubicBezTo>
                <a:cubicBezTo>
                  <a:pt x="577490" y="273705"/>
                  <a:pt x="579431" y="265650"/>
                  <a:pt x="582246" y="257908"/>
                </a:cubicBezTo>
                <a:cubicBezTo>
                  <a:pt x="589853" y="236990"/>
                  <a:pt x="596729" y="215758"/>
                  <a:pt x="605693" y="195385"/>
                </a:cubicBezTo>
                <a:cubicBezTo>
                  <a:pt x="611094" y="183110"/>
                  <a:pt x="618331" y="171716"/>
                  <a:pt x="625231" y="160216"/>
                </a:cubicBezTo>
                <a:cubicBezTo>
                  <a:pt x="626641" y="157865"/>
                  <a:pt x="657273" y="110756"/>
                  <a:pt x="664308" y="97692"/>
                </a:cubicBezTo>
                <a:cubicBezTo>
                  <a:pt x="669831" y="87434"/>
                  <a:pt x="671701" y="74669"/>
                  <a:pt x="679939" y="66431"/>
                </a:cubicBezTo>
                <a:cubicBezTo>
                  <a:pt x="686452" y="59918"/>
                  <a:pt x="694368" y="54555"/>
                  <a:pt x="699477" y="46892"/>
                </a:cubicBezTo>
                <a:cubicBezTo>
                  <a:pt x="702082" y="42984"/>
                  <a:pt x="703972" y="38490"/>
                  <a:pt x="707293" y="35169"/>
                </a:cubicBezTo>
                <a:cubicBezTo>
                  <a:pt x="710614" y="31848"/>
                  <a:pt x="715108" y="29959"/>
                  <a:pt x="719016" y="27354"/>
                </a:cubicBezTo>
                <a:cubicBezTo>
                  <a:pt x="720318" y="37775"/>
                  <a:pt x="723475" y="48129"/>
                  <a:pt x="722923" y="58616"/>
                </a:cubicBezTo>
                <a:cubicBezTo>
                  <a:pt x="722158" y="73159"/>
                  <a:pt x="717964" y="87320"/>
                  <a:pt x="715108" y="101600"/>
                </a:cubicBezTo>
                <a:cubicBezTo>
                  <a:pt x="712078" y="116751"/>
                  <a:pt x="699097" y="173079"/>
                  <a:pt x="695569" y="183662"/>
                </a:cubicBezTo>
                <a:cubicBezTo>
                  <a:pt x="691512" y="195832"/>
                  <a:pt x="685149" y="207108"/>
                  <a:pt x="679939" y="218831"/>
                </a:cubicBezTo>
                <a:cubicBezTo>
                  <a:pt x="671081" y="271977"/>
                  <a:pt x="682335" y="214752"/>
                  <a:pt x="668216" y="261816"/>
                </a:cubicBezTo>
                <a:cubicBezTo>
                  <a:pt x="666361" y="267998"/>
                  <a:pt x="663407" y="289969"/>
                  <a:pt x="660400" y="296985"/>
                </a:cubicBezTo>
                <a:cubicBezTo>
                  <a:pt x="658550" y="301302"/>
                  <a:pt x="654915" y="304630"/>
                  <a:pt x="652585" y="308708"/>
                </a:cubicBezTo>
                <a:cubicBezTo>
                  <a:pt x="649695" y="313766"/>
                  <a:pt x="647374" y="319129"/>
                  <a:pt x="644769" y="324339"/>
                </a:cubicBezTo>
                <a:cubicBezTo>
                  <a:pt x="643467" y="329549"/>
                  <a:pt x="638460" y="344772"/>
                  <a:pt x="640862" y="339969"/>
                </a:cubicBezTo>
                <a:cubicBezTo>
                  <a:pt x="644546" y="332601"/>
                  <a:pt x="645331" y="324051"/>
                  <a:pt x="648677" y="316523"/>
                </a:cubicBezTo>
                <a:cubicBezTo>
                  <a:pt x="650584" y="312231"/>
                  <a:pt x="654283" y="308944"/>
                  <a:pt x="656493" y="304800"/>
                </a:cubicBezTo>
                <a:cubicBezTo>
                  <a:pt x="664717" y="289380"/>
                  <a:pt x="671830" y="273388"/>
                  <a:pt x="679939" y="257908"/>
                </a:cubicBezTo>
                <a:cubicBezTo>
                  <a:pt x="679969" y="257852"/>
                  <a:pt x="719005" y="187591"/>
                  <a:pt x="719016" y="187569"/>
                </a:cubicBezTo>
                <a:lnTo>
                  <a:pt x="742462" y="140677"/>
                </a:lnTo>
                <a:cubicBezTo>
                  <a:pt x="745067" y="135467"/>
                  <a:pt x="747046" y="129893"/>
                  <a:pt x="750277" y="125046"/>
                </a:cubicBezTo>
                <a:lnTo>
                  <a:pt x="765908" y="101600"/>
                </a:lnTo>
                <a:cubicBezTo>
                  <a:pt x="768513" y="97692"/>
                  <a:pt x="770402" y="93198"/>
                  <a:pt x="773723" y="89877"/>
                </a:cubicBezTo>
                <a:lnTo>
                  <a:pt x="793262" y="70339"/>
                </a:lnTo>
                <a:cubicBezTo>
                  <a:pt x="807090" y="104909"/>
                  <a:pt x="801227" y="78494"/>
                  <a:pt x="789354" y="128954"/>
                </a:cubicBezTo>
                <a:cubicBezTo>
                  <a:pt x="787244" y="137920"/>
                  <a:pt x="787929" y="147439"/>
                  <a:pt x="785446" y="156308"/>
                </a:cubicBezTo>
                <a:cubicBezTo>
                  <a:pt x="778782" y="180107"/>
                  <a:pt x="769815" y="203200"/>
                  <a:pt x="762000" y="226646"/>
                </a:cubicBezTo>
                <a:cubicBezTo>
                  <a:pt x="759395" y="234461"/>
                  <a:pt x="757245" y="242443"/>
                  <a:pt x="754185" y="250092"/>
                </a:cubicBezTo>
                <a:cubicBezTo>
                  <a:pt x="729961" y="310649"/>
                  <a:pt x="767086" y="215289"/>
                  <a:pt x="738554" y="300892"/>
                </a:cubicBezTo>
                <a:cubicBezTo>
                  <a:pt x="735949" y="308708"/>
                  <a:pt x="727055" y="331708"/>
                  <a:pt x="730739" y="324339"/>
                </a:cubicBezTo>
                <a:cubicBezTo>
                  <a:pt x="735949" y="313918"/>
                  <a:pt x="740790" y="303305"/>
                  <a:pt x="746369" y="293077"/>
                </a:cubicBezTo>
                <a:cubicBezTo>
                  <a:pt x="748618" y="288954"/>
                  <a:pt x="751696" y="285337"/>
                  <a:pt x="754185" y="281354"/>
                </a:cubicBezTo>
                <a:cubicBezTo>
                  <a:pt x="758210" y="274913"/>
                  <a:pt x="762321" y="268511"/>
                  <a:pt x="765908" y="261816"/>
                </a:cubicBezTo>
                <a:cubicBezTo>
                  <a:pt x="781865" y="232030"/>
                  <a:pt x="791691" y="198326"/>
                  <a:pt x="812800" y="171939"/>
                </a:cubicBezTo>
                <a:cubicBezTo>
                  <a:pt x="818010" y="165426"/>
                  <a:pt x="823805" y="159340"/>
                  <a:pt x="828431" y="152400"/>
                </a:cubicBezTo>
                <a:cubicBezTo>
                  <a:pt x="831662" y="147553"/>
                  <a:pt x="833159" y="141709"/>
                  <a:pt x="836246" y="136769"/>
                </a:cubicBezTo>
                <a:cubicBezTo>
                  <a:pt x="839698" y="131246"/>
                  <a:pt x="844687" y="126764"/>
                  <a:pt x="847969" y="121139"/>
                </a:cubicBezTo>
                <a:cubicBezTo>
                  <a:pt x="853839" y="111075"/>
                  <a:pt x="855362" y="98115"/>
                  <a:pt x="863600" y="89877"/>
                </a:cubicBezTo>
                <a:lnTo>
                  <a:pt x="883139" y="70339"/>
                </a:lnTo>
                <a:cubicBezTo>
                  <a:pt x="885744" y="67734"/>
                  <a:pt x="887888" y="64567"/>
                  <a:pt x="890954" y="62523"/>
                </a:cubicBezTo>
                <a:lnTo>
                  <a:pt x="902677" y="54708"/>
                </a:lnTo>
                <a:cubicBezTo>
                  <a:pt x="879355" y="186865"/>
                  <a:pt x="901328" y="75739"/>
                  <a:pt x="883139" y="148492"/>
                </a:cubicBezTo>
                <a:cubicBezTo>
                  <a:pt x="880226" y="160143"/>
                  <a:pt x="880137" y="172660"/>
                  <a:pt x="875323" y="183662"/>
                </a:cubicBezTo>
                <a:cubicBezTo>
                  <a:pt x="870832" y="193928"/>
                  <a:pt x="862298" y="201898"/>
                  <a:pt x="855785" y="211016"/>
                </a:cubicBezTo>
                <a:cubicBezTo>
                  <a:pt x="853180" y="220134"/>
                  <a:pt x="851210" y="229457"/>
                  <a:pt x="847969" y="238369"/>
                </a:cubicBezTo>
                <a:cubicBezTo>
                  <a:pt x="845978" y="243844"/>
                  <a:pt x="842317" y="248591"/>
                  <a:pt x="840154" y="254000"/>
                </a:cubicBezTo>
                <a:cubicBezTo>
                  <a:pt x="837095" y="261649"/>
                  <a:pt x="834944" y="269631"/>
                  <a:pt x="832339" y="277446"/>
                </a:cubicBezTo>
                <a:lnTo>
                  <a:pt x="828431" y="289169"/>
                </a:lnTo>
                <a:cubicBezTo>
                  <a:pt x="827128" y="293077"/>
                  <a:pt x="822404" y="304424"/>
                  <a:pt x="824523" y="300892"/>
                </a:cubicBezTo>
                <a:cubicBezTo>
                  <a:pt x="832338" y="287867"/>
                  <a:pt x="839755" y="274593"/>
                  <a:pt x="847969" y="261816"/>
                </a:cubicBezTo>
                <a:cubicBezTo>
                  <a:pt x="865604" y="234385"/>
                  <a:pt x="857092" y="257320"/>
                  <a:pt x="875323" y="218831"/>
                </a:cubicBezTo>
                <a:cubicBezTo>
                  <a:pt x="882572" y="203528"/>
                  <a:pt x="887289" y="187085"/>
                  <a:pt x="894862" y="171939"/>
                </a:cubicBezTo>
                <a:cubicBezTo>
                  <a:pt x="912291" y="137081"/>
                  <a:pt x="918170" y="135024"/>
                  <a:pt x="937846" y="105508"/>
                </a:cubicBezTo>
                <a:cubicBezTo>
                  <a:pt x="942059" y="99188"/>
                  <a:pt x="945356" y="92289"/>
                  <a:pt x="949569" y="85969"/>
                </a:cubicBezTo>
                <a:cubicBezTo>
                  <a:pt x="953182" y="80550"/>
                  <a:pt x="957507" y="75639"/>
                  <a:pt x="961293" y="70339"/>
                </a:cubicBezTo>
                <a:cubicBezTo>
                  <a:pt x="964023" y="66517"/>
                  <a:pt x="966102" y="62224"/>
                  <a:pt x="969108" y="58616"/>
                </a:cubicBezTo>
                <a:cubicBezTo>
                  <a:pt x="972646" y="54370"/>
                  <a:pt x="977293" y="51138"/>
                  <a:pt x="980831" y="46892"/>
                </a:cubicBezTo>
                <a:cubicBezTo>
                  <a:pt x="989264" y="36772"/>
                  <a:pt x="994134" y="20315"/>
                  <a:pt x="1008185" y="15631"/>
                </a:cubicBezTo>
                <a:lnTo>
                  <a:pt x="1019908" y="11723"/>
                </a:lnTo>
                <a:cubicBezTo>
                  <a:pt x="1021211" y="18236"/>
                  <a:pt x="1024970" y="24721"/>
                  <a:pt x="1023816" y="31262"/>
                </a:cubicBezTo>
                <a:cubicBezTo>
                  <a:pt x="1019121" y="57866"/>
                  <a:pt x="1006625" y="76575"/>
                  <a:pt x="1000369" y="101600"/>
                </a:cubicBezTo>
                <a:cubicBezTo>
                  <a:pt x="977912" y="191431"/>
                  <a:pt x="994420" y="135455"/>
                  <a:pt x="973016" y="195385"/>
                </a:cubicBezTo>
                <a:cubicBezTo>
                  <a:pt x="970245" y="203143"/>
                  <a:pt x="968609" y="211331"/>
                  <a:pt x="965200" y="218831"/>
                </a:cubicBezTo>
                <a:cubicBezTo>
                  <a:pt x="962057" y="225745"/>
                  <a:pt x="957078" y="231682"/>
                  <a:pt x="953477" y="238369"/>
                </a:cubicBezTo>
                <a:cubicBezTo>
                  <a:pt x="947953" y="248627"/>
                  <a:pt x="943056" y="259210"/>
                  <a:pt x="937846" y="269631"/>
                </a:cubicBezTo>
                <a:lnTo>
                  <a:pt x="930031" y="285262"/>
                </a:lnTo>
                <a:cubicBezTo>
                  <a:pt x="927426" y="290472"/>
                  <a:pt x="924058" y="295366"/>
                  <a:pt x="922216" y="300892"/>
                </a:cubicBezTo>
                <a:lnTo>
                  <a:pt x="918308" y="312616"/>
                </a:lnTo>
                <a:cubicBezTo>
                  <a:pt x="915703" y="304800"/>
                  <a:pt x="905923" y="296024"/>
                  <a:pt x="910493" y="289169"/>
                </a:cubicBezTo>
                <a:cubicBezTo>
                  <a:pt x="916666" y="279909"/>
                  <a:pt x="932211" y="283172"/>
                  <a:pt x="941754" y="277446"/>
                </a:cubicBezTo>
                <a:cubicBezTo>
                  <a:pt x="945781" y="275030"/>
                  <a:pt x="946964" y="269631"/>
                  <a:pt x="949569" y="265723"/>
                </a:cubicBezTo>
                <a:cubicBezTo>
                  <a:pt x="963259" y="217810"/>
                  <a:pt x="951166" y="253772"/>
                  <a:pt x="980831" y="191477"/>
                </a:cubicBezTo>
                <a:cubicBezTo>
                  <a:pt x="986347" y="179894"/>
                  <a:pt x="989772" y="167254"/>
                  <a:pt x="996462" y="156308"/>
                </a:cubicBezTo>
                <a:cubicBezTo>
                  <a:pt x="1004206" y="143636"/>
                  <a:pt x="1014761" y="132911"/>
                  <a:pt x="1023816" y="121139"/>
                </a:cubicBezTo>
                <a:cubicBezTo>
                  <a:pt x="1027787" y="115977"/>
                  <a:pt x="1032627" y="111333"/>
                  <a:pt x="1035539" y="105508"/>
                </a:cubicBezTo>
                <a:cubicBezTo>
                  <a:pt x="1052817" y="70951"/>
                  <a:pt x="1042930" y="82484"/>
                  <a:pt x="1058985" y="66431"/>
                </a:cubicBezTo>
                <a:cubicBezTo>
                  <a:pt x="1061590" y="61221"/>
                  <a:pt x="1063569" y="55647"/>
                  <a:pt x="1066800" y="50800"/>
                </a:cubicBezTo>
                <a:cubicBezTo>
                  <a:pt x="1068844" y="47735"/>
                  <a:pt x="1071551" y="40941"/>
                  <a:pt x="1074616" y="42985"/>
                </a:cubicBezTo>
                <a:cubicBezTo>
                  <a:pt x="1079085" y="45964"/>
                  <a:pt x="1077221" y="53406"/>
                  <a:pt x="1078523" y="58616"/>
                </a:cubicBezTo>
                <a:cubicBezTo>
                  <a:pt x="1070708" y="74247"/>
                  <a:pt x="1057950" y="88270"/>
                  <a:pt x="1055077" y="105508"/>
                </a:cubicBezTo>
                <a:cubicBezTo>
                  <a:pt x="1053774" y="113323"/>
                  <a:pt x="1053834" y="121492"/>
                  <a:pt x="1051169" y="128954"/>
                </a:cubicBezTo>
                <a:cubicBezTo>
                  <a:pt x="1029792" y="188810"/>
                  <a:pt x="1025020" y="196882"/>
                  <a:pt x="1004277" y="238369"/>
                </a:cubicBezTo>
                <a:cubicBezTo>
                  <a:pt x="1000616" y="256672"/>
                  <a:pt x="1001122" y="260310"/>
                  <a:pt x="992554" y="277446"/>
                </a:cubicBezTo>
                <a:cubicBezTo>
                  <a:pt x="990454" y="281647"/>
                  <a:pt x="987344" y="285261"/>
                  <a:pt x="984739" y="289169"/>
                </a:cubicBezTo>
                <a:cubicBezTo>
                  <a:pt x="983436" y="294379"/>
                  <a:pt x="982307" y="299636"/>
                  <a:pt x="980831" y="304800"/>
                </a:cubicBezTo>
                <a:cubicBezTo>
                  <a:pt x="979699" y="308761"/>
                  <a:pt x="981042" y="316523"/>
                  <a:pt x="976923" y="316523"/>
                </a:cubicBezTo>
                <a:cubicBezTo>
                  <a:pt x="972804" y="316523"/>
                  <a:pt x="974318" y="308708"/>
                  <a:pt x="973016" y="304800"/>
                </a:cubicBezTo>
                <a:cubicBezTo>
                  <a:pt x="979529" y="300892"/>
                  <a:pt x="986838" y="298078"/>
                  <a:pt x="992554" y="293077"/>
                </a:cubicBezTo>
                <a:cubicBezTo>
                  <a:pt x="1010351" y="277504"/>
                  <a:pt x="1004759" y="264758"/>
                  <a:pt x="1016000" y="242277"/>
                </a:cubicBezTo>
                <a:cubicBezTo>
                  <a:pt x="1022301" y="229675"/>
                  <a:pt x="1032120" y="219143"/>
                  <a:pt x="1039446" y="207108"/>
                </a:cubicBezTo>
                <a:cubicBezTo>
                  <a:pt x="1050367" y="189167"/>
                  <a:pt x="1055856" y="167252"/>
                  <a:pt x="1070708" y="152400"/>
                </a:cubicBezTo>
                <a:cubicBezTo>
                  <a:pt x="1077221" y="145887"/>
                  <a:pt x="1084492" y="140054"/>
                  <a:pt x="1090246" y="132862"/>
                </a:cubicBezTo>
                <a:cubicBezTo>
                  <a:pt x="1094991" y="126931"/>
                  <a:pt x="1097756" y="119643"/>
                  <a:pt x="1101969" y="113323"/>
                </a:cubicBezTo>
                <a:cubicBezTo>
                  <a:pt x="1130972" y="69819"/>
                  <a:pt x="1097240" y="122196"/>
                  <a:pt x="1125416" y="85969"/>
                </a:cubicBezTo>
                <a:cubicBezTo>
                  <a:pt x="1149422" y="55104"/>
                  <a:pt x="1129454" y="68318"/>
                  <a:pt x="1156677" y="54708"/>
                </a:cubicBezTo>
                <a:cubicBezTo>
                  <a:pt x="1163818" y="147537"/>
                  <a:pt x="1167929" y="69561"/>
                  <a:pt x="1141046" y="136769"/>
                </a:cubicBezTo>
                <a:cubicBezTo>
                  <a:pt x="1129878" y="164690"/>
                  <a:pt x="1123203" y="194210"/>
                  <a:pt x="1113693" y="222739"/>
                </a:cubicBezTo>
                <a:cubicBezTo>
                  <a:pt x="1104517" y="250266"/>
                  <a:pt x="1104541" y="248855"/>
                  <a:pt x="1094154" y="269631"/>
                </a:cubicBezTo>
                <a:cubicBezTo>
                  <a:pt x="1086487" y="231299"/>
                  <a:pt x="1087320" y="261397"/>
                  <a:pt x="1121508" y="211016"/>
                </a:cubicBezTo>
                <a:cubicBezTo>
                  <a:pt x="1136937" y="188279"/>
                  <a:pt x="1148954" y="163339"/>
                  <a:pt x="1164493" y="140677"/>
                </a:cubicBezTo>
                <a:cubicBezTo>
                  <a:pt x="1200850" y="87656"/>
                  <a:pt x="1199110" y="90429"/>
                  <a:pt x="1227016" y="62523"/>
                </a:cubicBezTo>
                <a:cubicBezTo>
                  <a:pt x="1256038" y="106058"/>
                  <a:pt x="1248541" y="88289"/>
                  <a:pt x="1199662" y="191477"/>
                </a:cubicBezTo>
                <a:cubicBezTo>
                  <a:pt x="1187939" y="216226"/>
                  <a:pt x="1176308" y="241018"/>
                  <a:pt x="1164493" y="265723"/>
                </a:cubicBezTo>
                <a:cubicBezTo>
                  <a:pt x="1161980" y="270978"/>
                  <a:pt x="1152886" y="285777"/>
                  <a:pt x="1156677" y="281354"/>
                </a:cubicBezTo>
                <a:cubicBezTo>
                  <a:pt x="1164492" y="272236"/>
                  <a:pt x="1173861" y="264247"/>
                  <a:pt x="1180123" y="254000"/>
                </a:cubicBezTo>
                <a:cubicBezTo>
                  <a:pt x="1188330" y="240570"/>
                  <a:pt x="1191353" y="224383"/>
                  <a:pt x="1199662" y="211016"/>
                </a:cubicBezTo>
                <a:cubicBezTo>
                  <a:pt x="1221408" y="176033"/>
                  <a:pt x="1245437" y="142482"/>
                  <a:pt x="1270000" y="109416"/>
                </a:cubicBezTo>
                <a:cubicBezTo>
                  <a:pt x="1279353" y="96825"/>
                  <a:pt x="1290560" y="85713"/>
                  <a:pt x="1301262" y="74246"/>
                </a:cubicBezTo>
                <a:cubicBezTo>
                  <a:pt x="1323080" y="50870"/>
                  <a:pt x="1319539" y="54677"/>
                  <a:pt x="1340339" y="39077"/>
                </a:cubicBezTo>
                <a:cubicBezTo>
                  <a:pt x="1336431" y="53405"/>
                  <a:pt x="1333795" y="68143"/>
                  <a:pt x="1328616" y="82062"/>
                </a:cubicBezTo>
                <a:cubicBezTo>
                  <a:pt x="1312926" y="124228"/>
                  <a:pt x="1302772" y="169674"/>
                  <a:pt x="1277816" y="207108"/>
                </a:cubicBezTo>
                <a:cubicBezTo>
                  <a:pt x="1272606" y="214923"/>
                  <a:pt x="1256317" y="237889"/>
                  <a:pt x="1262185" y="230554"/>
                </a:cubicBezTo>
                <a:lnTo>
                  <a:pt x="1355969" y="113323"/>
                </a:lnTo>
                <a:cubicBezTo>
                  <a:pt x="1365876" y="101105"/>
                  <a:pt x="1390006" y="72808"/>
                  <a:pt x="1402862" y="62523"/>
                </a:cubicBezTo>
                <a:cubicBezTo>
                  <a:pt x="1407411" y="58884"/>
                  <a:pt x="1413283" y="57313"/>
                  <a:pt x="1418493" y="54708"/>
                </a:cubicBezTo>
                <a:cubicBezTo>
                  <a:pt x="1419795" y="61221"/>
                  <a:pt x="1424670" y="68004"/>
                  <a:pt x="1422400" y="74246"/>
                </a:cubicBezTo>
                <a:cubicBezTo>
                  <a:pt x="1418923" y="83807"/>
                  <a:pt x="1407528" y="88652"/>
                  <a:pt x="1402862" y="97692"/>
                </a:cubicBezTo>
                <a:cubicBezTo>
                  <a:pt x="1386545" y="129307"/>
                  <a:pt x="1376129" y="163737"/>
                  <a:pt x="1359877" y="195385"/>
                </a:cubicBezTo>
                <a:cubicBezTo>
                  <a:pt x="1351296" y="212096"/>
                  <a:pt x="1338412" y="226248"/>
                  <a:pt x="1328616" y="242277"/>
                </a:cubicBezTo>
                <a:cubicBezTo>
                  <a:pt x="1324060" y="249733"/>
                  <a:pt x="1321524" y="258313"/>
                  <a:pt x="1316893" y="265723"/>
                </a:cubicBezTo>
                <a:cubicBezTo>
                  <a:pt x="1314940" y="268847"/>
                  <a:pt x="1306935" y="276537"/>
                  <a:pt x="1309077" y="273539"/>
                </a:cubicBezTo>
                <a:cubicBezTo>
                  <a:pt x="1317709" y="261454"/>
                  <a:pt x="1328080" y="250650"/>
                  <a:pt x="1336431" y="238369"/>
                </a:cubicBezTo>
                <a:cubicBezTo>
                  <a:pt x="1350251" y="218046"/>
                  <a:pt x="1360378" y="195213"/>
                  <a:pt x="1375508" y="175846"/>
                </a:cubicBezTo>
                <a:cubicBezTo>
                  <a:pt x="1393095" y="153334"/>
                  <a:pt x="1414508" y="134092"/>
                  <a:pt x="1434123" y="113323"/>
                </a:cubicBezTo>
                <a:cubicBezTo>
                  <a:pt x="1436653" y="110645"/>
                  <a:pt x="1441939" y="105508"/>
                  <a:pt x="1441939" y="105508"/>
                </a:cubicBezTo>
                <a:cubicBezTo>
                  <a:pt x="1438031" y="118534"/>
                  <a:pt x="1435573" y="132085"/>
                  <a:pt x="1430216" y="144585"/>
                </a:cubicBezTo>
                <a:cubicBezTo>
                  <a:pt x="1419890" y="168679"/>
                  <a:pt x="1407511" y="191863"/>
                  <a:pt x="1395046" y="214923"/>
                </a:cubicBezTo>
                <a:cubicBezTo>
                  <a:pt x="1311567" y="369358"/>
                  <a:pt x="1372506" y="248283"/>
                  <a:pt x="1344246" y="304800"/>
                </a:cubicBezTo>
                <a:cubicBezTo>
                  <a:pt x="1336303" y="249188"/>
                  <a:pt x="1335279" y="300285"/>
                  <a:pt x="1391139" y="242277"/>
                </a:cubicBezTo>
                <a:cubicBezTo>
                  <a:pt x="1411200" y="221444"/>
                  <a:pt x="1424183" y="194768"/>
                  <a:pt x="1441939" y="171939"/>
                </a:cubicBezTo>
                <a:cubicBezTo>
                  <a:pt x="1451569" y="159558"/>
                  <a:pt x="1462561" y="148294"/>
                  <a:pt x="1473200" y="136769"/>
                </a:cubicBezTo>
                <a:cubicBezTo>
                  <a:pt x="1489681" y="118914"/>
                  <a:pt x="1482994" y="123085"/>
                  <a:pt x="1500554" y="117231"/>
                </a:cubicBezTo>
                <a:cubicBezTo>
                  <a:pt x="1509996" y="154996"/>
                  <a:pt x="1503196" y="110184"/>
                  <a:pt x="1473200" y="171939"/>
                </a:cubicBezTo>
                <a:cubicBezTo>
                  <a:pt x="1458079" y="203071"/>
                  <a:pt x="1451034" y="237557"/>
                  <a:pt x="1438031" y="269631"/>
                </a:cubicBezTo>
                <a:cubicBezTo>
                  <a:pt x="1431465" y="285826"/>
                  <a:pt x="1421816" y="300614"/>
                  <a:pt x="1414585" y="316523"/>
                </a:cubicBezTo>
                <a:cubicBezTo>
                  <a:pt x="1408780" y="329295"/>
                  <a:pt x="1389633" y="366085"/>
                  <a:pt x="1398954" y="355600"/>
                </a:cubicBezTo>
                <a:cubicBezTo>
                  <a:pt x="1409375" y="343877"/>
                  <a:pt x="1420991" y="333116"/>
                  <a:pt x="1430216" y="320431"/>
                </a:cubicBezTo>
                <a:cubicBezTo>
                  <a:pt x="1441910" y="304351"/>
                  <a:pt x="1449783" y="285711"/>
                  <a:pt x="1461477" y="269631"/>
                </a:cubicBezTo>
                <a:cubicBezTo>
                  <a:pt x="1481891" y="241561"/>
                  <a:pt x="1536497" y="162567"/>
                  <a:pt x="1578708" y="125046"/>
                </a:cubicBezTo>
                <a:cubicBezTo>
                  <a:pt x="1582218" y="121926"/>
                  <a:pt x="1586523" y="119836"/>
                  <a:pt x="1590431" y="117231"/>
                </a:cubicBezTo>
                <a:cubicBezTo>
                  <a:pt x="1576103" y="151098"/>
                  <a:pt x="1562996" y="185508"/>
                  <a:pt x="1547446" y="218831"/>
                </a:cubicBezTo>
                <a:cubicBezTo>
                  <a:pt x="1538328" y="238369"/>
                  <a:pt x="1528941" y="257784"/>
                  <a:pt x="1520093" y="277446"/>
                </a:cubicBezTo>
                <a:cubicBezTo>
                  <a:pt x="1517214" y="283843"/>
                  <a:pt x="1514740" y="290417"/>
                  <a:pt x="1512277" y="296985"/>
                </a:cubicBezTo>
                <a:cubicBezTo>
                  <a:pt x="1510831" y="300842"/>
                  <a:pt x="1505456" y="311621"/>
                  <a:pt x="1508369" y="308708"/>
                </a:cubicBezTo>
                <a:cubicBezTo>
                  <a:pt x="1548326" y="268751"/>
                  <a:pt x="1593510" y="200946"/>
                  <a:pt x="1625600" y="160216"/>
                </a:cubicBezTo>
                <a:cubicBezTo>
                  <a:pt x="1635307" y="147895"/>
                  <a:pt x="1647451" y="137594"/>
                  <a:pt x="1656862" y="125046"/>
                </a:cubicBezTo>
                <a:cubicBezTo>
                  <a:pt x="1667052" y="111459"/>
                  <a:pt x="1673607" y="95324"/>
                  <a:pt x="1684216" y="82062"/>
                </a:cubicBezTo>
                <a:cubicBezTo>
                  <a:pt x="1689522" y="75429"/>
                  <a:pt x="1706893" y="64338"/>
                  <a:pt x="1715477" y="58616"/>
                </a:cubicBezTo>
                <a:cubicBezTo>
                  <a:pt x="1723070" y="134534"/>
                  <a:pt x="1724189" y="62236"/>
                  <a:pt x="1695939" y="132862"/>
                </a:cubicBezTo>
                <a:cubicBezTo>
                  <a:pt x="1682779" y="165761"/>
                  <a:pt x="1674296" y="200359"/>
                  <a:pt x="1664677" y="234462"/>
                </a:cubicBezTo>
                <a:cubicBezTo>
                  <a:pt x="1659959" y="251188"/>
                  <a:pt x="1657605" y="268518"/>
                  <a:pt x="1652954" y="285262"/>
                </a:cubicBezTo>
                <a:cubicBezTo>
                  <a:pt x="1651077" y="292020"/>
                  <a:pt x="1647602" y="298232"/>
                  <a:pt x="1645139" y="304800"/>
                </a:cubicBezTo>
                <a:cubicBezTo>
                  <a:pt x="1643693" y="308657"/>
                  <a:pt x="1638788" y="319839"/>
                  <a:pt x="1641231" y="316523"/>
                </a:cubicBezTo>
                <a:cubicBezTo>
                  <a:pt x="1843893" y="41481"/>
                  <a:pt x="1677952" y="252060"/>
                  <a:pt x="1817077" y="78154"/>
                </a:cubicBezTo>
                <a:cubicBezTo>
                  <a:pt x="1835007" y="55742"/>
                  <a:pt x="1826812" y="64513"/>
                  <a:pt x="1840523" y="50800"/>
                </a:cubicBezTo>
                <a:cubicBezTo>
                  <a:pt x="1841826" y="62523"/>
                  <a:pt x="1846605" y="74376"/>
                  <a:pt x="1844431" y="85969"/>
                </a:cubicBezTo>
                <a:cubicBezTo>
                  <a:pt x="1842496" y="96291"/>
                  <a:pt x="1833176" y="103776"/>
                  <a:pt x="1828800" y="113323"/>
                </a:cubicBezTo>
                <a:cubicBezTo>
                  <a:pt x="1818822" y="135093"/>
                  <a:pt x="1812156" y="158335"/>
                  <a:pt x="1801446" y="179754"/>
                </a:cubicBezTo>
                <a:cubicBezTo>
                  <a:pt x="1787357" y="207933"/>
                  <a:pt x="1754554" y="261816"/>
                  <a:pt x="1754554" y="261816"/>
                </a:cubicBezTo>
                <a:cubicBezTo>
                  <a:pt x="1753251" y="267026"/>
                  <a:pt x="1746276" y="280568"/>
                  <a:pt x="1750646" y="277446"/>
                </a:cubicBezTo>
                <a:cubicBezTo>
                  <a:pt x="1769096" y="264267"/>
                  <a:pt x="1817288" y="192984"/>
                  <a:pt x="1824893" y="183662"/>
                </a:cubicBezTo>
                <a:cubicBezTo>
                  <a:pt x="1849989" y="152899"/>
                  <a:pt x="1874973" y="121858"/>
                  <a:pt x="1903046" y="93785"/>
                </a:cubicBezTo>
                <a:cubicBezTo>
                  <a:pt x="1905651" y="91180"/>
                  <a:pt x="1907985" y="88271"/>
                  <a:pt x="1910862" y="85969"/>
                </a:cubicBezTo>
                <a:cubicBezTo>
                  <a:pt x="1914529" y="83035"/>
                  <a:pt x="1918677" y="80759"/>
                  <a:pt x="1922585" y="78154"/>
                </a:cubicBezTo>
                <a:cubicBezTo>
                  <a:pt x="1909559" y="112021"/>
                  <a:pt x="1897247" y="146170"/>
                  <a:pt x="1883508" y="179754"/>
                </a:cubicBezTo>
                <a:cubicBezTo>
                  <a:pt x="1873793" y="203501"/>
                  <a:pt x="1863377" y="226975"/>
                  <a:pt x="1852246" y="250092"/>
                </a:cubicBezTo>
                <a:cubicBezTo>
                  <a:pt x="1846428" y="262175"/>
                  <a:pt x="1839066" y="273454"/>
                  <a:pt x="1832708" y="285262"/>
                </a:cubicBezTo>
                <a:cubicBezTo>
                  <a:pt x="1829946" y="290391"/>
                  <a:pt x="1819068" y="300892"/>
                  <a:pt x="1824893" y="300892"/>
                </a:cubicBezTo>
                <a:cubicBezTo>
                  <a:pt x="1832261" y="300892"/>
                  <a:pt x="1835999" y="291078"/>
                  <a:pt x="1840523" y="285262"/>
                </a:cubicBezTo>
                <a:cubicBezTo>
                  <a:pt x="1881628" y="232413"/>
                  <a:pt x="1920992" y="178230"/>
                  <a:pt x="1961662" y="125046"/>
                </a:cubicBezTo>
                <a:cubicBezTo>
                  <a:pt x="1984135" y="95658"/>
                  <a:pt x="1991985" y="83098"/>
                  <a:pt x="2020277" y="62523"/>
                </a:cubicBezTo>
                <a:cubicBezTo>
                  <a:pt x="2024988" y="59097"/>
                  <a:pt x="2030698" y="57313"/>
                  <a:pt x="2035908" y="54708"/>
                </a:cubicBezTo>
                <a:cubicBezTo>
                  <a:pt x="2045685" y="93812"/>
                  <a:pt x="2038758" y="50275"/>
                  <a:pt x="2008554" y="121139"/>
                </a:cubicBezTo>
                <a:cubicBezTo>
                  <a:pt x="1982372" y="182566"/>
                  <a:pt x="1968078" y="248983"/>
                  <a:pt x="1938216" y="308708"/>
                </a:cubicBezTo>
                <a:cubicBezTo>
                  <a:pt x="1934308" y="316523"/>
                  <a:pt x="1930109" y="324199"/>
                  <a:pt x="1926493" y="332154"/>
                </a:cubicBezTo>
                <a:cubicBezTo>
                  <a:pt x="1923590" y="338540"/>
                  <a:pt x="1911872" y="353393"/>
                  <a:pt x="1918677" y="351692"/>
                </a:cubicBezTo>
                <a:cubicBezTo>
                  <a:pt x="1934102" y="347836"/>
                  <a:pt x="1946764" y="335829"/>
                  <a:pt x="1957754" y="324339"/>
                </a:cubicBezTo>
                <a:cubicBezTo>
                  <a:pt x="1975761" y="305513"/>
                  <a:pt x="1988172" y="281997"/>
                  <a:pt x="2004646" y="261816"/>
                </a:cubicBezTo>
                <a:cubicBezTo>
                  <a:pt x="2040295" y="218146"/>
                  <a:pt x="2074200" y="172724"/>
                  <a:pt x="2114062" y="132862"/>
                </a:cubicBezTo>
                <a:lnTo>
                  <a:pt x="2153139" y="93785"/>
                </a:lnTo>
                <a:cubicBezTo>
                  <a:pt x="2155744" y="105508"/>
                  <a:pt x="2164882" y="117606"/>
                  <a:pt x="2160954" y="128954"/>
                </a:cubicBezTo>
                <a:cubicBezTo>
                  <a:pt x="2152326" y="153878"/>
                  <a:pt x="2131367" y="172666"/>
                  <a:pt x="2117969" y="195385"/>
                </a:cubicBezTo>
                <a:cubicBezTo>
                  <a:pt x="2101387" y="223502"/>
                  <a:pt x="2085675" y="252158"/>
                  <a:pt x="2071077" y="281354"/>
                </a:cubicBezTo>
                <a:cubicBezTo>
                  <a:pt x="2062204" y="299100"/>
                  <a:pt x="2053905" y="317240"/>
                  <a:pt x="2047631" y="336062"/>
                </a:cubicBezTo>
                <a:cubicBezTo>
                  <a:pt x="2046328" y="339970"/>
                  <a:pt x="2041512" y="351260"/>
                  <a:pt x="2043723" y="347785"/>
                </a:cubicBezTo>
                <a:cubicBezTo>
                  <a:pt x="2054999" y="330065"/>
                  <a:pt x="2062888" y="310247"/>
                  <a:pt x="2074985" y="293077"/>
                </a:cubicBezTo>
                <a:cubicBezTo>
                  <a:pt x="2115364" y="235764"/>
                  <a:pt x="2156155" y="178740"/>
                  <a:pt x="2196123" y="121139"/>
                </a:cubicBezTo>
                <a:cubicBezTo>
                  <a:pt x="2200453" y="114899"/>
                  <a:pt x="2202903" y="107367"/>
                  <a:pt x="2207846" y="101600"/>
                </a:cubicBezTo>
                <a:cubicBezTo>
                  <a:pt x="2238311" y="66058"/>
                  <a:pt x="2229180" y="71043"/>
                  <a:pt x="2254739" y="62523"/>
                </a:cubicBezTo>
                <a:cubicBezTo>
                  <a:pt x="2249529" y="72944"/>
                  <a:pt x="2243435" y="82968"/>
                  <a:pt x="2239108" y="93785"/>
                </a:cubicBezTo>
                <a:cubicBezTo>
                  <a:pt x="2227783" y="122096"/>
                  <a:pt x="2222113" y="152805"/>
                  <a:pt x="2207846" y="179754"/>
                </a:cubicBezTo>
                <a:cubicBezTo>
                  <a:pt x="2186716" y="219666"/>
                  <a:pt x="2150371" y="251147"/>
                  <a:pt x="2133600" y="293077"/>
                </a:cubicBezTo>
                <a:cubicBezTo>
                  <a:pt x="2130995" y="299590"/>
                  <a:pt x="2122204" y="318648"/>
                  <a:pt x="2125785" y="312616"/>
                </a:cubicBezTo>
                <a:cubicBezTo>
                  <a:pt x="2239881" y="120454"/>
                  <a:pt x="2163539" y="220419"/>
                  <a:pt x="2282093" y="78154"/>
                </a:cubicBezTo>
                <a:cubicBezTo>
                  <a:pt x="2306940" y="48338"/>
                  <a:pt x="2296194" y="57030"/>
                  <a:pt x="2317262" y="42985"/>
                </a:cubicBezTo>
                <a:cubicBezTo>
                  <a:pt x="2314657" y="50800"/>
                  <a:pt x="2311903" y="58568"/>
                  <a:pt x="2309446" y="66431"/>
                </a:cubicBezTo>
                <a:cubicBezTo>
                  <a:pt x="2305390" y="79411"/>
                  <a:pt x="2304033" y="93461"/>
                  <a:pt x="2297723" y="105508"/>
                </a:cubicBezTo>
                <a:cubicBezTo>
                  <a:pt x="2275230" y="148449"/>
                  <a:pt x="2246942" y="188136"/>
                  <a:pt x="2223477" y="230554"/>
                </a:cubicBezTo>
                <a:cubicBezTo>
                  <a:pt x="2213040" y="249421"/>
                  <a:pt x="2207027" y="270568"/>
                  <a:pt x="2196123" y="289169"/>
                </a:cubicBezTo>
                <a:cubicBezTo>
                  <a:pt x="2184790" y="308502"/>
                  <a:pt x="2141199" y="359723"/>
                  <a:pt x="2157046" y="343877"/>
                </a:cubicBezTo>
                <a:cubicBezTo>
                  <a:pt x="2168769" y="332154"/>
                  <a:pt x="2182667" y="322261"/>
                  <a:pt x="2192216" y="308708"/>
                </a:cubicBezTo>
                <a:cubicBezTo>
                  <a:pt x="2223230" y="264688"/>
                  <a:pt x="2247060" y="215880"/>
                  <a:pt x="2278185" y="171939"/>
                </a:cubicBezTo>
                <a:cubicBezTo>
                  <a:pt x="2307057" y="131178"/>
                  <a:pt x="2321216" y="126306"/>
                  <a:pt x="2352431" y="97692"/>
                </a:cubicBezTo>
                <a:cubicBezTo>
                  <a:pt x="2382905" y="69757"/>
                  <a:pt x="2360422" y="85851"/>
                  <a:pt x="2383693" y="70339"/>
                </a:cubicBezTo>
                <a:cubicBezTo>
                  <a:pt x="2381088" y="79457"/>
                  <a:pt x="2379033" y="88750"/>
                  <a:pt x="2375877" y="97692"/>
                </a:cubicBezTo>
                <a:cubicBezTo>
                  <a:pt x="2351380" y="167096"/>
                  <a:pt x="2293802" y="269649"/>
                  <a:pt x="2262554" y="308708"/>
                </a:cubicBezTo>
                <a:cubicBezTo>
                  <a:pt x="2257344" y="315221"/>
                  <a:pt x="2250653" y="335706"/>
                  <a:pt x="2246923" y="328246"/>
                </a:cubicBezTo>
                <a:cubicBezTo>
                  <a:pt x="2242487" y="319373"/>
                  <a:pt x="2253282" y="309237"/>
                  <a:pt x="2258646" y="300892"/>
                </a:cubicBezTo>
                <a:cubicBezTo>
                  <a:pt x="2276824" y="272616"/>
                  <a:pt x="2296083" y="244935"/>
                  <a:pt x="2317262" y="218831"/>
                </a:cubicBezTo>
                <a:cubicBezTo>
                  <a:pt x="2352157" y="175821"/>
                  <a:pt x="2387513" y="132949"/>
                  <a:pt x="2426677" y="93785"/>
                </a:cubicBezTo>
                <a:lnTo>
                  <a:pt x="2457939" y="62523"/>
                </a:lnTo>
                <a:cubicBezTo>
                  <a:pt x="2456636" y="74246"/>
                  <a:pt x="2456892" y="86249"/>
                  <a:pt x="2454031" y="97692"/>
                </a:cubicBezTo>
                <a:cubicBezTo>
                  <a:pt x="2452892" y="102248"/>
                  <a:pt x="2448316" y="105215"/>
                  <a:pt x="2446216" y="109416"/>
                </a:cubicBezTo>
                <a:cubicBezTo>
                  <a:pt x="2424853" y="152143"/>
                  <a:pt x="2405057" y="195642"/>
                  <a:pt x="2383693" y="238369"/>
                </a:cubicBezTo>
                <a:cubicBezTo>
                  <a:pt x="2363611" y="278532"/>
                  <a:pt x="2378991" y="234804"/>
                  <a:pt x="2356339" y="289169"/>
                </a:cubicBezTo>
                <a:cubicBezTo>
                  <a:pt x="2354273" y="294127"/>
                  <a:pt x="2347336" y="306498"/>
                  <a:pt x="2352431" y="304800"/>
                </a:cubicBezTo>
                <a:cubicBezTo>
                  <a:pt x="2377167" y="296555"/>
                  <a:pt x="2395277" y="254357"/>
                  <a:pt x="2407139" y="238369"/>
                </a:cubicBezTo>
                <a:cubicBezTo>
                  <a:pt x="2427018" y="211576"/>
                  <a:pt x="2446072" y="183807"/>
                  <a:pt x="2469662" y="160216"/>
                </a:cubicBezTo>
                <a:cubicBezTo>
                  <a:pt x="2481385" y="148493"/>
                  <a:pt x="2493550" y="137195"/>
                  <a:pt x="2504831" y="125046"/>
                </a:cubicBezTo>
                <a:cubicBezTo>
                  <a:pt x="2510506" y="118934"/>
                  <a:pt x="2515034" y="111841"/>
                  <a:pt x="2520462" y="105508"/>
                </a:cubicBezTo>
                <a:cubicBezTo>
                  <a:pt x="2522860" y="102711"/>
                  <a:pt x="2529728" y="94306"/>
                  <a:pt x="2528277" y="97692"/>
                </a:cubicBezTo>
                <a:cubicBezTo>
                  <a:pt x="2522994" y="110019"/>
                  <a:pt x="2515786" y="121452"/>
                  <a:pt x="2508739" y="132862"/>
                </a:cubicBezTo>
                <a:cubicBezTo>
                  <a:pt x="2488422" y="165756"/>
                  <a:pt x="2466902" y="197892"/>
                  <a:pt x="2446216" y="230554"/>
                </a:cubicBezTo>
                <a:cubicBezTo>
                  <a:pt x="2425761" y="262850"/>
                  <a:pt x="2443664" y="237864"/>
                  <a:pt x="2422769" y="265723"/>
                </a:cubicBezTo>
                <a:cubicBezTo>
                  <a:pt x="2419236" y="276324"/>
                  <a:pt x="2412630" y="300892"/>
                  <a:pt x="2399323" y="300892"/>
                </a:cubicBezTo>
                <a:cubicBezTo>
                  <a:pt x="2389447" y="300892"/>
                  <a:pt x="2425123" y="267588"/>
                  <a:pt x="2426677" y="265723"/>
                </a:cubicBezTo>
                <a:cubicBezTo>
                  <a:pt x="2429684" y="262115"/>
                  <a:pt x="2431675" y="257757"/>
                  <a:pt x="2434493" y="254000"/>
                </a:cubicBezTo>
                <a:cubicBezTo>
                  <a:pt x="2447311" y="236909"/>
                  <a:pt x="2459376" y="219167"/>
                  <a:pt x="2473569" y="203200"/>
                </a:cubicBezTo>
                <a:cubicBezTo>
                  <a:pt x="2480328" y="195596"/>
                  <a:pt x="2490173" y="191190"/>
                  <a:pt x="2497016" y="183662"/>
                </a:cubicBezTo>
                <a:cubicBezTo>
                  <a:pt x="2503334" y="176712"/>
                  <a:pt x="2507260" y="167911"/>
                  <a:pt x="2512646" y="160216"/>
                </a:cubicBezTo>
                <a:cubicBezTo>
                  <a:pt x="2532048" y="132497"/>
                  <a:pt x="2517985" y="154698"/>
                  <a:pt x="2547816" y="121139"/>
                </a:cubicBezTo>
                <a:cubicBezTo>
                  <a:pt x="2570676" y="95422"/>
                  <a:pt x="2536019" y="124126"/>
                  <a:pt x="2571262" y="97692"/>
                </a:cubicBezTo>
                <a:cubicBezTo>
                  <a:pt x="2566052" y="110718"/>
                  <a:pt x="2561510" y="124031"/>
                  <a:pt x="2555631" y="136769"/>
                </a:cubicBezTo>
                <a:cubicBezTo>
                  <a:pt x="2553663" y="141033"/>
                  <a:pt x="2549707" y="144193"/>
                  <a:pt x="2547816" y="148492"/>
                </a:cubicBezTo>
                <a:cubicBezTo>
                  <a:pt x="2535346" y="176832"/>
                  <a:pt x="2524369" y="205805"/>
                  <a:pt x="2512646" y="234462"/>
                </a:cubicBezTo>
                <a:cubicBezTo>
                  <a:pt x="2509338" y="242549"/>
                  <a:pt x="2504539" y="249953"/>
                  <a:pt x="2500923" y="257908"/>
                </a:cubicBezTo>
                <a:cubicBezTo>
                  <a:pt x="2483673" y="295859"/>
                  <a:pt x="2502148" y="262201"/>
                  <a:pt x="2485293" y="289169"/>
                </a:cubicBezTo>
                <a:cubicBezTo>
                  <a:pt x="2481267" y="295610"/>
                  <a:pt x="2476966" y="301914"/>
                  <a:pt x="2473569" y="308708"/>
                </a:cubicBezTo>
                <a:cubicBezTo>
                  <a:pt x="2471727" y="312392"/>
                  <a:pt x="2465623" y="321239"/>
                  <a:pt x="2469662" y="320431"/>
                </a:cubicBezTo>
                <a:cubicBezTo>
                  <a:pt x="2478873" y="318589"/>
                  <a:pt x="2485694" y="310567"/>
                  <a:pt x="2493108" y="304800"/>
                </a:cubicBezTo>
                <a:cubicBezTo>
                  <a:pt x="2497470" y="301407"/>
                  <a:pt x="2501346" y="297366"/>
                  <a:pt x="2504831" y="293077"/>
                </a:cubicBezTo>
                <a:cubicBezTo>
                  <a:pt x="2518303" y="276496"/>
                  <a:pt x="2529773" y="258296"/>
                  <a:pt x="2543908" y="242277"/>
                </a:cubicBezTo>
                <a:cubicBezTo>
                  <a:pt x="2549426" y="236023"/>
                  <a:pt x="2557789" y="232775"/>
                  <a:pt x="2563446" y="226646"/>
                </a:cubicBezTo>
                <a:cubicBezTo>
                  <a:pt x="2573519" y="215733"/>
                  <a:pt x="2581624" y="203155"/>
                  <a:pt x="2590800" y="191477"/>
                </a:cubicBezTo>
                <a:cubicBezTo>
                  <a:pt x="2595953" y="184919"/>
                  <a:pt x="2600533" y="177837"/>
                  <a:pt x="2606431" y="171939"/>
                </a:cubicBezTo>
                <a:cubicBezTo>
                  <a:pt x="2622759" y="155611"/>
                  <a:pt x="2613733" y="163532"/>
                  <a:pt x="2633785" y="148492"/>
                </a:cubicBezTo>
                <a:cubicBezTo>
                  <a:pt x="2629877" y="157610"/>
                  <a:pt x="2625746" y="166635"/>
                  <a:pt x="2622062" y="175846"/>
                </a:cubicBezTo>
                <a:cubicBezTo>
                  <a:pt x="2620532" y="179670"/>
                  <a:pt x="2619996" y="183885"/>
                  <a:pt x="2618154" y="187569"/>
                </a:cubicBezTo>
                <a:cubicBezTo>
                  <a:pt x="2616054" y="191770"/>
                  <a:pt x="2612439" y="195091"/>
                  <a:pt x="2610339" y="199292"/>
                </a:cubicBezTo>
                <a:cubicBezTo>
                  <a:pt x="2599394" y="221181"/>
                  <a:pt x="2588165" y="243000"/>
                  <a:pt x="2579077" y="265723"/>
                </a:cubicBezTo>
                <a:cubicBezTo>
                  <a:pt x="2555910" y="323644"/>
                  <a:pt x="2585351" y="251606"/>
                  <a:pt x="2563446" y="300892"/>
                </a:cubicBezTo>
                <a:cubicBezTo>
                  <a:pt x="2560597" y="307302"/>
                  <a:pt x="2558094" y="313863"/>
                  <a:pt x="2555631" y="320431"/>
                </a:cubicBezTo>
                <a:cubicBezTo>
                  <a:pt x="2554185" y="324288"/>
                  <a:pt x="2548371" y="334548"/>
                  <a:pt x="2551723" y="332154"/>
                </a:cubicBezTo>
                <a:cubicBezTo>
                  <a:pt x="2614580" y="287255"/>
                  <a:pt x="2565800" y="316441"/>
                  <a:pt x="2590800" y="289169"/>
                </a:cubicBezTo>
                <a:cubicBezTo>
                  <a:pt x="2602003" y="276948"/>
                  <a:pt x="2614817" y="266267"/>
                  <a:pt x="2625969" y="254000"/>
                </a:cubicBezTo>
                <a:cubicBezTo>
                  <a:pt x="2652020" y="225344"/>
                  <a:pt x="2682639" y="200254"/>
                  <a:pt x="2704123" y="168031"/>
                </a:cubicBezTo>
                <a:cubicBezTo>
                  <a:pt x="2706728" y="164123"/>
                  <a:pt x="2708331" y="159315"/>
                  <a:pt x="2711939" y="156308"/>
                </a:cubicBezTo>
                <a:cubicBezTo>
                  <a:pt x="2716414" y="152579"/>
                  <a:pt x="2722359" y="151097"/>
                  <a:pt x="2727569" y="148492"/>
                </a:cubicBezTo>
                <a:cubicBezTo>
                  <a:pt x="2721056" y="158913"/>
                  <a:pt x="2714223" y="169139"/>
                  <a:pt x="2708031" y="179754"/>
                </a:cubicBezTo>
                <a:cubicBezTo>
                  <a:pt x="2705096" y="184786"/>
                  <a:pt x="2702511" y="190031"/>
                  <a:pt x="2700216" y="195385"/>
                </a:cubicBezTo>
                <a:cubicBezTo>
                  <a:pt x="2698593" y="199171"/>
                  <a:pt x="2698352" y="203532"/>
                  <a:pt x="2696308" y="207108"/>
                </a:cubicBezTo>
                <a:cubicBezTo>
                  <a:pt x="2693077" y="212763"/>
                  <a:pt x="2688493" y="217529"/>
                  <a:pt x="2684585" y="222739"/>
                </a:cubicBezTo>
                <a:cubicBezTo>
                  <a:pt x="2675865" y="253254"/>
                  <a:pt x="2676253" y="258258"/>
                  <a:pt x="2657231" y="289169"/>
                </a:cubicBezTo>
                <a:cubicBezTo>
                  <a:pt x="2654335" y="293876"/>
                  <a:pt x="2648824" y="296471"/>
                  <a:pt x="2645508" y="300892"/>
                </a:cubicBezTo>
                <a:cubicBezTo>
                  <a:pt x="2640951" y="306968"/>
                  <a:pt x="2637182" y="313638"/>
                  <a:pt x="2633785" y="320431"/>
                </a:cubicBezTo>
                <a:cubicBezTo>
                  <a:pt x="2631943" y="324115"/>
                  <a:pt x="2626582" y="334625"/>
                  <a:pt x="2629877" y="332154"/>
                </a:cubicBezTo>
                <a:cubicBezTo>
                  <a:pt x="2638016" y="326050"/>
                  <a:pt x="2642717" y="316364"/>
                  <a:pt x="2649416" y="308708"/>
                </a:cubicBezTo>
                <a:cubicBezTo>
                  <a:pt x="2657214" y="299796"/>
                  <a:pt x="2658420" y="300099"/>
                  <a:pt x="2668954" y="293077"/>
                </a:cubicBezTo>
                <a:cubicBezTo>
                  <a:pt x="2686957" y="257068"/>
                  <a:pt x="2666481" y="293903"/>
                  <a:pt x="2715846" y="238369"/>
                </a:cubicBezTo>
                <a:cubicBezTo>
                  <a:pt x="2726267" y="226646"/>
                  <a:pt x="2736976" y="215174"/>
                  <a:pt x="2747108" y="203200"/>
                </a:cubicBezTo>
                <a:cubicBezTo>
                  <a:pt x="2751315" y="198228"/>
                  <a:pt x="2753886" y="191807"/>
                  <a:pt x="2758831" y="187569"/>
                </a:cubicBezTo>
                <a:cubicBezTo>
                  <a:pt x="2763254" y="183778"/>
                  <a:pt x="2769252" y="182359"/>
                  <a:pt x="2774462" y="179754"/>
                </a:cubicBezTo>
                <a:cubicBezTo>
                  <a:pt x="2777067" y="186267"/>
                  <a:pt x="2784611" y="192678"/>
                  <a:pt x="2782277" y="199292"/>
                </a:cubicBezTo>
                <a:cubicBezTo>
                  <a:pt x="2776025" y="217007"/>
                  <a:pt x="2751016" y="246185"/>
                  <a:pt x="2751016" y="246185"/>
                </a:cubicBezTo>
                <a:cubicBezTo>
                  <a:pt x="2748411" y="256605"/>
                  <a:pt x="2746596" y="267256"/>
                  <a:pt x="2743200" y="277446"/>
                </a:cubicBezTo>
                <a:lnTo>
                  <a:pt x="2739293" y="289169"/>
                </a:lnTo>
              </a:path>
            </a:pathLst>
          </a:custGeom>
          <a:noFill/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1587323" y="2149873"/>
            <a:ext cx="1837487" cy="379842"/>
          </a:xfrm>
          <a:custGeom>
            <a:avLst/>
            <a:gdLst>
              <a:gd name="connsiteX0" fmla="*/ 97693 w 2782719"/>
              <a:gd name="connsiteY0" fmla="*/ 246185 h 379842"/>
              <a:gd name="connsiteX1" fmla="*/ 46893 w 2782719"/>
              <a:gd name="connsiteY1" fmla="*/ 277446 h 379842"/>
              <a:gd name="connsiteX2" fmla="*/ 35169 w 2782719"/>
              <a:gd name="connsiteY2" fmla="*/ 300892 h 379842"/>
              <a:gd name="connsiteX3" fmla="*/ 27354 w 2782719"/>
              <a:gd name="connsiteY3" fmla="*/ 308708 h 379842"/>
              <a:gd name="connsiteX4" fmla="*/ 15631 w 2782719"/>
              <a:gd name="connsiteY4" fmla="*/ 332154 h 379842"/>
              <a:gd name="connsiteX5" fmla="*/ 0 w 2782719"/>
              <a:gd name="connsiteY5" fmla="*/ 300892 h 379842"/>
              <a:gd name="connsiteX6" fmla="*/ 7816 w 2782719"/>
              <a:gd name="connsiteY6" fmla="*/ 242277 h 379842"/>
              <a:gd name="connsiteX7" fmla="*/ 11723 w 2782719"/>
              <a:gd name="connsiteY7" fmla="*/ 218831 h 379842"/>
              <a:gd name="connsiteX8" fmla="*/ 23446 w 2782719"/>
              <a:gd name="connsiteY8" fmla="*/ 183662 h 379842"/>
              <a:gd name="connsiteX9" fmla="*/ 39077 w 2782719"/>
              <a:gd name="connsiteY9" fmla="*/ 144585 h 379842"/>
              <a:gd name="connsiteX10" fmla="*/ 50800 w 2782719"/>
              <a:gd name="connsiteY10" fmla="*/ 117231 h 379842"/>
              <a:gd name="connsiteX11" fmla="*/ 54708 w 2782719"/>
              <a:gd name="connsiteY11" fmla="*/ 105508 h 379842"/>
              <a:gd name="connsiteX12" fmla="*/ 62523 w 2782719"/>
              <a:gd name="connsiteY12" fmla="*/ 93785 h 379842"/>
              <a:gd name="connsiteX13" fmla="*/ 82062 w 2782719"/>
              <a:gd name="connsiteY13" fmla="*/ 66431 h 379842"/>
              <a:gd name="connsiteX14" fmla="*/ 85969 w 2782719"/>
              <a:gd name="connsiteY14" fmla="*/ 54708 h 379842"/>
              <a:gd name="connsiteX15" fmla="*/ 93785 w 2782719"/>
              <a:gd name="connsiteY15" fmla="*/ 46892 h 379842"/>
              <a:gd name="connsiteX16" fmla="*/ 105508 w 2782719"/>
              <a:gd name="connsiteY16" fmla="*/ 31262 h 379842"/>
              <a:gd name="connsiteX17" fmla="*/ 125046 w 2782719"/>
              <a:gd name="connsiteY17" fmla="*/ 11723 h 379842"/>
              <a:gd name="connsiteX18" fmla="*/ 132862 w 2782719"/>
              <a:gd name="connsiteY18" fmla="*/ 3908 h 379842"/>
              <a:gd name="connsiteX19" fmla="*/ 144585 w 2782719"/>
              <a:gd name="connsiteY19" fmla="*/ 0 h 379842"/>
              <a:gd name="connsiteX20" fmla="*/ 148493 w 2782719"/>
              <a:gd name="connsiteY20" fmla="*/ 39077 h 379842"/>
              <a:gd name="connsiteX21" fmla="*/ 136769 w 2782719"/>
              <a:gd name="connsiteY21" fmla="*/ 117231 h 379842"/>
              <a:gd name="connsiteX22" fmla="*/ 128954 w 2782719"/>
              <a:gd name="connsiteY22" fmla="*/ 171939 h 379842"/>
              <a:gd name="connsiteX23" fmla="*/ 125046 w 2782719"/>
              <a:gd name="connsiteY23" fmla="*/ 191477 h 379842"/>
              <a:gd name="connsiteX24" fmla="*/ 117231 w 2782719"/>
              <a:gd name="connsiteY24" fmla="*/ 207108 h 379842"/>
              <a:gd name="connsiteX25" fmla="*/ 113323 w 2782719"/>
              <a:gd name="connsiteY25" fmla="*/ 222739 h 379842"/>
              <a:gd name="connsiteX26" fmla="*/ 109416 w 2782719"/>
              <a:gd name="connsiteY26" fmla="*/ 234462 h 379842"/>
              <a:gd name="connsiteX27" fmla="*/ 105508 w 2782719"/>
              <a:gd name="connsiteY27" fmla="*/ 250092 h 379842"/>
              <a:gd name="connsiteX28" fmla="*/ 101600 w 2782719"/>
              <a:gd name="connsiteY28" fmla="*/ 261816 h 379842"/>
              <a:gd name="connsiteX29" fmla="*/ 97693 w 2782719"/>
              <a:gd name="connsiteY29" fmla="*/ 277446 h 379842"/>
              <a:gd name="connsiteX30" fmla="*/ 89877 w 2782719"/>
              <a:gd name="connsiteY30" fmla="*/ 293077 h 379842"/>
              <a:gd name="connsiteX31" fmla="*/ 85969 w 2782719"/>
              <a:gd name="connsiteY31" fmla="*/ 304800 h 379842"/>
              <a:gd name="connsiteX32" fmla="*/ 78154 w 2782719"/>
              <a:gd name="connsiteY32" fmla="*/ 324339 h 379842"/>
              <a:gd name="connsiteX33" fmla="*/ 74246 w 2782719"/>
              <a:gd name="connsiteY33" fmla="*/ 336062 h 379842"/>
              <a:gd name="connsiteX34" fmla="*/ 66431 w 2782719"/>
              <a:gd name="connsiteY34" fmla="*/ 351692 h 379842"/>
              <a:gd name="connsiteX35" fmla="*/ 58616 w 2782719"/>
              <a:gd name="connsiteY35" fmla="*/ 375139 h 379842"/>
              <a:gd name="connsiteX36" fmla="*/ 54708 w 2782719"/>
              <a:gd name="connsiteY36" fmla="*/ 355600 h 379842"/>
              <a:gd name="connsiteX37" fmla="*/ 70339 w 2782719"/>
              <a:gd name="connsiteY37" fmla="*/ 339969 h 379842"/>
              <a:gd name="connsiteX38" fmla="*/ 78154 w 2782719"/>
              <a:gd name="connsiteY38" fmla="*/ 324339 h 379842"/>
              <a:gd name="connsiteX39" fmla="*/ 82062 w 2782719"/>
              <a:gd name="connsiteY39" fmla="*/ 312616 h 379842"/>
              <a:gd name="connsiteX40" fmla="*/ 89877 w 2782719"/>
              <a:gd name="connsiteY40" fmla="*/ 296985 h 379842"/>
              <a:gd name="connsiteX41" fmla="*/ 109416 w 2782719"/>
              <a:gd name="connsiteY41" fmla="*/ 250092 h 379842"/>
              <a:gd name="connsiteX42" fmla="*/ 121139 w 2782719"/>
              <a:gd name="connsiteY42" fmla="*/ 226646 h 379842"/>
              <a:gd name="connsiteX43" fmla="*/ 144585 w 2782719"/>
              <a:gd name="connsiteY43" fmla="*/ 175846 h 379842"/>
              <a:gd name="connsiteX44" fmla="*/ 160216 w 2782719"/>
              <a:gd name="connsiteY44" fmla="*/ 144585 h 379842"/>
              <a:gd name="connsiteX45" fmla="*/ 175846 w 2782719"/>
              <a:gd name="connsiteY45" fmla="*/ 121139 h 379842"/>
              <a:gd name="connsiteX46" fmla="*/ 183662 w 2782719"/>
              <a:gd name="connsiteY46" fmla="*/ 105508 h 379842"/>
              <a:gd name="connsiteX47" fmla="*/ 191477 w 2782719"/>
              <a:gd name="connsiteY47" fmla="*/ 97692 h 379842"/>
              <a:gd name="connsiteX48" fmla="*/ 199293 w 2782719"/>
              <a:gd name="connsiteY48" fmla="*/ 85969 h 379842"/>
              <a:gd name="connsiteX49" fmla="*/ 191477 w 2782719"/>
              <a:gd name="connsiteY49" fmla="*/ 128954 h 379842"/>
              <a:gd name="connsiteX50" fmla="*/ 183662 w 2782719"/>
              <a:gd name="connsiteY50" fmla="*/ 160216 h 379842"/>
              <a:gd name="connsiteX51" fmla="*/ 164123 w 2782719"/>
              <a:gd name="connsiteY51" fmla="*/ 211016 h 379842"/>
              <a:gd name="connsiteX52" fmla="*/ 148493 w 2782719"/>
              <a:gd name="connsiteY52" fmla="*/ 257908 h 379842"/>
              <a:gd name="connsiteX53" fmla="*/ 140677 w 2782719"/>
              <a:gd name="connsiteY53" fmla="*/ 277446 h 379842"/>
              <a:gd name="connsiteX54" fmla="*/ 132862 w 2782719"/>
              <a:gd name="connsiteY54" fmla="*/ 308708 h 379842"/>
              <a:gd name="connsiteX55" fmla="*/ 128954 w 2782719"/>
              <a:gd name="connsiteY55" fmla="*/ 320431 h 379842"/>
              <a:gd name="connsiteX56" fmla="*/ 121139 w 2782719"/>
              <a:gd name="connsiteY56" fmla="*/ 332154 h 379842"/>
              <a:gd name="connsiteX57" fmla="*/ 109416 w 2782719"/>
              <a:gd name="connsiteY57" fmla="*/ 367323 h 379842"/>
              <a:gd name="connsiteX58" fmla="*/ 105508 w 2782719"/>
              <a:gd name="connsiteY58" fmla="*/ 379046 h 379842"/>
              <a:gd name="connsiteX59" fmla="*/ 125046 w 2782719"/>
              <a:gd name="connsiteY59" fmla="*/ 328246 h 379842"/>
              <a:gd name="connsiteX60" fmla="*/ 128954 w 2782719"/>
              <a:gd name="connsiteY60" fmla="*/ 312616 h 379842"/>
              <a:gd name="connsiteX61" fmla="*/ 156308 w 2782719"/>
              <a:gd name="connsiteY61" fmla="*/ 242277 h 379842"/>
              <a:gd name="connsiteX62" fmla="*/ 175846 w 2782719"/>
              <a:gd name="connsiteY62" fmla="*/ 207108 h 379842"/>
              <a:gd name="connsiteX63" fmla="*/ 191477 w 2782719"/>
              <a:gd name="connsiteY63" fmla="*/ 171939 h 379842"/>
              <a:gd name="connsiteX64" fmla="*/ 207108 w 2782719"/>
              <a:gd name="connsiteY64" fmla="*/ 140677 h 379842"/>
              <a:gd name="connsiteX65" fmla="*/ 230554 w 2782719"/>
              <a:gd name="connsiteY65" fmla="*/ 105508 h 379842"/>
              <a:gd name="connsiteX66" fmla="*/ 238369 w 2782719"/>
              <a:gd name="connsiteY66" fmla="*/ 93785 h 379842"/>
              <a:gd name="connsiteX67" fmla="*/ 261816 w 2782719"/>
              <a:gd name="connsiteY67" fmla="*/ 78154 h 379842"/>
              <a:gd name="connsiteX68" fmla="*/ 265723 w 2782719"/>
              <a:gd name="connsiteY68" fmla="*/ 101600 h 379842"/>
              <a:gd name="connsiteX69" fmla="*/ 250093 w 2782719"/>
              <a:gd name="connsiteY69" fmla="*/ 187569 h 379842"/>
              <a:gd name="connsiteX70" fmla="*/ 234462 w 2782719"/>
              <a:gd name="connsiteY70" fmla="*/ 250092 h 379842"/>
              <a:gd name="connsiteX71" fmla="*/ 230554 w 2782719"/>
              <a:gd name="connsiteY71" fmla="*/ 281354 h 379842"/>
              <a:gd name="connsiteX72" fmla="*/ 222739 w 2782719"/>
              <a:gd name="connsiteY72" fmla="*/ 316523 h 379842"/>
              <a:gd name="connsiteX73" fmla="*/ 214923 w 2782719"/>
              <a:gd name="connsiteY73" fmla="*/ 339969 h 379842"/>
              <a:gd name="connsiteX74" fmla="*/ 211016 w 2782719"/>
              <a:gd name="connsiteY74" fmla="*/ 355600 h 379842"/>
              <a:gd name="connsiteX75" fmla="*/ 207108 w 2782719"/>
              <a:gd name="connsiteY75" fmla="*/ 367323 h 379842"/>
              <a:gd name="connsiteX76" fmla="*/ 214923 w 2782719"/>
              <a:gd name="connsiteY76" fmla="*/ 351692 h 379842"/>
              <a:gd name="connsiteX77" fmla="*/ 222739 w 2782719"/>
              <a:gd name="connsiteY77" fmla="*/ 339969 h 379842"/>
              <a:gd name="connsiteX78" fmla="*/ 238369 w 2782719"/>
              <a:gd name="connsiteY78" fmla="*/ 293077 h 379842"/>
              <a:gd name="connsiteX79" fmla="*/ 254000 w 2782719"/>
              <a:gd name="connsiteY79" fmla="*/ 242277 h 379842"/>
              <a:gd name="connsiteX80" fmla="*/ 289169 w 2782719"/>
              <a:gd name="connsiteY80" fmla="*/ 164123 h 379842"/>
              <a:gd name="connsiteX81" fmla="*/ 312616 w 2782719"/>
              <a:gd name="connsiteY81" fmla="*/ 113323 h 379842"/>
              <a:gd name="connsiteX82" fmla="*/ 320431 w 2782719"/>
              <a:gd name="connsiteY82" fmla="*/ 101600 h 379842"/>
              <a:gd name="connsiteX83" fmla="*/ 336062 w 2782719"/>
              <a:gd name="connsiteY83" fmla="*/ 74246 h 379842"/>
              <a:gd name="connsiteX84" fmla="*/ 347785 w 2782719"/>
              <a:gd name="connsiteY84" fmla="*/ 66431 h 379842"/>
              <a:gd name="connsiteX85" fmla="*/ 332154 w 2782719"/>
              <a:gd name="connsiteY85" fmla="*/ 148492 h 379842"/>
              <a:gd name="connsiteX86" fmla="*/ 324339 w 2782719"/>
              <a:gd name="connsiteY86" fmla="*/ 191477 h 379842"/>
              <a:gd name="connsiteX87" fmla="*/ 300893 w 2782719"/>
              <a:gd name="connsiteY87" fmla="*/ 257908 h 379842"/>
              <a:gd name="connsiteX88" fmla="*/ 296985 w 2782719"/>
              <a:gd name="connsiteY88" fmla="*/ 273539 h 379842"/>
              <a:gd name="connsiteX89" fmla="*/ 289169 w 2782719"/>
              <a:gd name="connsiteY89" fmla="*/ 293077 h 379842"/>
              <a:gd name="connsiteX90" fmla="*/ 281354 w 2782719"/>
              <a:gd name="connsiteY90" fmla="*/ 328246 h 379842"/>
              <a:gd name="connsiteX91" fmla="*/ 277446 w 2782719"/>
              <a:gd name="connsiteY91" fmla="*/ 339969 h 379842"/>
              <a:gd name="connsiteX92" fmla="*/ 293077 w 2782719"/>
              <a:gd name="connsiteY92" fmla="*/ 285262 h 379842"/>
              <a:gd name="connsiteX93" fmla="*/ 312616 w 2782719"/>
              <a:gd name="connsiteY93" fmla="*/ 222739 h 379842"/>
              <a:gd name="connsiteX94" fmla="*/ 339969 w 2782719"/>
              <a:gd name="connsiteY94" fmla="*/ 164123 h 379842"/>
              <a:gd name="connsiteX95" fmla="*/ 347785 w 2782719"/>
              <a:gd name="connsiteY95" fmla="*/ 140677 h 379842"/>
              <a:gd name="connsiteX96" fmla="*/ 363416 w 2782719"/>
              <a:gd name="connsiteY96" fmla="*/ 101600 h 379842"/>
              <a:gd name="connsiteX97" fmla="*/ 367323 w 2782719"/>
              <a:gd name="connsiteY97" fmla="*/ 89877 h 379842"/>
              <a:gd name="connsiteX98" fmla="*/ 386862 w 2782719"/>
              <a:gd name="connsiteY98" fmla="*/ 62523 h 379842"/>
              <a:gd name="connsiteX99" fmla="*/ 398585 w 2782719"/>
              <a:gd name="connsiteY99" fmla="*/ 54708 h 379842"/>
              <a:gd name="connsiteX100" fmla="*/ 402493 w 2782719"/>
              <a:gd name="connsiteY100" fmla="*/ 74246 h 379842"/>
              <a:gd name="connsiteX101" fmla="*/ 394677 w 2782719"/>
              <a:gd name="connsiteY101" fmla="*/ 160216 h 379842"/>
              <a:gd name="connsiteX102" fmla="*/ 379046 w 2782719"/>
              <a:gd name="connsiteY102" fmla="*/ 222739 h 379842"/>
              <a:gd name="connsiteX103" fmla="*/ 375139 w 2782719"/>
              <a:gd name="connsiteY103" fmla="*/ 246185 h 379842"/>
              <a:gd name="connsiteX104" fmla="*/ 367323 w 2782719"/>
              <a:gd name="connsiteY104" fmla="*/ 277446 h 379842"/>
              <a:gd name="connsiteX105" fmla="*/ 363416 w 2782719"/>
              <a:gd name="connsiteY105" fmla="*/ 296985 h 379842"/>
              <a:gd name="connsiteX106" fmla="*/ 355600 w 2782719"/>
              <a:gd name="connsiteY106" fmla="*/ 328246 h 379842"/>
              <a:gd name="connsiteX107" fmla="*/ 367323 w 2782719"/>
              <a:gd name="connsiteY107" fmla="*/ 304800 h 379842"/>
              <a:gd name="connsiteX108" fmla="*/ 390769 w 2782719"/>
              <a:gd name="connsiteY108" fmla="*/ 242277 h 379842"/>
              <a:gd name="connsiteX109" fmla="*/ 406400 w 2782719"/>
              <a:gd name="connsiteY109" fmla="*/ 214923 h 379842"/>
              <a:gd name="connsiteX110" fmla="*/ 429846 w 2782719"/>
              <a:gd name="connsiteY110" fmla="*/ 160216 h 379842"/>
              <a:gd name="connsiteX111" fmla="*/ 437662 w 2782719"/>
              <a:gd name="connsiteY111" fmla="*/ 140677 h 379842"/>
              <a:gd name="connsiteX112" fmla="*/ 445477 w 2782719"/>
              <a:gd name="connsiteY112" fmla="*/ 128954 h 379842"/>
              <a:gd name="connsiteX113" fmla="*/ 453293 w 2782719"/>
              <a:gd name="connsiteY113" fmla="*/ 113323 h 379842"/>
              <a:gd name="connsiteX114" fmla="*/ 476739 w 2782719"/>
              <a:gd name="connsiteY114" fmla="*/ 85969 h 379842"/>
              <a:gd name="connsiteX115" fmla="*/ 476739 w 2782719"/>
              <a:gd name="connsiteY115" fmla="*/ 136769 h 379842"/>
              <a:gd name="connsiteX116" fmla="*/ 453293 w 2782719"/>
              <a:gd name="connsiteY116" fmla="*/ 218831 h 379842"/>
              <a:gd name="connsiteX117" fmla="*/ 449385 w 2782719"/>
              <a:gd name="connsiteY117" fmla="*/ 250092 h 379842"/>
              <a:gd name="connsiteX118" fmla="*/ 441569 w 2782719"/>
              <a:gd name="connsiteY118" fmla="*/ 269631 h 379842"/>
              <a:gd name="connsiteX119" fmla="*/ 433754 w 2782719"/>
              <a:gd name="connsiteY119" fmla="*/ 300892 h 379842"/>
              <a:gd name="connsiteX120" fmla="*/ 429846 w 2782719"/>
              <a:gd name="connsiteY120" fmla="*/ 312616 h 379842"/>
              <a:gd name="connsiteX121" fmla="*/ 445477 w 2782719"/>
              <a:gd name="connsiteY121" fmla="*/ 285262 h 379842"/>
              <a:gd name="connsiteX122" fmla="*/ 476739 w 2782719"/>
              <a:gd name="connsiteY122" fmla="*/ 207108 h 379842"/>
              <a:gd name="connsiteX123" fmla="*/ 511908 w 2782719"/>
              <a:gd name="connsiteY123" fmla="*/ 152400 h 379842"/>
              <a:gd name="connsiteX124" fmla="*/ 519723 w 2782719"/>
              <a:gd name="connsiteY124" fmla="*/ 132862 h 379842"/>
              <a:gd name="connsiteX125" fmla="*/ 523631 w 2782719"/>
              <a:gd name="connsiteY125" fmla="*/ 121139 h 379842"/>
              <a:gd name="connsiteX126" fmla="*/ 531446 w 2782719"/>
              <a:gd name="connsiteY126" fmla="*/ 109416 h 379842"/>
              <a:gd name="connsiteX127" fmla="*/ 535354 w 2782719"/>
              <a:gd name="connsiteY127" fmla="*/ 97692 h 379842"/>
              <a:gd name="connsiteX128" fmla="*/ 547077 w 2782719"/>
              <a:gd name="connsiteY128" fmla="*/ 85969 h 379842"/>
              <a:gd name="connsiteX129" fmla="*/ 566616 w 2782719"/>
              <a:gd name="connsiteY129" fmla="*/ 70339 h 379842"/>
              <a:gd name="connsiteX130" fmla="*/ 550985 w 2782719"/>
              <a:gd name="connsiteY130" fmla="*/ 144585 h 379842"/>
              <a:gd name="connsiteX131" fmla="*/ 527539 w 2782719"/>
              <a:gd name="connsiteY131" fmla="*/ 207108 h 379842"/>
              <a:gd name="connsiteX132" fmla="*/ 519723 w 2782719"/>
              <a:gd name="connsiteY132" fmla="*/ 238369 h 379842"/>
              <a:gd name="connsiteX133" fmla="*/ 511908 w 2782719"/>
              <a:gd name="connsiteY133" fmla="*/ 257908 h 379842"/>
              <a:gd name="connsiteX134" fmla="*/ 508000 w 2782719"/>
              <a:gd name="connsiteY134" fmla="*/ 273539 h 379842"/>
              <a:gd name="connsiteX135" fmla="*/ 500185 w 2782719"/>
              <a:gd name="connsiteY135" fmla="*/ 289169 h 379842"/>
              <a:gd name="connsiteX136" fmla="*/ 492369 w 2782719"/>
              <a:gd name="connsiteY136" fmla="*/ 312616 h 379842"/>
              <a:gd name="connsiteX137" fmla="*/ 488462 w 2782719"/>
              <a:gd name="connsiteY137" fmla="*/ 281354 h 379842"/>
              <a:gd name="connsiteX138" fmla="*/ 508000 w 2782719"/>
              <a:gd name="connsiteY138" fmla="*/ 269631 h 379842"/>
              <a:gd name="connsiteX139" fmla="*/ 515816 w 2782719"/>
              <a:gd name="connsiteY139" fmla="*/ 254000 h 379842"/>
              <a:gd name="connsiteX140" fmla="*/ 527539 w 2782719"/>
              <a:gd name="connsiteY140" fmla="*/ 234462 h 379842"/>
              <a:gd name="connsiteX141" fmla="*/ 543169 w 2782719"/>
              <a:gd name="connsiteY141" fmla="*/ 183662 h 379842"/>
              <a:gd name="connsiteX142" fmla="*/ 566616 w 2782719"/>
              <a:gd name="connsiteY142" fmla="*/ 144585 h 379842"/>
              <a:gd name="connsiteX143" fmla="*/ 578339 w 2782719"/>
              <a:gd name="connsiteY143" fmla="*/ 121139 h 379842"/>
              <a:gd name="connsiteX144" fmla="*/ 586154 w 2782719"/>
              <a:gd name="connsiteY144" fmla="*/ 109416 h 379842"/>
              <a:gd name="connsiteX145" fmla="*/ 593969 w 2782719"/>
              <a:gd name="connsiteY145" fmla="*/ 89877 h 379842"/>
              <a:gd name="connsiteX146" fmla="*/ 601785 w 2782719"/>
              <a:gd name="connsiteY146" fmla="*/ 78154 h 379842"/>
              <a:gd name="connsiteX147" fmla="*/ 609600 w 2782719"/>
              <a:gd name="connsiteY147" fmla="*/ 62523 h 379842"/>
              <a:gd name="connsiteX148" fmla="*/ 625231 w 2782719"/>
              <a:gd name="connsiteY148" fmla="*/ 46892 h 379842"/>
              <a:gd name="connsiteX149" fmla="*/ 648677 w 2782719"/>
              <a:gd name="connsiteY149" fmla="*/ 27354 h 379842"/>
              <a:gd name="connsiteX150" fmla="*/ 633046 w 2782719"/>
              <a:gd name="connsiteY150" fmla="*/ 97692 h 379842"/>
              <a:gd name="connsiteX151" fmla="*/ 597877 w 2782719"/>
              <a:gd name="connsiteY151" fmla="*/ 238369 h 379842"/>
              <a:gd name="connsiteX152" fmla="*/ 590062 w 2782719"/>
              <a:gd name="connsiteY152" fmla="*/ 250092 h 379842"/>
              <a:gd name="connsiteX153" fmla="*/ 578339 w 2782719"/>
              <a:gd name="connsiteY153" fmla="*/ 281354 h 379842"/>
              <a:gd name="connsiteX154" fmla="*/ 574431 w 2782719"/>
              <a:gd name="connsiteY154" fmla="*/ 296985 h 379842"/>
              <a:gd name="connsiteX155" fmla="*/ 558800 w 2782719"/>
              <a:gd name="connsiteY155" fmla="*/ 328246 h 379842"/>
              <a:gd name="connsiteX156" fmla="*/ 554893 w 2782719"/>
              <a:gd name="connsiteY156" fmla="*/ 339969 h 379842"/>
              <a:gd name="connsiteX157" fmla="*/ 566616 w 2782719"/>
              <a:gd name="connsiteY157" fmla="*/ 296985 h 379842"/>
              <a:gd name="connsiteX158" fmla="*/ 574431 w 2782719"/>
              <a:gd name="connsiteY158" fmla="*/ 281354 h 379842"/>
              <a:gd name="connsiteX159" fmla="*/ 582246 w 2782719"/>
              <a:gd name="connsiteY159" fmla="*/ 257908 h 379842"/>
              <a:gd name="connsiteX160" fmla="*/ 605693 w 2782719"/>
              <a:gd name="connsiteY160" fmla="*/ 195385 h 379842"/>
              <a:gd name="connsiteX161" fmla="*/ 625231 w 2782719"/>
              <a:gd name="connsiteY161" fmla="*/ 160216 h 379842"/>
              <a:gd name="connsiteX162" fmla="*/ 664308 w 2782719"/>
              <a:gd name="connsiteY162" fmla="*/ 97692 h 379842"/>
              <a:gd name="connsiteX163" fmla="*/ 679939 w 2782719"/>
              <a:gd name="connsiteY163" fmla="*/ 66431 h 379842"/>
              <a:gd name="connsiteX164" fmla="*/ 699477 w 2782719"/>
              <a:gd name="connsiteY164" fmla="*/ 46892 h 379842"/>
              <a:gd name="connsiteX165" fmla="*/ 707293 w 2782719"/>
              <a:gd name="connsiteY165" fmla="*/ 35169 h 379842"/>
              <a:gd name="connsiteX166" fmla="*/ 719016 w 2782719"/>
              <a:gd name="connsiteY166" fmla="*/ 27354 h 379842"/>
              <a:gd name="connsiteX167" fmla="*/ 722923 w 2782719"/>
              <a:gd name="connsiteY167" fmla="*/ 58616 h 379842"/>
              <a:gd name="connsiteX168" fmla="*/ 715108 w 2782719"/>
              <a:gd name="connsiteY168" fmla="*/ 101600 h 379842"/>
              <a:gd name="connsiteX169" fmla="*/ 695569 w 2782719"/>
              <a:gd name="connsiteY169" fmla="*/ 183662 h 379842"/>
              <a:gd name="connsiteX170" fmla="*/ 679939 w 2782719"/>
              <a:gd name="connsiteY170" fmla="*/ 218831 h 379842"/>
              <a:gd name="connsiteX171" fmla="*/ 668216 w 2782719"/>
              <a:gd name="connsiteY171" fmla="*/ 261816 h 379842"/>
              <a:gd name="connsiteX172" fmla="*/ 660400 w 2782719"/>
              <a:gd name="connsiteY172" fmla="*/ 296985 h 379842"/>
              <a:gd name="connsiteX173" fmla="*/ 652585 w 2782719"/>
              <a:gd name="connsiteY173" fmla="*/ 308708 h 379842"/>
              <a:gd name="connsiteX174" fmla="*/ 644769 w 2782719"/>
              <a:gd name="connsiteY174" fmla="*/ 324339 h 379842"/>
              <a:gd name="connsiteX175" fmla="*/ 640862 w 2782719"/>
              <a:gd name="connsiteY175" fmla="*/ 339969 h 379842"/>
              <a:gd name="connsiteX176" fmla="*/ 648677 w 2782719"/>
              <a:gd name="connsiteY176" fmla="*/ 316523 h 379842"/>
              <a:gd name="connsiteX177" fmla="*/ 656493 w 2782719"/>
              <a:gd name="connsiteY177" fmla="*/ 304800 h 379842"/>
              <a:gd name="connsiteX178" fmla="*/ 679939 w 2782719"/>
              <a:gd name="connsiteY178" fmla="*/ 257908 h 379842"/>
              <a:gd name="connsiteX179" fmla="*/ 719016 w 2782719"/>
              <a:gd name="connsiteY179" fmla="*/ 187569 h 379842"/>
              <a:gd name="connsiteX180" fmla="*/ 742462 w 2782719"/>
              <a:gd name="connsiteY180" fmla="*/ 140677 h 379842"/>
              <a:gd name="connsiteX181" fmla="*/ 750277 w 2782719"/>
              <a:gd name="connsiteY181" fmla="*/ 125046 h 379842"/>
              <a:gd name="connsiteX182" fmla="*/ 765908 w 2782719"/>
              <a:gd name="connsiteY182" fmla="*/ 101600 h 379842"/>
              <a:gd name="connsiteX183" fmla="*/ 773723 w 2782719"/>
              <a:gd name="connsiteY183" fmla="*/ 89877 h 379842"/>
              <a:gd name="connsiteX184" fmla="*/ 793262 w 2782719"/>
              <a:gd name="connsiteY184" fmla="*/ 70339 h 379842"/>
              <a:gd name="connsiteX185" fmla="*/ 789354 w 2782719"/>
              <a:gd name="connsiteY185" fmla="*/ 128954 h 379842"/>
              <a:gd name="connsiteX186" fmla="*/ 785446 w 2782719"/>
              <a:gd name="connsiteY186" fmla="*/ 156308 h 379842"/>
              <a:gd name="connsiteX187" fmla="*/ 762000 w 2782719"/>
              <a:gd name="connsiteY187" fmla="*/ 226646 h 379842"/>
              <a:gd name="connsiteX188" fmla="*/ 754185 w 2782719"/>
              <a:gd name="connsiteY188" fmla="*/ 250092 h 379842"/>
              <a:gd name="connsiteX189" fmla="*/ 738554 w 2782719"/>
              <a:gd name="connsiteY189" fmla="*/ 300892 h 379842"/>
              <a:gd name="connsiteX190" fmla="*/ 730739 w 2782719"/>
              <a:gd name="connsiteY190" fmla="*/ 324339 h 379842"/>
              <a:gd name="connsiteX191" fmla="*/ 746369 w 2782719"/>
              <a:gd name="connsiteY191" fmla="*/ 293077 h 379842"/>
              <a:gd name="connsiteX192" fmla="*/ 754185 w 2782719"/>
              <a:gd name="connsiteY192" fmla="*/ 281354 h 379842"/>
              <a:gd name="connsiteX193" fmla="*/ 765908 w 2782719"/>
              <a:gd name="connsiteY193" fmla="*/ 261816 h 379842"/>
              <a:gd name="connsiteX194" fmla="*/ 812800 w 2782719"/>
              <a:gd name="connsiteY194" fmla="*/ 171939 h 379842"/>
              <a:gd name="connsiteX195" fmla="*/ 828431 w 2782719"/>
              <a:gd name="connsiteY195" fmla="*/ 152400 h 379842"/>
              <a:gd name="connsiteX196" fmla="*/ 836246 w 2782719"/>
              <a:gd name="connsiteY196" fmla="*/ 136769 h 379842"/>
              <a:gd name="connsiteX197" fmla="*/ 847969 w 2782719"/>
              <a:gd name="connsiteY197" fmla="*/ 121139 h 379842"/>
              <a:gd name="connsiteX198" fmla="*/ 863600 w 2782719"/>
              <a:gd name="connsiteY198" fmla="*/ 89877 h 379842"/>
              <a:gd name="connsiteX199" fmla="*/ 883139 w 2782719"/>
              <a:gd name="connsiteY199" fmla="*/ 70339 h 379842"/>
              <a:gd name="connsiteX200" fmla="*/ 890954 w 2782719"/>
              <a:gd name="connsiteY200" fmla="*/ 62523 h 379842"/>
              <a:gd name="connsiteX201" fmla="*/ 902677 w 2782719"/>
              <a:gd name="connsiteY201" fmla="*/ 54708 h 379842"/>
              <a:gd name="connsiteX202" fmla="*/ 883139 w 2782719"/>
              <a:gd name="connsiteY202" fmla="*/ 148492 h 379842"/>
              <a:gd name="connsiteX203" fmla="*/ 875323 w 2782719"/>
              <a:gd name="connsiteY203" fmla="*/ 183662 h 379842"/>
              <a:gd name="connsiteX204" fmla="*/ 855785 w 2782719"/>
              <a:gd name="connsiteY204" fmla="*/ 211016 h 379842"/>
              <a:gd name="connsiteX205" fmla="*/ 847969 w 2782719"/>
              <a:gd name="connsiteY205" fmla="*/ 238369 h 379842"/>
              <a:gd name="connsiteX206" fmla="*/ 840154 w 2782719"/>
              <a:gd name="connsiteY206" fmla="*/ 254000 h 379842"/>
              <a:gd name="connsiteX207" fmla="*/ 832339 w 2782719"/>
              <a:gd name="connsiteY207" fmla="*/ 277446 h 379842"/>
              <a:gd name="connsiteX208" fmla="*/ 828431 w 2782719"/>
              <a:gd name="connsiteY208" fmla="*/ 289169 h 379842"/>
              <a:gd name="connsiteX209" fmla="*/ 824523 w 2782719"/>
              <a:gd name="connsiteY209" fmla="*/ 300892 h 379842"/>
              <a:gd name="connsiteX210" fmla="*/ 847969 w 2782719"/>
              <a:gd name="connsiteY210" fmla="*/ 261816 h 379842"/>
              <a:gd name="connsiteX211" fmla="*/ 875323 w 2782719"/>
              <a:gd name="connsiteY211" fmla="*/ 218831 h 379842"/>
              <a:gd name="connsiteX212" fmla="*/ 894862 w 2782719"/>
              <a:gd name="connsiteY212" fmla="*/ 171939 h 379842"/>
              <a:gd name="connsiteX213" fmla="*/ 937846 w 2782719"/>
              <a:gd name="connsiteY213" fmla="*/ 105508 h 379842"/>
              <a:gd name="connsiteX214" fmla="*/ 949569 w 2782719"/>
              <a:gd name="connsiteY214" fmla="*/ 85969 h 379842"/>
              <a:gd name="connsiteX215" fmla="*/ 961293 w 2782719"/>
              <a:gd name="connsiteY215" fmla="*/ 70339 h 379842"/>
              <a:gd name="connsiteX216" fmla="*/ 969108 w 2782719"/>
              <a:gd name="connsiteY216" fmla="*/ 58616 h 379842"/>
              <a:gd name="connsiteX217" fmla="*/ 980831 w 2782719"/>
              <a:gd name="connsiteY217" fmla="*/ 46892 h 379842"/>
              <a:gd name="connsiteX218" fmla="*/ 1008185 w 2782719"/>
              <a:gd name="connsiteY218" fmla="*/ 15631 h 379842"/>
              <a:gd name="connsiteX219" fmla="*/ 1019908 w 2782719"/>
              <a:gd name="connsiteY219" fmla="*/ 11723 h 379842"/>
              <a:gd name="connsiteX220" fmla="*/ 1023816 w 2782719"/>
              <a:gd name="connsiteY220" fmla="*/ 31262 h 379842"/>
              <a:gd name="connsiteX221" fmla="*/ 1000369 w 2782719"/>
              <a:gd name="connsiteY221" fmla="*/ 101600 h 379842"/>
              <a:gd name="connsiteX222" fmla="*/ 973016 w 2782719"/>
              <a:gd name="connsiteY222" fmla="*/ 195385 h 379842"/>
              <a:gd name="connsiteX223" fmla="*/ 965200 w 2782719"/>
              <a:gd name="connsiteY223" fmla="*/ 218831 h 379842"/>
              <a:gd name="connsiteX224" fmla="*/ 953477 w 2782719"/>
              <a:gd name="connsiteY224" fmla="*/ 238369 h 379842"/>
              <a:gd name="connsiteX225" fmla="*/ 937846 w 2782719"/>
              <a:gd name="connsiteY225" fmla="*/ 269631 h 379842"/>
              <a:gd name="connsiteX226" fmla="*/ 930031 w 2782719"/>
              <a:gd name="connsiteY226" fmla="*/ 285262 h 379842"/>
              <a:gd name="connsiteX227" fmla="*/ 922216 w 2782719"/>
              <a:gd name="connsiteY227" fmla="*/ 300892 h 379842"/>
              <a:gd name="connsiteX228" fmla="*/ 918308 w 2782719"/>
              <a:gd name="connsiteY228" fmla="*/ 312616 h 379842"/>
              <a:gd name="connsiteX229" fmla="*/ 910493 w 2782719"/>
              <a:gd name="connsiteY229" fmla="*/ 289169 h 379842"/>
              <a:gd name="connsiteX230" fmla="*/ 941754 w 2782719"/>
              <a:gd name="connsiteY230" fmla="*/ 277446 h 379842"/>
              <a:gd name="connsiteX231" fmla="*/ 949569 w 2782719"/>
              <a:gd name="connsiteY231" fmla="*/ 265723 h 379842"/>
              <a:gd name="connsiteX232" fmla="*/ 980831 w 2782719"/>
              <a:gd name="connsiteY232" fmla="*/ 191477 h 379842"/>
              <a:gd name="connsiteX233" fmla="*/ 996462 w 2782719"/>
              <a:gd name="connsiteY233" fmla="*/ 156308 h 379842"/>
              <a:gd name="connsiteX234" fmla="*/ 1023816 w 2782719"/>
              <a:gd name="connsiteY234" fmla="*/ 121139 h 379842"/>
              <a:gd name="connsiteX235" fmla="*/ 1035539 w 2782719"/>
              <a:gd name="connsiteY235" fmla="*/ 105508 h 379842"/>
              <a:gd name="connsiteX236" fmla="*/ 1058985 w 2782719"/>
              <a:gd name="connsiteY236" fmla="*/ 66431 h 379842"/>
              <a:gd name="connsiteX237" fmla="*/ 1066800 w 2782719"/>
              <a:gd name="connsiteY237" fmla="*/ 50800 h 379842"/>
              <a:gd name="connsiteX238" fmla="*/ 1074616 w 2782719"/>
              <a:gd name="connsiteY238" fmla="*/ 42985 h 379842"/>
              <a:gd name="connsiteX239" fmla="*/ 1078523 w 2782719"/>
              <a:gd name="connsiteY239" fmla="*/ 58616 h 379842"/>
              <a:gd name="connsiteX240" fmla="*/ 1055077 w 2782719"/>
              <a:gd name="connsiteY240" fmla="*/ 105508 h 379842"/>
              <a:gd name="connsiteX241" fmla="*/ 1051169 w 2782719"/>
              <a:gd name="connsiteY241" fmla="*/ 128954 h 379842"/>
              <a:gd name="connsiteX242" fmla="*/ 1004277 w 2782719"/>
              <a:gd name="connsiteY242" fmla="*/ 238369 h 379842"/>
              <a:gd name="connsiteX243" fmla="*/ 992554 w 2782719"/>
              <a:gd name="connsiteY243" fmla="*/ 277446 h 379842"/>
              <a:gd name="connsiteX244" fmla="*/ 984739 w 2782719"/>
              <a:gd name="connsiteY244" fmla="*/ 289169 h 379842"/>
              <a:gd name="connsiteX245" fmla="*/ 980831 w 2782719"/>
              <a:gd name="connsiteY245" fmla="*/ 304800 h 379842"/>
              <a:gd name="connsiteX246" fmla="*/ 976923 w 2782719"/>
              <a:gd name="connsiteY246" fmla="*/ 316523 h 379842"/>
              <a:gd name="connsiteX247" fmla="*/ 973016 w 2782719"/>
              <a:gd name="connsiteY247" fmla="*/ 304800 h 379842"/>
              <a:gd name="connsiteX248" fmla="*/ 992554 w 2782719"/>
              <a:gd name="connsiteY248" fmla="*/ 293077 h 379842"/>
              <a:gd name="connsiteX249" fmla="*/ 1016000 w 2782719"/>
              <a:gd name="connsiteY249" fmla="*/ 242277 h 379842"/>
              <a:gd name="connsiteX250" fmla="*/ 1039446 w 2782719"/>
              <a:gd name="connsiteY250" fmla="*/ 207108 h 379842"/>
              <a:gd name="connsiteX251" fmla="*/ 1070708 w 2782719"/>
              <a:gd name="connsiteY251" fmla="*/ 152400 h 379842"/>
              <a:gd name="connsiteX252" fmla="*/ 1090246 w 2782719"/>
              <a:gd name="connsiteY252" fmla="*/ 132862 h 379842"/>
              <a:gd name="connsiteX253" fmla="*/ 1101969 w 2782719"/>
              <a:gd name="connsiteY253" fmla="*/ 113323 h 379842"/>
              <a:gd name="connsiteX254" fmla="*/ 1125416 w 2782719"/>
              <a:gd name="connsiteY254" fmla="*/ 85969 h 379842"/>
              <a:gd name="connsiteX255" fmla="*/ 1156677 w 2782719"/>
              <a:gd name="connsiteY255" fmla="*/ 54708 h 379842"/>
              <a:gd name="connsiteX256" fmla="*/ 1141046 w 2782719"/>
              <a:gd name="connsiteY256" fmla="*/ 136769 h 379842"/>
              <a:gd name="connsiteX257" fmla="*/ 1113693 w 2782719"/>
              <a:gd name="connsiteY257" fmla="*/ 222739 h 379842"/>
              <a:gd name="connsiteX258" fmla="*/ 1094154 w 2782719"/>
              <a:gd name="connsiteY258" fmla="*/ 269631 h 379842"/>
              <a:gd name="connsiteX259" fmla="*/ 1121508 w 2782719"/>
              <a:gd name="connsiteY259" fmla="*/ 211016 h 379842"/>
              <a:gd name="connsiteX260" fmla="*/ 1164493 w 2782719"/>
              <a:gd name="connsiteY260" fmla="*/ 140677 h 379842"/>
              <a:gd name="connsiteX261" fmla="*/ 1227016 w 2782719"/>
              <a:gd name="connsiteY261" fmla="*/ 62523 h 379842"/>
              <a:gd name="connsiteX262" fmla="*/ 1199662 w 2782719"/>
              <a:gd name="connsiteY262" fmla="*/ 191477 h 379842"/>
              <a:gd name="connsiteX263" fmla="*/ 1164493 w 2782719"/>
              <a:gd name="connsiteY263" fmla="*/ 265723 h 379842"/>
              <a:gd name="connsiteX264" fmla="*/ 1156677 w 2782719"/>
              <a:gd name="connsiteY264" fmla="*/ 281354 h 379842"/>
              <a:gd name="connsiteX265" fmla="*/ 1180123 w 2782719"/>
              <a:gd name="connsiteY265" fmla="*/ 254000 h 379842"/>
              <a:gd name="connsiteX266" fmla="*/ 1199662 w 2782719"/>
              <a:gd name="connsiteY266" fmla="*/ 211016 h 379842"/>
              <a:gd name="connsiteX267" fmla="*/ 1270000 w 2782719"/>
              <a:gd name="connsiteY267" fmla="*/ 109416 h 379842"/>
              <a:gd name="connsiteX268" fmla="*/ 1301262 w 2782719"/>
              <a:gd name="connsiteY268" fmla="*/ 74246 h 379842"/>
              <a:gd name="connsiteX269" fmla="*/ 1340339 w 2782719"/>
              <a:gd name="connsiteY269" fmla="*/ 39077 h 379842"/>
              <a:gd name="connsiteX270" fmla="*/ 1328616 w 2782719"/>
              <a:gd name="connsiteY270" fmla="*/ 82062 h 379842"/>
              <a:gd name="connsiteX271" fmla="*/ 1277816 w 2782719"/>
              <a:gd name="connsiteY271" fmla="*/ 207108 h 379842"/>
              <a:gd name="connsiteX272" fmla="*/ 1262185 w 2782719"/>
              <a:gd name="connsiteY272" fmla="*/ 230554 h 379842"/>
              <a:gd name="connsiteX273" fmla="*/ 1355969 w 2782719"/>
              <a:gd name="connsiteY273" fmla="*/ 113323 h 379842"/>
              <a:gd name="connsiteX274" fmla="*/ 1402862 w 2782719"/>
              <a:gd name="connsiteY274" fmla="*/ 62523 h 379842"/>
              <a:gd name="connsiteX275" fmla="*/ 1418493 w 2782719"/>
              <a:gd name="connsiteY275" fmla="*/ 54708 h 379842"/>
              <a:gd name="connsiteX276" fmla="*/ 1422400 w 2782719"/>
              <a:gd name="connsiteY276" fmla="*/ 74246 h 379842"/>
              <a:gd name="connsiteX277" fmla="*/ 1402862 w 2782719"/>
              <a:gd name="connsiteY277" fmla="*/ 97692 h 379842"/>
              <a:gd name="connsiteX278" fmla="*/ 1359877 w 2782719"/>
              <a:gd name="connsiteY278" fmla="*/ 195385 h 379842"/>
              <a:gd name="connsiteX279" fmla="*/ 1328616 w 2782719"/>
              <a:gd name="connsiteY279" fmla="*/ 242277 h 379842"/>
              <a:gd name="connsiteX280" fmla="*/ 1316893 w 2782719"/>
              <a:gd name="connsiteY280" fmla="*/ 265723 h 379842"/>
              <a:gd name="connsiteX281" fmla="*/ 1309077 w 2782719"/>
              <a:gd name="connsiteY281" fmla="*/ 273539 h 379842"/>
              <a:gd name="connsiteX282" fmla="*/ 1336431 w 2782719"/>
              <a:gd name="connsiteY282" fmla="*/ 238369 h 379842"/>
              <a:gd name="connsiteX283" fmla="*/ 1375508 w 2782719"/>
              <a:gd name="connsiteY283" fmla="*/ 175846 h 379842"/>
              <a:gd name="connsiteX284" fmla="*/ 1434123 w 2782719"/>
              <a:gd name="connsiteY284" fmla="*/ 113323 h 379842"/>
              <a:gd name="connsiteX285" fmla="*/ 1441939 w 2782719"/>
              <a:gd name="connsiteY285" fmla="*/ 105508 h 379842"/>
              <a:gd name="connsiteX286" fmla="*/ 1430216 w 2782719"/>
              <a:gd name="connsiteY286" fmla="*/ 144585 h 379842"/>
              <a:gd name="connsiteX287" fmla="*/ 1395046 w 2782719"/>
              <a:gd name="connsiteY287" fmla="*/ 214923 h 379842"/>
              <a:gd name="connsiteX288" fmla="*/ 1344246 w 2782719"/>
              <a:gd name="connsiteY288" fmla="*/ 304800 h 379842"/>
              <a:gd name="connsiteX289" fmla="*/ 1391139 w 2782719"/>
              <a:gd name="connsiteY289" fmla="*/ 242277 h 379842"/>
              <a:gd name="connsiteX290" fmla="*/ 1441939 w 2782719"/>
              <a:gd name="connsiteY290" fmla="*/ 171939 h 379842"/>
              <a:gd name="connsiteX291" fmla="*/ 1473200 w 2782719"/>
              <a:gd name="connsiteY291" fmla="*/ 136769 h 379842"/>
              <a:gd name="connsiteX292" fmla="*/ 1500554 w 2782719"/>
              <a:gd name="connsiteY292" fmla="*/ 117231 h 379842"/>
              <a:gd name="connsiteX293" fmla="*/ 1473200 w 2782719"/>
              <a:gd name="connsiteY293" fmla="*/ 171939 h 379842"/>
              <a:gd name="connsiteX294" fmla="*/ 1438031 w 2782719"/>
              <a:gd name="connsiteY294" fmla="*/ 269631 h 379842"/>
              <a:gd name="connsiteX295" fmla="*/ 1414585 w 2782719"/>
              <a:gd name="connsiteY295" fmla="*/ 316523 h 379842"/>
              <a:gd name="connsiteX296" fmla="*/ 1398954 w 2782719"/>
              <a:gd name="connsiteY296" fmla="*/ 355600 h 379842"/>
              <a:gd name="connsiteX297" fmla="*/ 1430216 w 2782719"/>
              <a:gd name="connsiteY297" fmla="*/ 320431 h 379842"/>
              <a:gd name="connsiteX298" fmla="*/ 1461477 w 2782719"/>
              <a:gd name="connsiteY298" fmla="*/ 269631 h 379842"/>
              <a:gd name="connsiteX299" fmla="*/ 1578708 w 2782719"/>
              <a:gd name="connsiteY299" fmla="*/ 125046 h 379842"/>
              <a:gd name="connsiteX300" fmla="*/ 1590431 w 2782719"/>
              <a:gd name="connsiteY300" fmla="*/ 117231 h 379842"/>
              <a:gd name="connsiteX301" fmla="*/ 1547446 w 2782719"/>
              <a:gd name="connsiteY301" fmla="*/ 218831 h 379842"/>
              <a:gd name="connsiteX302" fmla="*/ 1520093 w 2782719"/>
              <a:gd name="connsiteY302" fmla="*/ 277446 h 379842"/>
              <a:gd name="connsiteX303" fmla="*/ 1512277 w 2782719"/>
              <a:gd name="connsiteY303" fmla="*/ 296985 h 379842"/>
              <a:gd name="connsiteX304" fmla="*/ 1508369 w 2782719"/>
              <a:gd name="connsiteY304" fmla="*/ 308708 h 379842"/>
              <a:gd name="connsiteX305" fmla="*/ 1625600 w 2782719"/>
              <a:gd name="connsiteY305" fmla="*/ 160216 h 379842"/>
              <a:gd name="connsiteX306" fmla="*/ 1656862 w 2782719"/>
              <a:gd name="connsiteY306" fmla="*/ 125046 h 379842"/>
              <a:gd name="connsiteX307" fmla="*/ 1684216 w 2782719"/>
              <a:gd name="connsiteY307" fmla="*/ 82062 h 379842"/>
              <a:gd name="connsiteX308" fmla="*/ 1715477 w 2782719"/>
              <a:gd name="connsiteY308" fmla="*/ 58616 h 379842"/>
              <a:gd name="connsiteX309" fmla="*/ 1695939 w 2782719"/>
              <a:gd name="connsiteY309" fmla="*/ 132862 h 379842"/>
              <a:gd name="connsiteX310" fmla="*/ 1664677 w 2782719"/>
              <a:gd name="connsiteY310" fmla="*/ 234462 h 379842"/>
              <a:gd name="connsiteX311" fmla="*/ 1652954 w 2782719"/>
              <a:gd name="connsiteY311" fmla="*/ 285262 h 379842"/>
              <a:gd name="connsiteX312" fmla="*/ 1645139 w 2782719"/>
              <a:gd name="connsiteY312" fmla="*/ 304800 h 379842"/>
              <a:gd name="connsiteX313" fmla="*/ 1641231 w 2782719"/>
              <a:gd name="connsiteY313" fmla="*/ 316523 h 379842"/>
              <a:gd name="connsiteX314" fmla="*/ 1817077 w 2782719"/>
              <a:gd name="connsiteY314" fmla="*/ 78154 h 379842"/>
              <a:gd name="connsiteX315" fmla="*/ 1840523 w 2782719"/>
              <a:gd name="connsiteY315" fmla="*/ 50800 h 379842"/>
              <a:gd name="connsiteX316" fmla="*/ 1844431 w 2782719"/>
              <a:gd name="connsiteY316" fmla="*/ 85969 h 379842"/>
              <a:gd name="connsiteX317" fmla="*/ 1828800 w 2782719"/>
              <a:gd name="connsiteY317" fmla="*/ 113323 h 379842"/>
              <a:gd name="connsiteX318" fmla="*/ 1801446 w 2782719"/>
              <a:gd name="connsiteY318" fmla="*/ 179754 h 379842"/>
              <a:gd name="connsiteX319" fmla="*/ 1754554 w 2782719"/>
              <a:gd name="connsiteY319" fmla="*/ 261816 h 379842"/>
              <a:gd name="connsiteX320" fmla="*/ 1750646 w 2782719"/>
              <a:gd name="connsiteY320" fmla="*/ 277446 h 379842"/>
              <a:gd name="connsiteX321" fmla="*/ 1824893 w 2782719"/>
              <a:gd name="connsiteY321" fmla="*/ 183662 h 379842"/>
              <a:gd name="connsiteX322" fmla="*/ 1903046 w 2782719"/>
              <a:gd name="connsiteY322" fmla="*/ 93785 h 379842"/>
              <a:gd name="connsiteX323" fmla="*/ 1910862 w 2782719"/>
              <a:gd name="connsiteY323" fmla="*/ 85969 h 379842"/>
              <a:gd name="connsiteX324" fmla="*/ 1922585 w 2782719"/>
              <a:gd name="connsiteY324" fmla="*/ 78154 h 379842"/>
              <a:gd name="connsiteX325" fmla="*/ 1883508 w 2782719"/>
              <a:gd name="connsiteY325" fmla="*/ 179754 h 379842"/>
              <a:gd name="connsiteX326" fmla="*/ 1852246 w 2782719"/>
              <a:gd name="connsiteY326" fmla="*/ 250092 h 379842"/>
              <a:gd name="connsiteX327" fmla="*/ 1832708 w 2782719"/>
              <a:gd name="connsiteY327" fmla="*/ 285262 h 379842"/>
              <a:gd name="connsiteX328" fmla="*/ 1824893 w 2782719"/>
              <a:gd name="connsiteY328" fmla="*/ 300892 h 379842"/>
              <a:gd name="connsiteX329" fmla="*/ 1840523 w 2782719"/>
              <a:gd name="connsiteY329" fmla="*/ 285262 h 379842"/>
              <a:gd name="connsiteX330" fmla="*/ 1961662 w 2782719"/>
              <a:gd name="connsiteY330" fmla="*/ 125046 h 379842"/>
              <a:gd name="connsiteX331" fmla="*/ 2020277 w 2782719"/>
              <a:gd name="connsiteY331" fmla="*/ 62523 h 379842"/>
              <a:gd name="connsiteX332" fmla="*/ 2035908 w 2782719"/>
              <a:gd name="connsiteY332" fmla="*/ 54708 h 379842"/>
              <a:gd name="connsiteX333" fmla="*/ 2008554 w 2782719"/>
              <a:gd name="connsiteY333" fmla="*/ 121139 h 379842"/>
              <a:gd name="connsiteX334" fmla="*/ 1938216 w 2782719"/>
              <a:gd name="connsiteY334" fmla="*/ 308708 h 379842"/>
              <a:gd name="connsiteX335" fmla="*/ 1926493 w 2782719"/>
              <a:gd name="connsiteY335" fmla="*/ 332154 h 379842"/>
              <a:gd name="connsiteX336" fmla="*/ 1918677 w 2782719"/>
              <a:gd name="connsiteY336" fmla="*/ 351692 h 379842"/>
              <a:gd name="connsiteX337" fmla="*/ 1957754 w 2782719"/>
              <a:gd name="connsiteY337" fmla="*/ 324339 h 379842"/>
              <a:gd name="connsiteX338" fmla="*/ 2004646 w 2782719"/>
              <a:gd name="connsiteY338" fmla="*/ 261816 h 379842"/>
              <a:gd name="connsiteX339" fmla="*/ 2114062 w 2782719"/>
              <a:gd name="connsiteY339" fmla="*/ 132862 h 379842"/>
              <a:gd name="connsiteX340" fmla="*/ 2153139 w 2782719"/>
              <a:gd name="connsiteY340" fmla="*/ 93785 h 379842"/>
              <a:gd name="connsiteX341" fmla="*/ 2160954 w 2782719"/>
              <a:gd name="connsiteY341" fmla="*/ 128954 h 379842"/>
              <a:gd name="connsiteX342" fmla="*/ 2117969 w 2782719"/>
              <a:gd name="connsiteY342" fmla="*/ 195385 h 379842"/>
              <a:gd name="connsiteX343" fmla="*/ 2071077 w 2782719"/>
              <a:gd name="connsiteY343" fmla="*/ 281354 h 379842"/>
              <a:gd name="connsiteX344" fmla="*/ 2047631 w 2782719"/>
              <a:gd name="connsiteY344" fmla="*/ 336062 h 379842"/>
              <a:gd name="connsiteX345" fmla="*/ 2043723 w 2782719"/>
              <a:gd name="connsiteY345" fmla="*/ 347785 h 379842"/>
              <a:gd name="connsiteX346" fmla="*/ 2074985 w 2782719"/>
              <a:gd name="connsiteY346" fmla="*/ 293077 h 379842"/>
              <a:gd name="connsiteX347" fmla="*/ 2196123 w 2782719"/>
              <a:gd name="connsiteY347" fmla="*/ 121139 h 379842"/>
              <a:gd name="connsiteX348" fmla="*/ 2207846 w 2782719"/>
              <a:gd name="connsiteY348" fmla="*/ 101600 h 379842"/>
              <a:gd name="connsiteX349" fmla="*/ 2254739 w 2782719"/>
              <a:gd name="connsiteY349" fmla="*/ 62523 h 379842"/>
              <a:gd name="connsiteX350" fmla="*/ 2239108 w 2782719"/>
              <a:gd name="connsiteY350" fmla="*/ 93785 h 379842"/>
              <a:gd name="connsiteX351" fmla="*/ 2207846 w 2782719"/>
              <a:gd name="connsiteY351" fmla="*/ 179754 h 379842"/>
              <a:gd name="connsiteX352" fmla="*/ 2133600 w 2782719"/>
              <a:gd name="connsiteY352" fmla="*/ 293077 h 379842"/>
              <a:gd name="connsiteX353" fmla="*/ 2125785 w 2782719"/>
              <a:gd name="connsiteY353" fmla="*/ 312616 h 379842"/>
              <a:gd name="connsiteX354" fmla="*/ 2282093 w 2782719"/>
              <a:gd name="connsiteY354" fmla="*/ 78154 h 379842"/>
              <a:gd name="connsiteX355" fmla="*/ 2317262 w 2782719"/>
              <a:gd name="connsiteY355" fmla="*/ 42985 h 379842"/>
              <a:gd name="connsiteX356" fmla="*/ 2309446 w 2782719"/>
              <a:gd name="connsiteY356" fmla="*/ 66431 h 379842"/>
              <a:gd name="connsiteX357" fmla="*/ 2297723 w 2782719"/>
              <a:gd name="connsiteY357" fmla="*/ 105508 h 379842"/>
              <a:gd name="connsiteX358" fmla="*/ 2223477 w 2782719"/>
              <a:gd name="connsiteY358" fmla="*/ 230554 h 379842"/>
              <a:gd name="connsiteX359" fmla="*/ 2196123 w 2782719"/>
              <a:gd name="connsiteY359" fmla="*/ 289169 h 379842"/>
              <a:gd name="connsiteX360" fmla="*/ 2157046 w 2782719"/>
              <a:gd name="connsiteY360" fmla="*/ 343877 h 379842"/>
              <a:gd name="connsiteX361" fmla="*/ 2192216 w 2782719"/>
              <a:gd name="connsiteY361" fmla="*/ 308708 h 379842"/>
              <a:gd name="connsiteX362" fmla="*/ 2278185 w 2782719"/>
              <a:gd name="connsiteY362" fmla="*/ 171939 h 379842"/>
              <a:gd name="connsiteX363" fmla="*/ 2352431 w 2782719"/>
              <a:gd name="connsiteY363" fmla="*/ 97692 h 379842"/>
              <a:gd name="connsiteX364" fmla="*/ 2383693 w 2782719"/>
              <a:gd name="connsiteY364" fmla="*/ 70339 h 379842"/>
              <a:gd name="connsiteX365" fmla="*/ 2375877 w 2782719"/>
              <a:gd name="connsiteY365" fmla="*/ 97692 h 379842"/>
              <a:gd name="connsiteX366" fmla="*/ 2262554 w 2782719"/>
              <a:gd name="connsiteY366" fmla="*/ 308708 h 379842"/>
              <a:gd name="connsiteX367" fmla="*/ 2246923 w 2782719"/>
              <a:gd name="connsiteY367" fmla="*/ 328246 h 379842"/>
              <a:gd name="connsiteX368" fmla="*/ 2258646 w 2782719"/>
              <a:gd name="connsiteY368" fmla="*/ 300892 h 379842"/>
              <a:gd name="connsiteX369" fmla="*/ 2317262 w 2782719"/>
              <a:gd name="connsiteY369" fmla="*/ 218831 h 379842"/>
              <a:gd name="connsiteX370" fmla="*/ 2426677 w 2782719"/>
              <a:gd name="connsiteY370" fmla="*/ 93785 h 379842"/>
              <a:gd name="connsiteX371" fmla="*/ 2457939 w 2782719"/>
              <a:gd name="connsiteY371" fmla="*/ 62523 h 379842"/>
              <a:gd name="connsiteX372" fmla="*/ 2454031 w 2782719"/>
              <a:gd name="connsiteY372" fmla="*/ 97692 h 379842"/>
              <a:gd name="connsiteX373" fmla="*/ 2446216 w 2782719"/>
              <a:gd name="connsiteY373" fmla="*/ 109416 h 379842"/>
              <a:gd name="connsiteX374" fmla="*/ 2383693 w 2782719"/>
              <a:gd name="connsiteY374" fmla="*/ 238369 h 379842"/>
              <a:gd name="connsiteX375" fmla="*/ 2356339 w 2782719"/>
              <a:gd name="connsiteY375" fmla="*/ 289169 h 379842"/>
              <a:gd name="connsiteX376" fmla="*/ 2352431 w 2782719"/>
              <a:gd name="connsiteY376" fmla="*/ 304800 h 379842"/>
              <a:gd name="connsiteX377" fmla="*/ 2407139 w 2782719"/>
              <a:gd name="connsiteY377" fmla="*/ 238369 h 379842"/>
              <a:gd name="connsiteX378" fmla="*/ 2469662 w 2782719"/>
              <a:gd name="connsiteY378" fmla="*/ 160216 h 379842"/>
              <a:gd name="connsiteX379" fmla="*/ 2504831 w 2782719"/>
              <a:gd name="connsiteY379" fmla="*/ 125046 h 379842"/>
              <a:gd name="connsiteX380" fmla="*/ 2520462 w 2782719"/>
              <a:gd name="connsiteY380" fmla="*/ 105508 h 379842"/>
              <a:gd name="connsiteX381" fmla="*/ 2528277 w 2782719"/>
              <a:gd name="connsiteY381" fmla="*/ 97692 h 379842"/>
              <a:gd name="connsiteX382" fmla="*/ 2508739 w 2782719"/>
              <a:gd name="connsiteY382" fmla="*/ 132862 h 379842"/>
              <a:gd name="connsiteX383" fmla="*/ 2446216 w 2782719"/>
              <a:gd name="connsiteY383" fmla="*/ 230554 h 379842"/>
              <a:gd name="connsiteX384" fmla="*/ 2422769 w 2782719"/>
              <a:gd name="connsiteY384" fmla="*/ 265723 h 379842"/>
              <a:gd name="connsiteX385" fmla="*/ 2399323 w 2782719"/>
              <a:gd name="connsiteY385" fmla="*/ 300892 h 379842"/>
              <a:gd name="connsiteX386" fmla="*/ 2426677 w 2782719"/>
              <a:gd name="connsiteY386" fmla="*/ 265723 h 379842"/>
              <a:gd name="connsiteX387" fmla="*/ 2434493 w 2782719"/>
              <a:gd name="connsiteY387" fmla="*/ 254000 h 379842"/>
              <a:gd name="connsiteX388" fmla="*/ 2473569 w 2782719"/>
              <a:gd name="connsiteY388" fmla="*/ 203200 h 379842"/>
              <a:gd name="connsiteX389" fmla="*/ 2497016 w 2782719"/>
              <a:gd name="connsiteY389" fmla="*/ 183662 h 379842"/>
              <a:gd name="connsiteX390" fmla="*/ 2512646 w 2782719"/>
              <a:gd name="connsiteY390" fmla="*/ 160216 h 379842"/>
              <a:gd name="connsiteX391" fmla="*/ 2547816 w 2782719"/>
              <a:gd name="connsiteY391" fmla="*/ 121139 h 379842"/>
              <a:gd name="connsiteX392" fmla="*/ 2571262 w 2782719"/>
              <a:gd name="connsiteY392" fmla="*/ 97692 h 379842"/>
              <a:gd name="connsiteX393" fmla="*/ 2555631 w 2782719"/>
              <a:gd name="connsiteY393" fmla="*/ 136769 h 379842"/>
              <a:gd name="connsiteX394" fmla="*/ 2547816 w 2782719"/>
              <a:gd name="connsiteY394" fmla="*/ 148492 h 379842"/>
              <a:gd name="connsiteX395" fmla="*/ 2512646 w 2782719"/>
              <a:gd name="connsiteY395" fmla="*/ 234462 h 379842"/>
              <a:gd name="connsiteX396" fmla="*/ 2500923 w 2782719"/>
              <a:gd name="connsiteY396" fmla="*/ 257908 h 379842"/>
              <a:gd name="connsiteX397" fmla="*/ 2485293 w 2782719"/>
              <a:gd name="connsiteY397" fmla="*/ 289169 h 379842"/>
              <a:gd name="connsiteX398" fmla="*/ 2473569 w 2782719"/>
              <a:gd name="connsiteY398" fmla="*/ 308708 h 379842"/>
              <a:gd name="connsiteX399" fmla="*/ 2469662 w 2782719"/>
              <a:gd name="connsiteY399" fmla="*/ 320431 h 379842"/>
              <a:gd name="connsiteX400" fmla="*/ 2493108 w 2782719"/>
              <a:gd name="connsiteY400" fmla="*/ 304800 h 379842"/>
              <a:gd name="connsiteX401" fmla="*/ 2504831 w 2782719"/>
              <a:gd name="connsiteY401" fmla="*/ 293077 h 379842"/>
              <a:gd name="connsiteX402" fmla="*/ 2543908 w 2782719"/>
              <a:gd name="connsiteY402" fmla="*/ 242277 h 379842"/>
              <a:gd name="connsiteX403" fmla="*/ 2563446 w 2782719"/>
              <a:gd name="connsiteY403" fmla="*/ 226646 h 379842"/>
              <a:gd name="connsiteX404" fmla="*/ 2590800 w 2782719"/>
              <a:gd name="connsiteY404" fmla="*/ 191477 h 379842"/>
              <a:gd name="connsiteX405" fmla="*/ 2606431 w 2782719"/>
              <a:gd name="connsiteY405" fmla="*/ 171939 h 379842"/>
              <a:gd name="connsiteX406" fmla="*/ 2633785 w 2782719"/>
              <a:gd name="connsiteY406" fmla="*/ 148492 h 379842"/>
              <a:gd name="connsiteX407" fmla="*/ 2622062 w 2782719"/>
              <a:gd name="connsiteY407" fmla="*/ 175846 h 379842"/>
              <a:gd name="connsiteX408" fmla="*/ 2618154 w 2782719"/>
              <a:gd name="connsiteY408" fmla="*/ 187569 h 379842"/>
              <a:gd name="connsiteX409" fmla="*/ 2610339 w 2782719"/>
              <a:gd name="connsiteY409" fmla="*/ 199292 h 379842"/>
              <a:gd name="connsiteX410" fmla="*/ 2579077 w 2782719"/>
              <a:gd name="connsiteY410" fmla="*/ 265723 h 379842"/>
              <a:gd name="connsiteX411" fmla="*/ 2563446 w 2782719"/>
              <a:gd name="connsiteY411" fmla="*/ 300892 h 379842"/>
              <a:gd name="connsiteX412" fmla="*/ 2555631 w 2782719"/>
              <a:gd name="connsiteY412" fmla="*/ 320431 h 379842"/>
              <a:gd name="connsiteX413" fmla="*/ 2551723 w 2782719"/>
              <a:gd name="connsiteY413" fmla="*/ 332154 h 379842"/>
              <a:gd name="connsiteX414" fmla="*/ 2590800 w 2782719"/>
              <a:gd name="connsiteY414" fmla="*/ 289169 h 379842"/>
              <a:gd name="connsiteX415" fmla="*/ 2625969 w 2782719"/>
              <a:gd name="connsiteY415" fmla="*/ 254000 h 379842"/>
              <a:gd name="connsiteX416" fmla="*/ 2704123 w 2782719"/>
              <a:gd name="connsiteY416" fmla="*/ 168031 h 379842"/>
              <a:gd name="connsiteX417" fmla="*/ 2711939 w 2782719"/>
              <a:gd name="connsiteY417" fmla="*/ 156308 h 379842"/>
              <a:gd name="connsiteX418" fmla="*/ 2727569 w 2782719"/>
              <a:gd name="connsiteY418" fmla="*/ 148492 h 379842"/>
              <a:gd name="connsiteX419" fmla="*/ 2708031 w 2782719"/>
              <a:gd name="connsiteY419" fmla="*/ 179754 h 379842"/>
              <a:gd name="connsiteX420" fmla="*/ 2700216 w 2782719"/>
              <a:gd name="connsiteY420" fmla="*/ 195385 h 379842"/>
              <a:gd name="connsiteX421" fmla="*/ 2696308 w 2782719"/>
              <a:gd name="connsiteY421" fmla="*/ 207108 h 379842"/>
              <a:gd name="connsiteX422" fmla="*/ 2684585 w 2782719"/>
              <a:gd name="connsiteY422" fmla="*/ 222739 h 379842"/>
              <a:gd name="connsiteX423" fmla="*/ 2657231 w 2782719"/>
              <a:gd name="connsiteY423" fmla="*/ 289169 h 379842"/>
              <a:gd name="connsiteX424" fmla="*/ 2645508 w 2782719"/>
              <a:gd name="connsiteY424" fmla="*/ 300892 h 379842"/>
              <a:gd name="connsiteX425" fmla="*/ 2633785 w 2782719"/>
              <a:gd name="connsiteY425" fmla="*/ 320431 h 379842"/>
              <a:gd name="connsiteX426" fmla="*/ 2629877 w 2782719"/>
              <a:gd name="connsiteY426" fmla="*/ 332154 h 379842"/>
              <a:gd name="connsiteX427" fmla="*/ 2649416 w 2782719"/>
              <a:gd name="connsiteY427" fmla="*/ 308708 h 379842"/>
              <a:gd name="connsiteX428" fmla="*/ 2668954 w 2782719"/>
              <a:gd name="connsiteY428" fmla="*/ 293077 h 379842"/>
              <a:gd name="connsiteX429" fmla="*/ 2715846 w 2782719"/>
              <a:gd name="connsiteY429" fmla="*/ 238369 h 379842"/>
              <a:gd name="connsiteX430" fmla="*/ 2747108 w 2782719"/>
              <a:gd name="connsiteY430" fmla="*/ 203200 h 379842"/>
              <a:gd name="connsiteX431" fmla="*/ 2758831 w 2782719"/>
              <a:gd name="connsiteY431" fmla="*/ 187569 h 379842"/>
              <a:gd name="connsiteX432" fmla="*/ 2774462 w 2782719"/>
              <a:gd name="connsiteY432" fmla="*/ 179754 h 379842"/>
              <a:gd name="connsiteX433" fmla="*/ 2782277 w 2782719"/>
              <a:gd name="connsiteY433" fmla="*/ 199292 h 379842"/>
              <a:gd name="connsiteX434" fmla="*/ 2751016 w 2782719"/>
              <a:gd name="connsiteY434" fmla="*/ 246185 h 379842"/>
              <a:gd name="connsiteX435" fmla="*/ 2743200 w 2782719"/>
              <a:gd name="connsiteY435" fmla="*/ 277446 h 379842"/>
              <a:gd name="connsiteX436" fmla="*/ 2739293 w 2782719"/>
              <a:gd name="connsiteY436" fmla="*/ 289169 h 379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</a:cxnLst>
            <a:rect l="l" t="t" r="r" b="b"/>
            <a:pathLst>
              <a:path w="2782719" h="379842">
                <a:moveTo>
                  <a:pt x="97693" y="246185"/>
                </a:moveTo>
                <a:cubicBezTo>
                  <a:pt x="80760" y="256605"/>
                  <a:pt x="62927" y="265688"/>
                  <a:pt x="46893" y="277446"/>
                </a:cubicBezTo>
                <a:cubicBezTo>
                  <a:pt x="36305" y="285210"/>
                  <a:pt x="40989" y="291191"/>
                  <a:pt x="35169" y="300892"/>
                </a:cubicBezTo>
                <a:cubicBezTo>
                  <a:pt x="33274" y="304051"/>
                  <a:pt x="29959" y="306103"/>
                  <a:pt x="27354" y="308708"/>
                </a:cubicBezTo>
                <a:cubicBezTo>
                  <a:pt x="27353" y="308710"/>
                  <a:pt x="19582" y="335447"/>
                  <a:pt x="15631" y="332154"/>
                </a:cubicBezTo>
                <a:cubicBezTo>
                  <a:pt x="6681" y="324695"/>
                  <a:pt x="5210" y="311313"/>
                  <a:pt x="0" y="300892"/>
                </a:cubicBezTo>
                <a:cubicBezTo>
                  <a:pt x="2605" y="281354"/>
                  <a:pt x="5028" y="261790"/>
                  <a:pt x="7816" y="242277"/>
                </a:cubicBezTo>
                <a:cubicBezTo>
                  <a:pt x="8936" y="234434"/>
                  <a:pt x="9682" y="226487"/>
                  <a:pt x="11723" y="218831"/>
                </a:cubicBezTo>
                <a:cubicBezTo>
                  <a:pt x="14907" y="206891"/>
                  <a:pt x="18857" y="195135"/>
                  <a:pt x="23446" y="183662"/>
                </a:cubicBezTo>
                <a:cubicBezTo>
                  <a:pt x="28656" y="170636"/>
                  <a:pt x="35674" y="158195"/>
                  <a:pt x="39077" y="144585"/>
                </a:cubicBezTo>
                <a:cubicBezTo>
                  <a:pt x="47210" y="112055"/>
                  <a:pt x="37307" y="144216"/>
                  <a:pt x="50800" y="117231"/>
                </a:cubicBezTo>
                <a:cubicBezTo>
                  <a:pt x="52642" y="113547"/>
                  <a:pt x="52866" y="109192"/>
                  <a:pt x="54708" y="105508"/>
                </a:cubicBezTo>
                <a:cubicBezTo>
                  <a:pt x="56808" y="101307"/>
                  <a:pt x="59793" y="97607"/>
                  <a:pt x="62523" y="93785"/>
                </a:cubicBezTo>
                <a:cubicBezTo>
                  <a:pt x="86776" y="59830"/>
                  <a:pt x="63629" y="94077"/>
                  <a:pt x="82062" y="66431"/>
                </a:cubicBezTo>
                <a:cubicBezTo>
                  <a:pt x="83364" y="62523"/>
                  <a:pt x="83850" y="58240"/>
                  <a:pt x="85969" y="54708"/>
                </a:cubicBezTo>
                <a:cubicBezTo>
                  <a:pt x="87865" y="51549"/>
                  <a:pt x="91426" y="49722"/>
                  <a:pt x="93785" y="46892"/>
                </a:cubicBezTo>
                <a:cubicBezTo>
                  <a:pt x="97954" y="41889"/>
                  <a:pt x="101181" y="36130"/>
                  <a:pt x="105508" y="31262"/>
                </a:cubicBezTo>
                <a:cubicBezTo>
                  <a:pt x="111627" y="24378"/>
                  <a:pt x="118533" y="18236"/>
                  <a:pt x="125046" y="11723"/>
                </a:cubicBezTo>
                <a:cubicBezTo>
                  <a:pt x="127651" y="9118"/>
                  <a:pt x="129367" y="5073"/>
                  <a:pt x="132862" y="3908"/>
                </a:cubicBezTo>
                <a:lnTo>
                  <a:pt x="144585" y="0"/>
                </a:lnTo>
                <a:cubicBezTo>
                  <a:pt x="145888" y="13026"/>
                  <a:pt x="148978" y="25995"/>
                  <a:pt x="148493" y="39077"/>
                </a:cubicBezTo>
                <a:cubicBezTo>
                  <a:pt x="146592" y="90413"/>
                  <a:pt x="146547" y="87900"/>
                  <a:pt x="136769" y="117231"/>
                </a:cubicBezTo>
                <a:cubicBezTo>
                  <a:pt x="133372" y="144409"/>
                  <a:pt x="133462" y="147146"/>
                  <a:pt x="128954" y="171939"/>
                </a:cubicBezTo>
                <a:cubicBezTo>
                  <a:pt x="127766" y="178474"/>
                  <a:pt x="127146" y="185176"/>
                  <a:pt x="125046" y="191477"/>
                </a:cubicBezTo>
                <a:cubicBezTo>
                  <a:pt x="123204" y="197003"/>
                  <a:pt x="119276" y="201654"/>
                  <a:pt x="117231" y="207108"/>
                </a:cubicBezTo>
                <a:cubicBezTo>
                  <a:pt x="115345" y="212137"/>
                  <a:pt x="114798" y="217575"/>
                  <a:pt x="113323" y="222739"/>
                </a:cubicBezTo>
                <a:cubicBezTo>
                  <a:pt x="112191" y="226700"/>
                  <a:pt x="110548" y="230502"/>
                  <a:pt x="109416" y="234462"/>
                </a:cubicBezTo>
                <a:cubicBezTo>
                  <a:pt x="107941" y="239626"/>
                  <a:pt x="106983" y="244928"/>
                  <a:pt x="105508" y="250092"/>
                </a:cubicBezTo>
                <a:cubicBezTo>
                  <a:pt x="104376" y="254053"/>
                  <a:pt x="102732" y="257855"/>
                  <a:pt x="101600" y="261816"/>
                </a:cubicBezTo>
                <a:cubicBezTo>
                  <a:pt x="100125" y="266980"/>
                  <a:pt x="99579" y="272418"/>
                  <a:pt x="97693" y="277446"/>
                </a:cubicBezTo>
                <a:cubicBezTo>
                  <a:pt x="95648" y="282900"/>
                  <a:pt x="92172" y="287723"/>
                  <a:pt x="89877" y="293077"/>
                </a:cubicBezTo>
                <a:cubicBezTo>
                  <a:pt x="88254" y="296863"/>
                  <a:pt x="87415" y="300943"/>
                  <a:pt x="85969" y="304800"/>
                </a:cubicBezTo>
                <a:cubicBezTo>
                  <a:pt x="83506" y="311368"/>
                  <a:pt x="80617" y="317771"/>
                  <a:pt x="78154" y="324339"/>
                </a:cubicBezTo>
                <a:cubicBezTo>
                  <a:pt x="76708" y="328196"/>
                  <a:pt x="75869" y="332276"/>
                  <a:pt x="74246" y="336062"/>
                </a:cubicBezTo>
                <a:cubicBezTo>
                  <a:pt x="71951" y="341416"/>
                  <a:pt x="68594" y="346284"/>
                  <a:pt x="66431" y="351692"/>
                </a:cubicBezTo>
                <a:cubicBezTo>
                  <a:pt x="63371" y="359341"/>
                  <a:pt x="58616" y="375139"/>
                  <a:pt x="58616" y="375139"/>
                </a:cubicBezTo>
                <a:cubicBezTo>
                  <a:pt x="57313" y="368626"/>
                  <a:pt x="52608" y="361901"/>
                  <a:pt x="54708" y="355600"/>
                </a:cubicBezTo>
                <a:cubicBezTo>
                  <a:pt x="57038" y="348610"/>
                  <a:pt x="65918" y="345864"/>
                  <a:pt x="70339" y="339969"/>
                </a:cubicBezTo>
                <a:cubicBezTo>
                  <a:pt x="73834" y="335309"/>
                  <a:pt x="75859" y="329693"/>
                  <a:pt x="78154" y="324339"/>
                </a:cubicBezTo>
                <a:cubicBezTo>
                  <a:pt x="79777" y="320553"/>
                  <a:pt x="80439" y="316402"/>
                  <a:pt x="82062" y="312616"/>
                </a:cubicBezTo>
                <a:cubicBezTo>
                  <a:pt x="84357" y="307262"/>
                  <a:pt x="87542" y="302322"/>
                  <a:pt x="89877" y="296985"/>
                </a:cubicBezTo>
                <a:cubicBezTo>
                  <a:pt x="96664" y="281471"/>
                  <a:pt x="101843" y="265238"/>
                  <a:pt x="109416" y="250092"/>
                </a:cubicBezTo>
                <a:cubicBezTo>
                  <a:pt x="113324" y="242277"/>
                  <a:pt x="117637" y="234651"/>
                  <a:pt x="121139" y="226646"/>
                </a:cubicBezTo>
                <a:cubicBezTo>
                  <a:pt x="143252" y="176101"/>
                  <a:pt x="127400" y="201621"/>
                  <a:pt x="144585" y="175846"/>
                </a:cubicBezTo>
                <a:cubicBezTo>
                  <a:pt x="150529" y="152071"/>
                  <a:pt x="144717" y="166727"/>
                  <a:pt x="160216" y="144585"/>
                </a:cubicBezTo>
                <a:cubicBezTo>
                  <a:pt x="165602" y="136890"/>
                  <a:pt x="170636" y="128954"/>
                  <a:pt x="175846" y="121139"/>
                </a:cubicBezTo>
                <a:cubicBezTo>
                  <a:pt x="179077" y="116292"/>
                  <a:pt x="180431" y="110355"/>
                  <a:pt x="183662" y="105508"/>
                </a:cubicBezTo>
                <a:cubicBezTo>
                  <a:pt x="185706" y="102442"/>
                  <a:pt x="189175" y="100569"/>
                  <a:pt x="191477" y="97692"/>
                </a:cubicBezTo>
                <a:cubicBezTo>
                  <a:pt x="194411" y="94025"/>
                  <a:pt x="196688" y="89877"/>
                  <a:pt x="199293" y="85969"/>
                </a:cubicBezTo>
                <a:cubicBezTo>
                  <a:pt x="213517" y="114418"/>
                  <a:pt x="206911" y="90368"/>
                  <a:pt x="191477" y="128954"/>
                </a:cubicBezTo>
                <a:cubicBezTo>
                  <a:pt x="187488" y="138927"/>
                  <a:pt x="187518" y="150191"/>
                  <a:pt x="183662" y="160216"/>
                </a:cubicBezTo>
                <a:cubicBezTo>
                  <a:pt x="177149" y="177149"/>
                  <a:pt x="169860" y="193804"/>
                  <a:pt x="164123" y="211016"/>
                </a:cubicBezTo>
                <a:cubicBezTo>
                  <a:pt x="158913" y="226647"/>
                  <a:pt x="154613" y="242611"/>
                  <a:pt x="148493" y="257908"/>
                </a:cubicBezTo>
                <a:cubicBezTo>
                  <a:pt x="145888" y="264421"/>
                  <a:pt x="142740" y="270742"/>
                  <a:pt x="140677" y="277446"/>
                </a:cubicBezTo>
                <a:cubicBezTo>
                  <a:pt x="137518" y="287712"/>
                  <a:pt x="136259" y="298518"/>
                  <a:pt x="132862" y="308708"/>
                </a:cubicBezTo>
                <a:cubicBezTo>
                  <a:pt x="131559" y="312616"/>
                  <a:pt x="130796" y="316747"/>
                  <a:pt x="128954" y="320431"/>
                </a:cubicBezTo>
                <a:cubicBezTo>
                  <a:pt x="126854" y="324632"/>
                  <a:pt x="123744" y="328246"/>
                  <a:pt x="121139" y="332154"/>
                </a:cubicBezTo>
                <a:cubicBezTo>
                  <a:pt x="114552" y="365088"/>
                  <a:pt x="121549" y="339012"/>
                  <a:pt x="109416" y="367323"/>
                </a:cubicBezTo>
                <a:cubicBezTo>
                  <a:pt x="107793" y="371109"/>
                  <a:pt x="104376" y="383007"/>
                  <a:pt x="105508" y="379046"/>
                </a:cubicBezTo>
                <a:cubicBezTo>
                  <a:pt x="117490" y="337106"/>
                  <a:pt x="110064" y="350720"/>
                  <a:pt x="125046" y="328246"/>
                </a:cubicBezTo>
                <a:cubicBezTo>
                  <a:pt x="126349" y="323036"/>
                  <a:pt x="127375" y="317749"/>
                  <a:pt x="128954" y="312616"/>
                </a:cubicBezTo>
                <a:cubicBezTo>
                  <a:pt x="137602" y="284511"/>
                  <a:pt x="143062" y="268769"/>
                  <a:pt x="156308" y="242277"/>
                </a:cubicBezTo>
                <a:cubicBezTo>
                  <a:pt x="162305" y="230282"/>
                  <a:pt x="169488" y="218916"/>
                  <a:pt x="175846" y="207108"/>
                </a:cubicBezTo>
                <a:cubicBezTo>
                  <a:pt x="190674" y="179571"/>
                  <a:pt x="176833" y="203667"/>
                  <a:pt x="191477" y="171939"/>
                </a:cubicBezTo>
                <a:cubicBezTo>
                  <a:pt x="196359" y="161361"/>
                  <a:pt x="201898" y="151098"/>
                  <a:pt x="207108" y="140677"/>
                </a:cubicBezTo>
                <a:cubicBezTo>
                  <a:pt x="220337" y="114218"/>
                  <a:pt x="208872" y="134417"/>
                  <a:pt x="230554" y="105508"/>
                </a:cubicBezTo>
                <a:cubicBezTo>
                  <a:pt x="233372" y="101751"/>
                  <a:pt x="234835" y="96878"/>
                  <a:pt x="238369" y="93785"/>
                </a:cubicBezTo>
                <a:cubicBezTo>
                  <a:pt x="245438" y="87600"/>
                  <a:pt x="261816" y="78154"/>
                  <a:pt x="261816" y="78154"/>
                </a:cubicBezTo>
                <a:cubicBezTo>
                  <a:pt x="263118" y="85969"/>
                  <a:pt x="266139" y="93688"/>
                  <a:pt x="265723" y="101600"/>
                </a:cubicBezTo>
                <a:cubicBezTo>
                  <a:pt x="263897" y="136298"/>
                  <a:pt x="256147" y="155282"/>
                  <a:pt x="250093" y="187569"/>
                </a:cubicBezTo>
                <a:cubicBezTo>
                  <a:pt x="240399" y="239271"/>
                  <a:pt x="254516" y="189931"/>
                  <a:pt x="234462" y="250092"/>
                </a:cubicBezTo>
                <a:cubicBezTo>
                  <a:pt x="233159" y="260513"/>
                  <a:pt x="232151" y="270974"/>
                  <a:pt x="230554" y="281354"/>
                </a:cubicBezTo>
                <a:cubicBezTo>
                  <a:pt x="229381" y="288975"/>
                  <a:pt x="225193" y="308344"/>
                  <a:pt x="222739" y="316523"/>
                </a:cubicBezTo>
                <a:cubicBezTo>
                  <a:pt x="220372" y="324414"/>
                  <a:pt x="216921" y="331977"/>
                  <a:pt x="214923" y="339969"/>
                </a:cubicBezTo>
                <a:cubicBezTo>
                  <a:pt x="213621" y="345179"/>
                  <a:pt x="212491" y="350436"/>
                  <a:pt x="211016" y="355600"/>
                </a:cubicBezTo>
                <a:cubicBezTo>
                  <a:pt x="209884" y="359561"/>
                  <a:pt x="204196" y="370236"/>
                  <a:pt x="207108" y="367323"/>
                </a:cubicBezTo>
                <a:cubicBezTo>
                  <a:pt x="211227" y="363203"/>
                  <a:pt x="212033" y="356750"/>
                  <a:pt x="214923" y="351692"/>
                </a:cubicBezTo>
                <a:cubicBezTo>
                  <a:pt x="217253" y="347614"/>
                  <a:pt x="220134" y="343877"/>
                  <a:pt x="222739" y="339969"/>
                </a:cubicBezTo>
                <a:cubicBezTo>
                  <a:pt x="227949" y="324338"/>
                  <a:pt x="233348" y="308769"/>
                  <a:pt x="238369" y="293077"/>
                </a:cubicBezTo>
                <a:cubicBezTo>
                  <a:pt x="243769" y="276203"/>
                  <a:pt x="246077" y="258123"/>
                  <a:pt x="254000" y="242277"/>
                </a:cubicBezTo>
                <a:cubicBezTo>
                  <a:pt x="279819" y="190641"/>
                  <a:pt x="268125" y="216732"/>
                  <a:pt x="289169" y="164123"/>
                </a:cubicBezTo>
                <a:cubicBezTo>
                  <a:pt x="295660" y="147896"/>
                  <a:pt x="303237" y="127393"/>
                  <a:pt x="312616" y="113323"/>
                </a:cubicBezTo>
                <a:cubicBezTo>
                  <a:pt x="315221" y="109415"/>
                  <a:pt x="318101" y="105678"/>
                  <a:pt x="320431" y="101600"/>
                </a:cubicBezTo>
                <a:cubicBezTo>
                  <a:pt x="324519" y="94445"/>
                  <a:pt x="329712" y="80595"/>
                  <a:pt x="336062" y="74246"/>
                </a:cubicBezTo>
                <a:cubicBezTo>
                  <a:pt x="339383" y="70925"/>
                  <a:pt x="343877" y="69036"/>
                  <a:pt x="347785" y="66431"/>
                </a:cubicBezTo>
                <a:cubicBezTo>
                  <a:pt x="342575" y="93785"/>
                  <a:pt x="337135" y="121096"/>
                  <a:pt x="332154" y="148492"/>
                </a:cubicBezTo>
                <a:cubicBezTo>
                  <a:pt x="329549" y="162820"/>
                  <a:pt x="327712" y="177310"/>
                  <a:pt x="324339" y="191477"/>
                </a:cubicBezTo>
                <a:cubicBezTo>
                  <a:pt x="311749" y="244355"/>
                  <a:pt x="316526" y="214918"/>
                  <a:pt x="300893" y="257908"/>
                </a:cubicBezTo>
                <a:cubicBezTo>
                  <a:pt x="299058" y="262955"/>
                  <a:pt x="298683" y="268444"/>
                  <a:pt x="296985" y="273539"/>
                </a:cubicBezTo>
                <a:cubicBezTo>
                  <a:pt x="294767" y="280193"/>
                  <a:pt x="291774" y="286564"/>
                  <a:pt x="289169" y="293077"/>
                </a:cubicBezTo>
                <a:cubicBezTo>
                  <a:pt x="286482" y="306517"/>
                  <a:pt x="285036" y="315362"/>
                  <a:pt x="281354" y="328246"/>
                </a:cubicBezTo>
                <a:cubicBezTo>
                  <a:pt x="280222" y="332207"/>
                  <a:pt x="276935" y="344056"/>
                  <a:pt x="277446" y="339969"/>
                </a:cubicBezTo>
                <a:cubicBezTo>
                  <a:pt x="282773" y="297359"/>
                  <a:pt x="278258" y="307492"/>
                  <a:pt x="293077" y="285262"/>
                </a:cubicBezTo>
                <a:cubicBezTo>
                  <a:pt x="298861" y="256342"/>
                  <a:pt x="297272" y="259182"/>
                  <a:pt x="312616" y="222739"/>
                </a:cubicBezTo>
                <a:cubicBezTo>
                  <a:pt x="343426" y="149565"/>
                  <a:pt x="314509" y="230317"/>
                  <a:pt x="339969" y="164123"/>
                </a:cubicBezTo>
                <a:cubicBezTo>
                  <a:pt x="342926" y="156434"/>
                  <a:pt x="344892" y="148391"/>
                  <a:pt x="347785" y="140677"/>
                </a:cubicBezTo>
                <a:cubicBezTo>
                  <a:pt x="352711" y="127541"/>
                  <a:pt x="358980" y="114909"/>
                  <a:pt x="363416" y="101600"/>
                </a:cubicBezTo>
                <a:cubicBezTo>
                  <a:pt x="364718" y="97692"/>
                  <a:pt x="365481" y="93561"/>
                  <a:pt x="367323" y="89877"/>
                </a:cubicBezTo>
                <a:cubicBezTo>
                  <a:pt x="369540" y="85442"/>
                  <a:pt x="385095" y="64290"/>
                  <a:pt x="386862" y="62523"/>
                </a:cubicBezTo>
                <a:cubicBezTo>
                  <a:pt x="390183" y="59202"/>
                  <a:pt x="394677" y="57313"/>
                  <a:pt x="398585" y="54708"/>
                </a:cubicBezTo>
                <a:cubicBezTo>
                  <a:pt x="399888" y="61221"/>
                  <a:pt x="402493" y="67604"/>
                  <a:pt x="402493" y="74246"/>
                </a:cubicBezTo>
                <a:cubicBezTo>
                  <a:pt x="402493" y="94288"/>
                  <a:pt x="399228" y="135943"/>
                  <a:pt x="394677" y="160216"/>
                </a:cubicBezTo>
                <a:cubicBezTo>
                  <a:pt x="381296" y="231582"/>
                  <a:pt x="392932" y="162565"/>
                  <a:pt x="379046" y="222739"/>
                </a:cubicBezTo>
                <a:cubicBezTo>
                  <a:pt x="377264" y="230459"/>
                  <a:pt x="376556" y="238390"/>
                  <a:pt x="375139" y="246185"/>
                </a:cubicBezTo>
                <a:cubicBezTo>
                  <a:pt x="365535" y="299009"/>
                  <a:pt x="376363" y="241284"/>
                  <a:pt x="367323" y="277446"/>
                </a:cubicBezTo>
                <a:cubicBezTo>
                  <a:pt x="365712" y="283890"/>
                  <a:pt x="364909" y="290513"/>
                  <a:pt x="363416" y="296985"/>
                </a:cubicBezTo>
                <a:cubicBezTo>
                  <a:pt x="361001" y="307451"/>
                  <a:pt x="350796" y="337853"/>
                  <a:pt x="355600" y="328246"/>
                </a:cubicBezTo>
                <a:cubicBezTo>
                  <a:pt x="359508" y="320431"/>
                  <a:pt x="363774" y="312785"/>
                  <a:pt x="367323" y="304800"/>
                </a:cubicBezTo>
                <a:cubicBezTo>
                  <a:pt x="383321" y="268805"/>
                  <a:pt x="341773" y="328019"/>
                  <a:pt x="390769" y="242277"/>
                </a:cubicBezTo>
                <a:cubicBezTo>
                  <a:pt x="395979" y="233159"/>
                  <a:pt x="401885" y="224405"/>
                  <a:pt x="406400" y="214923"/>
                </a:cubicBezTo>
                <a:cubicBezTo>
                  <a:pt x="414930" y="197010"/>
                  <a:pt x="422147" y="178501"/>
                  <a:pt x="429846" y="160216"/>
                </a:cubicBezTo>
                <a:cubicBezTo>
                  <a:pt x="432568" y="153751"/>
                  <a:pt x="433771" y="146514"/>
                  <a:pt x="437662" y="140677"/>
                </a:cubicBezTo>
                <a:cubicBezTo>
                  <a:pt x="440267" y="136769"/>
                  <a:pt x="443147" y="133032"/>
                  <a:pt x="445477" y="128954"/>
                </a:cubicBezTo>
                <a:cubicBezTo>
                  <a:pt x="448367" y="123896"/>
                  <a:pt x="450206" y="118263"/>
                  <a:pt x="453293" y="113323"/>
                </a:cubicBezTo>
                <a:cubicBezTo>
                  <a:pt x="461649" y="99954"/>
                  <a:pt x="466081" y="96627"/>
                  <a:pt x="476739" y="85969"/>
                </a:cubicBezTo>
                <a:cubicBezTo>
                  <a:pt x="489991" y="112475"/>
                  <a:pt x="485680" y="95639"/>
                  <a:pt x="476739" y="136769"/>
                </a:cubicBezTo>
                <a:cubicBezTo>
                  <a:pt x="462532" y="202123"/>
                  <a:pt x="472578" y="173832"/>
                  <a:pt x="453293" y="218831"/>
                </a:cubicBezTo>
                <a:cubicBezTo>
                  <a:pt x="451990" y="229251"/>
                  <a:pt x="451747" y="239860"/>
                  <a:pt x="449385" y="250092"/>
                </a:cubicBezTo>
                <a:cubicBezTo>
                  <a:pt x="447808" y="256927"/>
                  <a:pt x="443632" y="262926"/>
                  <a:pt x="441569" y="269631"/>
                </a:cubicBezTo>
                <a:cubicBezTo>
                  <a:pt x="438410" y="279897"/>
                  <a:pt x="437151" y="290702"/>
                  <a:pt x="433754" y="300892"/>
                </a:cubicBezTo>
                <a:lnTo>
                  <a:pt x="429846" y="312616"/>
                </a:lnTo>
                <a:cubicBezTo>
                  <a:pt x="422063" y="281480"/>
                  <a:pt x="424210" y="311255"/>
                  <a:pt x="445477" y="285262"/>
                </a:cubicBezTo>
                <a:cubicBezTo>
                  <a:pt x="460749" y="266596"/>
                  <a:pt x="468351" y="226400"/>
                  <a:pt x="476739" y="207108"/>
                </a:cubicBezTo>
                <a:cubicBezTo>
                  <a:pt x="493465" y="168637"/>
                  <a:pt x="491815" y="172493"/>
                  <a:pt x="511908" y="152400"/>
                </a:cubicBezTo>
                <a:cubicBezTo>
                  <a:pt x="514513" y="145887"/>
                  <a:pt x="517260" y="139430"/>
                  <a:pt x="519723" y="132862"/>
                </a:cubicBezTo>
                <a:cubicBezTo>
                  <a:pt x="521169" y="129005"/>
                  <a:pt x="521789" y="124823"/>
                  <a:pt x="523631" y="121139"/>
                </a:cubicBezTo>
                <a:cubicBezTo>
                  <a:pt x="525731" y="116938"/>
                  <a:pt x="529346" y="113617"/>
                  <a:pt x="531446" y="109416"/>
                </a:cubicBezTo>
                <a:cubicBezTo>
                  <a:pt x="533288" y="105731"/>
                  <a:pt x="533069" y="101120"/>
                  <a:pt x="535354" y="97692"/>
                </a:cubicBezTo>
                <a:cubicBezTo>
                  <a:pt x="538419" y="93094"/>
                  <a:pt x="543539" y="90214"/>
                  <a:pt x="547077" y="85969"/>
                </a:cubicBezTo>
                <a:cubicBezTo>
                  <a:pt x="560673" y="69654"/>
                  <a:pt x="547372" y="76753"/>
                  <a:pt x="566616" y="70339"/>
                </a:cubicBezTo>
                <a:cubicBezTo>
                  <a:pt x="561406" y="95088"/>
                  <a:pt x="559865" y="120904"/>
                  <a:pt x="550985" y="144585"/>
                </a:cubicBezTo>
                <a:lnTo>
                  <a:pt x="527539" y="207108"/>
                </a:lnTo>
                <a:cubicBezTo>
                  <a:pt x="523768" y="217165"/>
                  <a:pt x="522882" y="228103"/>
                  <a:pt x="519723" y="238369"/>
                </a:cubicBezTo>
                <a:cubicBezTo>
                  <a:pt x="517660" y="245073"/>
                  <a:pt x="514126" y="251253"/>
                  <a:pt x="511908" y="257908"/>
                </a:cubicBezTo>
                <a:cubicBezTo>
                  <a:pt x="510210" y="263003"/>
                  <a:pt x="509886" y="268510"/>
                  <a:pt x="508000" y="273539"/>
                </a:cubicBezTo>
                <a:cubicBezTo>
                  <a:pt x="505955" y="278993"/>
                  <a:pt x="502348" y="283761"/>
                  <a:pt x="500185" y="289169"/>
                </a:cubicBezTo>
                <a:cubicBezTo>
                  <a:pt x="497125" y="296818"/>
                  <a:pt x="492369" y="312616"/>
                  <a:pt x="492369" y="312616"/>
                </a:cubicBezTo>
                <a:cubicBezTo>
                  <a:pt x="491067" y="302195"/>
                  <a:pt x="484873" y="291223"/>
                  <a:pt x="488462" y="281354"/>
                </a:cubicBezTo>
                <a:cubicBezTo>
                  <a:pt x="491058" y="274216"/>
                  <a:pt x="502629" y="275002"/>
                  <a:pt x="508000" y="269631"/>
                </a:cubicBezTo>
                <a:cubicBezTo>
                  <a:pt x="512119" y="265512"/>
                  <a:pt x="512987" y="259092"/>
                  <a:pt x="515816" y="254000"/>
                </a:cubicBezTo>
                <a:cubicBezTo>
                  <a:pt x="519505" y="247361"/>
                  <a:pt x="524786" y="241541"/>
                  <a:pt x="527539" y="234462"/>
                </a:cubicBezTo>
                <a:cubicBezTo>
                  <a:pt x="533960" y="217950"/>
                  <a:pt x="536105" y="199909"/>
                  <a:pt x="543169" y="183662"/>
                </a:cubicBezTo>
                <a:cubicBezTo>
                  <a:pt x="549226" y="169731"/>
                  <a:pt x="559169" y="157825"/>
                  <a:pt x="566616" y="144585"/>
                </a:cubicBezTo>
                <a:cubicBezTo>
                  <a:pt x="570900" y="136969"/>
                  <a:pt x="574096" y="128777"/>
                  <a:pt x="578339" y="121139"/>
                </a:cubicBezTo>
                <a:cubicBezTo>
                  <a:pt x="580620" y="117034"/>
                  <a:pt x="584054" y="113617"/>
                  <a:pt x="586154" y="109416"/>
                </a:cubicBezTo>
                <a:cubicBezTo>
                  <a:pt x="589291" y="103142"/>
                  <a:pt x="590832" y="96151"/>
                  <a:pt x="593969" y="89877"/>
                </a:cubicBezTo>
                <a:cubicBezTo>
                  <a:pt x="596069" y="85676"/>
                  <a:pt x="599455" y="82232"/>
                  <a:pt x="601785" y="78154"/>
                </a:cubicBezTo>
                <a:cubicBezTo>
                  <a:pt x="604675" y="73096"/>
                  <a:pt x="606105" y="67183"/>
                  <a:pt x="609600" y="62523"/>
                </a:cubicBezTo>
                <a:cubicBezTo>
                  <a:pt x="614021" y="56628"/>
                  <a:pt x="620021" y="52102"/>
                  <a:pt x="625231" y="46892"/>
                </a:cubicBezTo>
                <a:cubicBezTo>
                  <a:pt x="640275" y="31848"/>
                  <a:pt x="632356" y="38234"/>
                  <a:pt x="648677" y="27354"/>
                </a:cubicBezTo>
                <a:cubicBezTo>
                  <a:pt x="658141" y="131455"/>
                  <a:pt x="657411" y="19725"/>
                  <a:pt x="633046" y="97692"/>
                </a:cubicBezTo>
                <a:cubicBezTo>
                  <a:pt x="591975" y="229118"/>
                  <a:pt x="633370" y="155552"/>
                  <a:pt x="597877" y="238369"/>
                </a:cubicBezTo>
                <a:cubicBezTo>
                  <a:pt x="596027" y="242686"/>
                  <a:pt x="592667" y="246184"/>
                  <a:pt x="590062" y="250092"/>
                </a:cubicBezTo>
                <a:cubicBezTo>
                  <a:pt x="580031" y="290215"/>
                  <a:pt x="593665" y="240484"/>
                  <a:pt x="578339" y="281354"/>
                </a:cubicBezTo>
                <a:cubicBezTo>
                  <a:pt x="576453" y="286383"/>
                  <a:pt x="576129" y="291890"/>
                  <a:pt x="574431" y="296985"/>
                </a:cubicBezTo>
                <a:cubicBezTo>
                  <a:pt x="568058" y="316105"/>
                  <a:pt x="568374" y="313886"/>
                  <a:pt x="558800" y="328246"/>
                </a:cubicBezTo>
                <a:cubicBezTo>
                  <a:pt x="557498" y="332154"/>
                  <a:pt x="554085" y="344008"/>
                  <a:pt x="554893" y="339969"/>
                </a:cubicBezTo>
                <a:cubicBezTo>
                  <a:pt x="555642" y="336224"/>
                  <a:pt x="562404" y="306813"/>
                  <a:pt x="566616" y="296985"/>
                </a:cubicBezTo>
                <a:cubicBezTo>
                  <a:pt x="568911" y="291631"/>
                  <a:pt x="572268" y="286763"/>
                  <a:pt x="574431" y="281354"/>
                </a:cubicBezTo>
                <a:cubicBezTo>
                  <a:pt x="577490" y="273705"/>
                  <a:pt x="579431" y="265650"/>
                  <a:pt x="582246" y="257908"/>
                </a:cubicBezTo>
                <a:cubicBezTo>
                  <a:pt x="589853" y="236990"/>
                  <a:pt x="596729" y="215758"/>
                  <a:pt x="605693" y="195385"/>
                </a:cubicBezTo>
                <a:cubicBezTo>
                  <a:pt x="611094" y="183110"/>
                  <a:pt x="618331" y="171716"/>
                  <a:pt x="625231" y="160216"/>
                </a:cubicBezTo>
                <a:cubicBezTo>
                  <a:pt x="626641" y="157865"/>
                  <a:pt x="657273" y="110756"/>
                  <a:pt x="664308" y="97692"/>
                </a:cubicBezTo>
                <a:cubicBezTo>
                  <a:pt x="669831" y="87434"/>
                  <a:pt x="671701" y="74669"/>
                  <a:pt x="679939" y="66431"/>
                </a:cubicBezTo>
                <a:cubicBezTo>
                  <a:pt x="686452" y="59918"/>
                  <a:pt x="694368" y="54555"/>
                  <a:pt x="699477" y="46892"/>
                </a:cubicBezTo>
                <a:cubicBezTo>
                  <a:pt x="702082" y="42984"/>
                  <a:pt x="703972" y="38490"/>
                  <a:pt x="707293" y="35169"/>
                </a:cubicBezTo>
                <a:cubicBezTo>
                  <a:pt x="710614" y="31848"/>
                  <a:pt x="715108" y="29959"/>
                  <a:pt x="719016" y="27354"/>
                </a:cubicBezTo>
                <a:cubicBezTo>
                  <a:pt x="720318" y="37775"/>
                  <a:pt x="723475" y="48129"/>
                  <a:pt x="722923" y="58616"/>
                </a:cubicBezTo>
                <a:cubicBezTo>
                  <a:pt x="722158" y="73159"/>
                  <a:pt x="717964" y="87320"/>
                  <a:pt x="715108" y="101600"/>
                </a:cubicBezTo>
                <a:cubicBezTo>
                  <a:pt x="712078" y="116751"/>
                  <a:pt x="699097" y="173079"/>
                  <a:pt x="695569" y="183662"/>
                </a:cubicBezTo>
                <a:cubicBezTo>
                  <a:pt x="691512" y="195832"/>
                  <a:pt x="685149" y="207108"/>
                  <a:pt x="679939" y="218831"/>
                </a:cubicBezTo>
                <a:cubicBezTo>
                  <a:pt x="671081" y="271977"/>
                  <a:pt x="682335" y="214752"/>
                  <a:pt x="668216" y="261816"/>
                </a:cubicBezTo>
                <a:cubicBezTo>
                  <a:pt x="666361" y="267998"/>
                  <a:pt x="663407" y="289969"/>
                  <a:pt x="660400" y="296985"/>
                </a:cubicBezTo>
                <a:cubicBezTo>
                  <a:pt x="658550" y="301302"/>
                  <a:pt x="654915" y="304630"/>
                  <a:pt x="652585" y="308708"/>
                </a:cubicBezTo>
                <a:cubicBezTo>
                  <a:pt x="649695" y="313766"/>
                  <a:pt x="647374" y="319129"/>
                  <a:pt x="644769" y="324339"/>
                </a:cubicBezTo>
                <a:cubicBezTo>
                  <a:pt x="643467" y="329549"/>
                  <a:pt x="638460" y="344772"/>
                  <a:pt x="640862" y="339969"/>
                </a:cubicBezTo>
                <a:cubicBezTo>
                  <a:pt x="644546" y="332601"/>
                  <a:pt x="645331" y="324051"/>
                  <a:pt x="648677" y="316523"/>
                </a:cubicBezTo>
                <a:cubicBezTo>
                  <a:pt x="650584" y="312231"/>
                  <a:pt x="654283" y="308944"/>
                  <a:pt x="656493" y="304800"/>
                </a:cubicBezTo>
                <a:cubicBezTo>
                  <a:pt x="664717" y="289380"/>
                  <a:pt x="671830" y="273388"/>
                  <a:pt x="679939" y="257908"/>
                </a:cubicBezTo>
                <a:cubicBezTo>
                  <a:pt x="679969" y="257852"/>
                  <a:pt x="719005" y="187591"/>
                  <a:pt x="719016" y="187569"/>
                </a:cubicBezTo>
                <a:lnTo>
                  <a:pt x="742462" y="140677"/>
                </a:lnTo>
                <a:cubicBezTo>
                  <a:pt x="745067" y="135467"/>
                  <a:pt x="747046" y="129893"/>
                  <a:pt x="750277" y="125046"/>
                </a:cubicBezTo>
                <a:lnTo>
                  <a:pt x="765908" y="101600"/>
                </a:lnTo>
                <a:cubicBezTo>
                  <a:pt x="768513" y="97692"/>
                  <a:pt x="770402" y="93198"/>
                  <a:pt x="773723" y="89877"/>
                </a:cubicBezTo>
                <a:lnTo>
                  <a:pt x="793262" y="70339"/>
                </a:lnTo>
                <a:cubicBezTo>
                  <a:pt x="807090" y="104909"/>
                  <a:pt x="801227" y="78494"/>
                  <a:pt x="789354" y="128954"/>
                </a:cubicBezTo>
                <a:cubicBezTo>
                  <a:pt x="787244" y="137920"/>
                  <a:pt x="787929" y="147439"/>
                  <a:pt x="785446" y="156308"/>
                </a:cubicBezTo>
                <a:cubicBezTo>
                  <a:pt x="778782" y="180107"/>
                  <a:pt x="769815" y="203200"/>
                  <a:pt x="762000" y="226646"/>
                </a:cubicBezTo>
                <a:cubicBezTo>
                  <a:pt x="759395" y="234461"/>
                  <a:pt x="757245" y="242443"/>
                  <a:pt x="754185" y="250092"/>
                </a:cubicBezTo>
                <a:cubicBezTo>
                  <a:pt x="729961" y="310649"/>
                  <a:pt x="767086" y="215289"/>
                  <a:pt x="738554" y="300892"/>
                </a:cubicBezTo>
                <a:cubicBezTo>
                  <a:pt x="735949" y="308708"/>
                  <a:pt x="727055" y="331708"/>
                  <a:pt x="730739" y="324339"/>
                </a:cubicBezTo>
                <a:cubicBezTo>
                  <a:pt x="735949" y="313918"/>
                  <a:pt x="740790" y="303305"/>
                  <a:pt x="746369" y="293077"/>
                </a:cubicBezTo>
                <a:cubicBezTo>
                  <a:pt x="748618" y="288954"/>
                  <a:pt x="751696" y="285337"/>
                  <a:pt x="754185" y="281354"/>
                </a:cubicBezTo>
                <a:cubicBezTo>
                  <a:pt x="758210" y="274913"/>
                  <a:pt x="762321" y="268511"/>
                  <a:pt x="765908" y="261816"/>
                </a:cubicBezTo>
                <a:cubicBezTo>
                  <a:pt x="781865" y="232030"/>
                  <a:pt x="791691" y="198326"/>
                  <a:pt x="812800" y="171939"/>
                </a:cubicBezTo>
                <a:cubicBezTo>
                  <a:pt x="818010" y="165426"/>
                  <a:pt x="823805" y="159340"/>
                  <a:pt x="828431" y="152400"/>
                </a:cubicBezTo>
                <a:cubicBezTo>
                  <a:pt x="831662" y="147553"/>
                  <a:pt x="833159" y="141709"/>
                  <a:pt x="836246" y="136769"/>
                </a:cubicBezTo>
                <a:cubicBezTo>
                  <a:pt x="839698" y="131246"/>
                  <a:pt x="844687" y="126764"/>
                  <a:pt x="847969" y="121139"/>
                </a:cubicBezTo>
                <a:cubicBezTo>
                  <a:pt x="853839" y="111075"/>
                  <a:pt x="855362" y="98115"/>
                  <a:pt x="863600" y="89877"/>
                </a:cubicBezTo>
                <a:lnTo>
                  <a:pt x="883139" y="70339"/>
                </a:lnTo>
                <a:cubicBezTo>
                  <a:pt x="885744" y="67734"/>
                  <a:pt x="887888" y="64567"/>
                  <a:pt x="890954" y="62523"/>
                </a:cubicBezTo>
                <a:lnTo>
                  <a:pt x="902677" y="54708"/>
                </a:lnTo>
                <a:cubicBezTo>
                  <a:pt x="879355" y="186865"/>
                  <a:pt x="901328" y="75739"/>
                  <a:pt x="883139" y="148492"/>
                </a:cubicBezTo>
                <a:cubicBezTo>
                  <a:pt x="880226" y="160143"/>
                  <a:pt x="880137" y="172660"/>
                  <a:pt x="875323" y="183662"/>
                </a:cubicBezTo>
                <a:cubicBezTo>
                  <a:pt x="870832" y="193928"/>
                  <a:pt x="862298" y="201898"/>
                  <a:pt x="855785" y="211016"/>
                </a:cubicBezTo>
                <a:cubicBezTo>
                  <a:pt x="853180" y="220134"/>
                  <a:pt x="851210" y="229457"/>
                  <a:pt x="847969" y="238369"/>
                </a:cubicBezTo>
                <a:cubicBezTo>
                  <a:pt x="845978" y="243844"/>
                  <a:pt x="842317" y="248591"/>
                  <a:pt x="840154" y="254000"/>
                </a:cubicBezTo>
                <a:cubicBezTo>
                  <a:pt x="837095" y="261649"/>
                  <a:pt x="834944" y="269631"/>
                  <a:pt x="832339" y="277446"/>
                </a:cubicBezTo>
                <a:lnTo>
                  <a:pt x="828431" y="289169"/>
                </a:lnTo>
                <a:cubicBezTo>
                  <a:pt x="827128" y="293077"/>
                  <a:pt x="822404" y="304424"/>
                  <a:pt x="824523" y="300892"/>
                </a:cubicBezTo>
                <a:cubicBezTo>
                  <a:pt x="832338" y="287867"/>
                  <a:pt x="839755" y="274593"/>
                  <a:pt x="847969" y="261816"/>
                </a:cubicBezTo>
                <a:cubicBezTo>
                  <a:pt x="865604" y="234385"/>
                  <a:pt x="857092" y="257320"/>
                  <a:pt x="875323" y="218831"/>
                </a:cubicBezTo>
                <a:cubicBezTo>
                  <a:pt x="882572" y="203528"/>
                  <a:pt x="887289" y="187085"/>
                  <a:pt x="894862" y="171939"/>
                </a:cubicBezTo>
                <a:cubicBezTo>
                  <a:pt x="912291" y="137081"/>
                  <a:pt x="918170" y="135024"/>
                  <a:pt x="937846" y="105508"/>
                </a:cubicBezTo>
                <a:cubicBezTo>
                  <a:pt x="942059" y="99188"/>
                  <a:pt x="945356" y="92289"/>
                  <a:pt x="949569" y="85969"/>
                </a:cubicBezTo>
                <a:cubicBezTo>
                  <a:pt x="953182" y="80550"/>
                  <a:pt x="957507" y="75639"/>
                  <a:pt x="961293" y="70339"/>
                </a:cubicBezTo>
                <a:cubicBezTo>
                  <a:pt x="964023" y="66517"/>
                  <a:pt x="966102" y="62224"/>
                  <a:pt x="969108" y="58616"/>
                </a:cubicBezTo>
                <a:cubicBezTo>
                  <a:pt x="972646" y="54370"/>
                  <a:pt x="977293" y="51138"/>
                  <a:pt x="980831" y="46892"/>
                </a:cubicBezTo>
                <a:cubicBezTo>
                  <a:pt x="989264" y="36772"/>
                  <a:pt x="994134" y="20315"/>
                  <a:pt x="1008185" y="15631"/>
                </a:cubicBezTo>
                <a:lnTo>
                  <a:pt x="1019908" y="11723"/>
                </a:lnTo>
                <a:cubicBezTo>
                  <a:pt x="1021211" y="18236"/>
                  <a:pt x="1024970" y="24721"/>
                  <a:pt x="1023816" y="31262"/>
                </a:cubicBezTo>
                <a:cubicBezTo>
                  <a:pt x="1019121" y="57866"/>
                  <a:pt x="1006625" y="76575"/>
                  <a:pt x="1000369" y="101600"/>
                </a:cubicBezTo>
                <a:cubicBezTo>
                  <a:pt x="977912" y="191431"/>
                  <a:pt x="994420" y="135455"/>
                  <a:pt x="973016" y="195385"/>
                </a:cubicBezTo>
                <a:cubicBezTo>
                  <a:pt x="970245" y="203143"/>
                  <a:pt x="968609" y="211331"/>
                  <a:pt x="965200" y="218831"/>
                </a:cubicBezTo>
                <a:cubicBezTo>
                  <a:pt x="962057" y="225745"/>
                  <a:pt x="957078" y="231682"/>
                  <a:pt x="953477" y="238369"/>
                </a:cubicBezTo>
                <a:cubicBezTo>
                  <a:pt x="947953" y="248627"/>
                  <a:pt x="943056" y="259210"/>
                  <a:pt x="937846" y="269631"/>
                </a:cubicBezTo>
                <a:lnTo>
                  <a:pt x="930031" y="285262"/>
                </a:lnTo>
                <a:cubicBezTo>
                  <a:pt x="927426" y="290472"/>
                  <a:pt x="924058" y="295366"/>
                  <a:pt x="922216" y="300892"/>
                </a:cubicBezTo>
                <a:lnTo>
                  <a:pt x="918308" y="312616"/>
                </a:lnTo>
                <a:cubicBezTo>
                  <a:pt x="915703" y="304800"/>
                  <a:pt x="905923" y="296024"/>
                  <a:pt x="910493" y="289169"/>
                </a:cubicBezTo>
                <a:cubicBezTo>
                  <a:pt x="916666" y="279909"/>
                  <a:pt x="932211" y="283172"/>
                  <a:pt x="941754" y="277446"/>
                </a:cubicBezTo>
                <a:cubicBezTo>
                  <a:pt x="945781" y="275030"/>
                  <a:pt x="946964" y="269631"/>
                  <a:pt x="949569" y="265723"/>
                </a:cubicBezTo>
                <a:cubicBezTo>
                  <a:pt x="963259" y="217810"/>
                  <a:pt x="951166" y="253772"/>
                  <a:pt x="980831" y="191477"/>
                </a:cubicBezTo>
                <a:cubicBezTo>
                  <a:pt x="986347" y="179894"/>
                  <a:pt x="989772" y="167254"/>
                  <a:pt x="996462" y="156308"/>
                </a:cubicBezTo>
                <a:cubicBezTo>
                  <a:pt x="1004206" y="143636"/>
                  <a:pt x="1014761" y="132911"/>
                  <a:pt x="1023816" y="121139"/>
                </a:cubicBezTo>
                <a:cubicBezTo>
                  <a:pt x="1027787" y="115977"/>
                  <a:pt x="1032627" y="111333"/>
                  <a:pt x="1035539" y="105508"/>
                </a:cubicBezTo>
                <a:cubicBezTo>
                  <a:pt x="1052817" y="70951"/>
                  <a:pt x="1042930" y="82484"/>
                  <a:pt x="1058985" y="66431"/>
                </a:cubicBezTo>
                <a:cubicBezTo>
                  <a:pt x="1061590" y="61221"/>
                  <a:pt x="1063569" y="55647"/>
                  <a:pt x="1066800" y="50800"/>
                </a:cubicBezTo>
                <a:cubicBezTo>
                  <a:pt x="1068844" y="47735"/>
                  <a:pt x="1071551" y="40941"/>
                  <a:pt x="1074616" y="42985"/>
                </a:cubicBezTo>
                <a:cubicBezTo>
                  <a:pt x="1079085" y="45964"/>
                  <a:pt x="1077221" y="53406"/>
                  <a:pt x="1078523" y="58616"/>
                </a:cubicBezTo>
                <a:cubicBezTo>
                  <a:pt x="1070708" y="74247"/>
                  <a:pt x="1057950" y="88270"/>
                  <a:pt x="1055077" y="105508"/>
                </a:cubicBezTo>
                <a:cubicBezTo>
                  <a:pt x="1053774" y="113323"/>
                  <a:pt x="1053834" y="121492"/>
                  <a:pt x="1051169" y="128954"/>
                </a:cubicBezTo>
                <a:cubicBezTo>
                  <a:pt x="1029792" y="188810"/>
                  <a:pt x="1025020" y="196882"/>
                  <a:pt x="1004277" y="238369"/>
                </a:cubicBezTo>
                <a:cubicBezTo>
                  <a:pt x="1000616" y="256672"/>
                  <a:pt x="1001122" y="260310"/>
                  <a:pt x="992554" y="277446"/>
                </a:cubicBezTo>
                <a:cubicBezTo>
                  <a:pt x="990454" y="281647"/>
                  <a:pt x="987344" y="285261"/>
                  <a:pt x="984739" y="289169"/>
                </a:cubicBezTo>
                <a:cubicBezTo>
                  <a:pt x="983436" y="294379"/>
                  <a:pt x="982307" y="299636"/>
                  <a:pt x="980831" y="304800"/>
                </a:cubicBezTo>
                <a:cubicBezTo>
                  <a:pt x="979699" y="308761"/>
                  <a:pt x="981042" y="316523"/>
                  <a:pt x="976923" y="316523"/>
                </a:cubicBezTo>
                <a:cubicBezTo>
                  <a:pt x="972804" y="316523"/>
                  <a:pt x="974318" y="308708"/>
                  <a:pt x="973016" y="304800"/>
                </a:cubicBezTo>
                <a:cubicBezTo>
                  <a:pt x="979529" y="300892"/>
                  <a:pt x="986838" y="298078"/>
                  <a:pt x="992554" y="293077"/>
                </a:cubicBezTo>
                <a:cubicBezTo>
                  <a:pt x="1010351" y="277504"/>
                  <a:pt x="1004759" y="264758"/>
                  <a:pt x="1016000" y="242277"/>
                </a:cubicBezTo>
                <a:cubicBezTo>
                  <a:pt x="1022301" y="229675"/>
                  <a:pt x="1032120" y="219143"/>
                  <a:pt x="1039446" y="207108"/>
                </a:cubicBezTo>
                <a:cubicBezTo>
                  <a:pt x="1050367" y="189167"/>
                  <a:pt x="1055856" y="167252"/>
                  <a:pt x="1070708" y="152400"/>
                </a:cubicBezTo>
                <a:cubicBezTo>
                  <a:pt x="1077221" y="145887"/>
                  <a:pt x="1084492" y="140054"/>
                  <a:pt x="1090246" y="132862"/>
                </a:cubicBezTo>
                <a:cubicBezTo>
                  <a:pt x="1094991" y="126931"/>
                  <a:pt x="1097756" y="119643"/>
                  <a:pt x="1101969" y="113323"/>
                </a:cubicBezTo>
                <a:cubicBezTo>
                  <a:pt x="1130972" y="69819"/>
                  <a:pt x="1097240" y="122196"/>
                  <a:pt x="1125416" y="85969"/>
                </a:cubicBezTo>
                <a:cubicBezTo>
                  <a:pt x="1149422" y="55104"/>
                  <a:pt x="1129454" y="68318"/>
                  <a:pt x="1156677" y="54708"/>
                </a:cubicBezTo>
                <a:cubicBezTo>
                  <a:pt x="1163818" y="147537"/>
                  <a:pt x="1167929" y="69561"/>
                  <a:pt x="1141046" y="136769"/>
                </a:cubicBezTo>
                <a:cubicBezTo>
                  <a:pt x="1129878" y="164690"/>
                  <a:pt x="1123203" y="194210"/>
                  <a:pt x="1113693" y="222739"/>
                </a:cubicBezTo>
                <a:cubicBezTo>
                  <a:pt x="1104517" y="250266"/>
                  <a:pt x="1104541" y="248855"/>
                  <a:pt x="1094154" y="269631"/>
                </a:cubicBezTo>
                <a:cubicBezTo>
                  <a:pt x="1086487" y="231299"/>
                  <a:pt x="1087320" y="261397"/>
                  <a:pt x="1121508" y="211016"/>
                </a:cubicBezTo>
                <a:cubicBezTo>
                  <a:pt x="1136937" y="188279"/>
                  <a:pt x="1148954" y="163339"/>
                  <a:pt x="1164493" y="140677"/>
                </a:cubicBezTo>
                <a:cubicBezTo>
                  <a:pt x="1200850" y="87656"/>
                  <a:pt x="1199110" y="90429"/>
                  <a:pt x="1227016" y="62523"/>
                </a:cubicBezTo>
                <a:cubicBezTo>
                  <a:pt x="1256038" y="106058"/>
                  <a:pt x="1248541" y="88289"/>
                  <a:pt x="1199662" y="191477"/>
                </a:cubicBezTo>
                <a:cubicBezTo>
                  <a:pt x="1187939" y="216226"/>
                  <a:pt x="1176308" y="241018"/>
                  <a:pt x="1164493" y="265723"/>
                </a:cubicBezTo>
                <a:cubicBezTo>
                  <a:pt x="1161980" y="270978"/>
                  <a:pt x="1152886" y="285777"/>
                  <a:pt x="1156677" y="281354"/>
                </a:cubicBezTo>
                <a:cubicBezTo>
                  <a:pt x="1164492" y="272236"/>
                  <a:pt x="1173861" y="264247"/>
                  <a:pt x="1180123" y="254000"/>
                </a:cubicBezTo>
                <a:cubicBezTo>
                  <a:pt x="1188330" y="240570"/>
                  <a:pt x="1191353" y="224383"/>
                  <a:pt x="1199662" y="211016"/>
                </a:cubicBezTo>
                <a:cubicBezTo>
                  <a:pt x="1221408" y="176033"/>
                  <a:pt x="1245437" y="142482"/>
                  <a:pt x="1270000" y="109416"/>
                </a:cubicBezTo>
                <a:cubicBezTo>
                  <a:pt x="1279353" y="96825"/>
                  <a:pt x="1290560" y="85713"/>
                  <a:pt x="1301262" y="74246"/>
                </a:cubicBezTo>
                <a:cubicBezTo>
                  <a:pt x="1323080" y="50870"/>
                  <a:pt x="1319539" y="54677"/>
                  <a:pt x="1340339" y="39077"/>
                </a:cubicBezTo>
                <a:cubicBezTo>
                  <a:pt x="1336431" y="53405"/>
                  <a:pt x="1333795" y="68143"/>
                  <a:pt x="1328616" y="82062"/>
                </a:cubicBezTo>
                <a:cubicBezTo>
                  <a:pt x="1312926" y="124228"/>
                  <a:pt x="1302772" y="169674"/>
                  <a:pt x="1277816" y="207108"/>
                </a:cubicBezTo>
                <a:cubicBezTo>
                  <a:pt x="1272606" y="214923"/>
                  <a:pt x="1256317" y="237889"/>
                  <a:pt x="1262185" y="230554"/>
                </a:cubicBezTo>
                <a:lnTo>
                  <a:pt x="1355969" y="113323"/>
                </a:lnTo>
                <a:cubicBezTo>
                  <a:pt x="1365876" y="101105"/>
                  <a:pt x="1390006" y="72808"/>
                  <a:pt x="1402862" y="62523"/>
                </a:cubicBezTo>
                <a:cubicBezTo>
                  <a:pt x="1407411" y="58884"/>
                  <a:pt x="1413283" y="57313"/>
                  <a:pt x="1418493" y="54708"/>
                </a:cubicBezTo>
                <a:cubicBezTo>
                  <a:pt x="1419795" y="61221"/>
                  <a:pt x="1424670" y="68004"/>
                  <a:pt x="1422400" y="74246"/>
                </a:cubicBezTo>
                <a:cubicBezTo>
                  <a:pt x="1418923" y="83807"/>
                  <a:pt x="1407528" y="88652"/>
                  <a:pt x="1402862" y="97692"/>
                </a:cubicBezTo>
                <a:cubicBezTo>
                  <a:pt x="1386545" y="129307"/>
                  <a:pt x="1376129" y="163737"/>
                  <a:pt x="1359877" y="195385"/>
                </a:cubicBezTo>
                <a:cubicBezTo>
                  <a:pt x="1351296" y="212096"/>
                  <a:pt x="1338412" y="226248"/>
                  <a:pt x="1328616" y="242277"/>
                </a:cubicBezTo>
                <a:cubicBezTo>
                  <a:pt x="1324060" y="249733"/>
                  <a:pt x="1321524" y="258313"/>
                  <a:pt x="1316893" y="265723"/>
                </a:cubicBezTo>
                <a:cubicBezTo>
                  <a:pt x="1314940" y="268847"/>
                  <a:pt x="1306935" y="276537"/>
                  <a:pt x="1309077" y="273539"/>
                </a:cubicBezTo>
                <a:cubicBezTo>
                  <a:pt x="1317709" y="261454"/>
                  <a:pt x="1328080" y="250650"/>
                  <a:pt x="1336431" y="238369"/>
                </a:cubicBezTo>
                <a:cubicBezTo>
                  <a:pt x="1350251" y="218046"/>
                  <a:pt x="1360378" y="195213"/>
                  <a:pt x="1375508" y="175846"/>
                </a:cubicBezTo>
                <a:cubicBezTo>
                  <a:pt x="1393095" y="153334"/>
                  <a:pt x="1414508" y="134092"/>
                  <a:pt x="1434123" y="113323"/>
                </a:cubicBezTo>
                <a:cubicBezTo>
                  <a:pt x="1436653" y="110645"/>
                  <a:pt x="1441939" y="105508"/>
                  <a:pt x="1441939" y="105508"/>
                </a:cubicBezTo>
                <a:cubicBezTo>
                  <a:pt x="1438031" y="118534"/>
                  <a:pt x="1435573" y="132085"/>
                  <a:pt x="1430216" y="144585"/>
                </a:cubicBezTo>
                <a:cubicBezTo>
                  <a:pt x="1419890" y="168679"/>
                  <a:pt x="1407511" y="191863"/>
                  <a:pt x="1395046" y="214923"/>
                </a:cubicBezTo>
                <a:cubicBezTo>
                  <a:pt x="1311567" y="369358"/>
                  <a:pt x="1372506" y="248283"/>
                  <a:pt x="1344246" y="304800"/>
                </a:cubicBezTo>
                <a:cubicBezTo>
                  <a:pt x="1336303" y="249188"/>
                  <a:pt x="1335279" y="300285"/>
                  <a:pt x="1391139" y="242277"/>
                </a:cubicBezTo>
                <a:cubicBezTo>
                  <a:pt x="1411200" y="221444"/>
                  <a:pt x="1424183" y="194768"/>
                  <a:pt x="1441939" y="171939"/>
                </a:cubicBezTo>
                <a:cubicBezTo>
                  <a:pt x="1451569" y="159558"/>
                  <a:pt x="1462561" y="148294"/>
                  <a:pt x="1473200" y="136769"/>
                </a:cubicBezTo>
                <a:cubicBezTo>
                  <a:pt x="1489681" y="118914"/>
                  <a:pt x="1482994" y="123085"/>
                  <a:pt x="1500554" y="117231"/>
                </a:cubicBezTo>
                <a:cubicBezTo>
                  <a:pt x="1509996" y="154996"/>
                  <a:pt x="1503196" y="110184"/>
                  <a:pt x="1473200" y="171939"/>
                </a:cubicBezTo>
                <a:cubicBezTo>
                  <a:pt x="1458079" y="203071"/>
                  <a:pt x="1451034" y="237557"/>
                  <a:pt x="1438031" y="269631"/>
                </a:cubicBezTo>
                <a:cubicBezTo>
                  <a:pt x="1431465" y="285826"/>
                  <a:pt x="1421816" y="300614"/>
                  <a:pt x="1414585" y="316523"/>
                </a:cubicBezTo>
                <a:cubicBezTo>
                  <a:pt x="1408780" y="329295"/>
                  <a:pt x="1389633" y="366085"/>
                  <a:pt x="1398954" y="355600"/>
                </a:cubicBezTo>
                <a:cubicBezTo>
                  <a:pt x="1409375" y="343877"/>
                  <a:pt x="1420991" y="333116"/>
                  <a:pt x="1430216" y="320431"/>
                </a:cubicBezTo>
                <a:cubicBezTo>
                  <a:pt x="1441910" y="304351"/>
                  <a:pt x="1449783" y="285711"/>
                  <a:pt x="1461477" y="269631"/>
                </a:cubicBezTo>
                <a:cubicBezTo>
                  <a:pt x="1481891" y="241561"/>
                  <a:pt x="1536497" y="162567"/>
                  <a:pt x="1578708" y="125046"/>
                </a:cubicBezTo>
                <a:cubicBezTo>
                  <a:pt x="1582218" y="121926"/>
                  <a:pt x="1586523" y="119836"/>
                  <a:pt x="1590431" y="117231"/>
                </a:cubicBezTo>
                <a:cubicBezTo>
                  <a:pt x="1576103" y="151098"/>
                  <a:pt x="1562996" y="185508"/>
                  <a:pt x="1547446" y="218831"/>
                </a:cubicBezTo>
                <a:cubicBezTo>
                  <a:pt x="1538328" y="238369"/>
                  <a:pt x="1528941" y="257784"/>
                  <a:pt x="1520093" y="277446"/>
                </a:cubicBezTo>
                <a:cubicBezTo>
                  <a:pt x="1517214" y="283843"/>
                  <a:pt x="1514740" y="290417"/>
                  <a:pt x="1512277" y="296985"/>
                </a:cubicBezTo>
                <a:cubicBezTo>
                  <a:pt x="1510831" y="300842"/>
                  <a:pt x="1505456" y="311621"/>
                  <a:pt x="1508369" y="308708"/>
                </a:cubicBezTo>
                <a:cubicBezTo>
                  <a:pt x="1548326" y="268751"/>
                  <a:pt x="1593510" y="200946"/>
                  <a:pt x="1625600" y="160216"/>
                </a:cubicBezTo>
                <a:cubicBezTo>
                  <a:pt x="1635307" y="147895"/>
                  <a:pt x="1647451" y="137594"/>
                  <a:pt x="1656862" y="125046"/>
                </a:cubicBezTo>
                <a:cubicBezTo>
                  <a:pt x="1667052" y="111459"/>
                  <a:pt x="1673607" y="95324"/>
                  <a:pt x="1684216" y="82062"/>
                </a:cubicBezTo>
                <a:cubicBezTo>
                  <a:pt x="1689522" y="75429"/>
                  <a:pt x="1706893" y="64338"/>
                  <a:pt x="1715477" y="58616"/>
                </a:cubicBezTo>
                <a:cubicBezTo>
                  <a:pt x="1723070" y="134534"/>
                  <a:pt x="1724189" y="62236"/>
                  <a:pt x="1695939" y="132862"/>
                </a:cubicBezTo>
                <a:cubicBezTo>
                  <a:pt x="1682779" y="165761"/>
                  <a:pt x="1674296" y="200359"/>
                  <a:pt x="1664677" y="234462"/>
                </a:cubicBezTo>
                <a:cubicBezTo>
                  <a:pt x="1659959" y="251188"/>
                  <a:pt x="1657605" y="268518"/>
                  <a:pt x="1652954" y="285262"/>
                </a:cubicBezTo>
                <a:cubicBezTo>
                  <a:pt x="1651077" y="292020"/>
                  <a:pt x="1647602" y="298232"/>
                  <a:pt x="1645139" y="304800"/>
                </a:cubicBezTo>
                <a:cubicBezTo>
                  <a:pt x="1643693" y="308657"/>
                  <a:pt x="1638788" y="319839"/>
                  <a:pt x="1641231" y="316523"/>
                </a:cubicBezTo>
                <a:cubicBezTo>
                  <a:pt x="1843893" y="41481"/>
                  <a:pt x="1677952" y="252060"/>
                  <a:pt x="1817077" y="78154"/>
                </a:cubicBezTo>
                <a:cubicBezTo>
                  <a:pt x="1835007" y="55742"/>
                  <a:pt x="1826812" y="64513"/>
                  <a:pt x="1840523" y="50800"/>
                </a:cubicBezTo>
                <a:cubicBezTo>
                  <a:pt x="1841826" y="62523"/>
                  <a:pt x="1846605" y="74376"/>
                  <a:pt x="1844431" y="85969"/>
                </a:cubicBezTo>
                <a:cubicBezTo>
                  <a:pt x="1842496" y="96291"/>
                  <a:pt x="1833176" y="103776"/>
                  <a:pt x="1828800" y="113323"/>
                </a:cubicBezTo>
                <a:cubicBezTo>
                  <a:pt x="1818822" y="135093"/>
                  <a:pt x="1812156" y="158335"/>
                  <a:pt x="1801446" y="179754"/>
                </a:cubicBezTo>
                <a:cubicBezTo>
                  <a:pt x="1787357" y="207933"/>
                  <a:pt x="1754554" y="261816"/>
                  <a:pt x="1754554" y="261816"/>
                </a:cubicBezTo>
                <a:cubicBezTo>
                  <a:pt x="1753251" y="267026"/>
                  <a:pt x="1746276" y="280568"/>
                  <a:pt x="1750646" y="277446"/>
                </a:cubicBezTo>
                <a:cubicBezTo>
                  <a:pt x="1769096" y="264267"/>
                  <a:pt x="1817288" y="192984"/>
                  <a:pt x="1824893" y="183662"/>
                </a:cubicBezTo>
                <a:cubicBezTo>
                  <a:pt x="1849989" y="152899"/>
                  <a:pt x="1874973" y="121858"/>
                  <a:pt x="1903046" y="93785"/>
                </a:cubicBezTo>
                <a:cubicBezTo>
                  <a:pt x="1905651" y="91180"/>
                  <a:pt x="1907985" y="88271"/>
                  <a:pt x="1910862" y="85969"/>
                </a:cubicBezTo>
                <a:cubicBezTo>
                  <a:pt x="1914529" y="83035"/>
                  <a:pt x="1918677" y="80759"/>
                  <a:pt x="1922585" y="78154"/>
                </a:cubicBezTo>
                <a:cubicBezTo>
                  <a:pt x="1909559" y="112021"/>
                  <a:pt x="1897247" y="146170"/>
                  <a:pt x="1883508" y="179754"/>
                </a:cubicBezTo>
                <a:cubicBezTo>
                  <a:pt x="1873793" y="203501"/>
                  <a:pt x="1863377" y="226975"/>
                  <a:pt x="1852246" y="250092"/>
                </a:cubicBezTo>
                <a:cubicBezTo>
                  <a:pt x="1846428" y="262175"/>
                  <a:pt x="1839066" y="273454"/>
                  <a:pt x="1832708" y="285262"/>
                </a:cubicBezTo>
                <a:cubicBezTo>
                  <a:pt x="1829946" y="290391"/>
                  <a:pt x="1819068" y="300892"/>
                  <a:pt x="1824893" y="300892"/>
                </a:cubicBezTo>
                <a:cubicBezTo>
                  <a:pt x="1832261" y="300892"/>
                  <a:pt x="1835999" y="291078"/>
                  <a:pt x="1840523" y="285262"/>
                </a:cubicBezTo>
                <a:cubicBezTo>
                  <a:pt x="1881628" y="232413"/>
                  <a:pt x="1920992" y="178230"/>
                  <a:pt x="1961662" y="125046"/>
                </a:cubicBezTo>
                <a:cubicBezTo>
                  <a:pt x="1984135" y="95658"/>
                  <a:pt x="1991985" y="83098"/>
                  <a:pt x="2020277" y="62523"/>
                </a:cubicBezTo>
                <a:cubicBezTo>
                  <a:pt x="2024988" y="59097"/>
                  <a:pt x="2030698" y="57313"/>
                  <a:pt x="2035908" y="54708"/>
                </a:cubicBezTo>
                <a:cubicBezTo>
                  <a:pt x="2045685" y="93812"/>
                  <a:pt x="2038758" y="50275"/>
                  <a:pt x="2008554" y="121139"/>
                </a:cubicBezTo>
                <a:cubicBezTo>
                  <a:pt x="1982372" y="182566"/>
                  <a:pt x="1968078" y="248983"/>
                  <a:pt x="1938216" y="308708"/>
                </a:cubicBezTo>
                <a:cubicBezTo>
                  <a:pt x="1934308" y="316523"/>
                  <a:pt x="1930109" y="324199"/>
                  <a:pt x="1926493" y="332154"/>
                </a:cubicBezTo>
                <a:cubicBezTo>
                  <a:pt x="1923590" y="338540"/>
                  <a:pt x="1911872" y="353393"/>
                  <a:pt x="1918677" y="351692"/>
                </a:cubicBezTo>
                <a:cubicBezTo>
                  <a:pt x="1934102" y="347836"/>
                  <a:pt x="1946764" y="335829"/>
                  <a:pt x="1957754" y="324339"/>
                </a:cubicBezTo>
                <a:cubicBezTo>
                  <a:pt x="1975761" y="305513"/>
                  <a:pt x="1988172" y="281997"/>
                  <a:pt x="2004646" y="261816"/>
                </a:cubicBezTo>
                <a:cubicBezTo>
                  <a:pt x="2040295" y="218146"/>
                  <a:pt x="2074200" y="172724"/>
                  <a:pt x="2114062" y="132862"/>
                </a:cubicBezTo>
                <a:lnTo>
                  <a:pt x="2153139" y="93785"/>
                </a:lnTo>
                <a:cubicBezTo>
                  <a:pt x="2155744" y="105508"/>
                  <a:pt x="2164882" y="117606"/>
                  <a:pt x="2160954" y="128954"/>
                </a:cubicBezTo>
                <a:cubicBezTo>
                  <a:pt x="2152326" y="153878"/>
                  <a:pt x="2131367" y="172666"/>
                  <a:pt x="2117969" y="195385"/>
                </a:cubicBezTo>
                <a:cubicBezTo>
                  <a:pt x="2101387" y="223502"/>
                  <a:pt x="2085675" y="252158"/>
                  <a:pt x="2071077" y="281354"/>
                </a:cubicBezTo>
                <a:cubicBezTo>
                  <a:pt x="2062204" y="299100"/>
                  <a:pt x="2053905" y="317240"/>
                  <a:pt x="2047631" y="336062"/>
                </a:cubicBezTo>
                <a:cubicBezTo>
                  <a:pt x="2046328" y="339970"/>
                  <a:pt x="2041512" y="351260"/>
                  <a:pt x="2043723" y="347785"/>
                </a:cubicBezTo>
                <a:cubicBezTo>
                  <a:pt x="2054999" y="330065"/>
                  <a:pt x="2062888" y="310247"/>
                  <a:pt x="2074985" y="293077"/>
                </a:cubicBezTo>
                <a:cubicBezTo>
                  <a:pt x="2115364" y="235764"/>
                  <a:pt x="2156155" y="178740"/>
                  <a:pt x="2196123" y="121139"/>
                </a:cubicBezTo>
                <a:cubicBezTo>
                  <a:pt x="2200453" y="114899"/>
                  <a:pt x="2202903" y="107367"/>
                  <a:pt x="2207846" y="101600"/>
                </a:cubicBezTo>
                <a:cubicBezTo>
                  <a:pt x="2238311" y="66058"/>
                  <a:pt x="2229180" y="71043"/>
                  <a:pt x="2254739" y="62523"/>
                </a:cubicBezTo>
                <a:cubicBezTo>
                  <a:pt x="2249529" y="72944"/>
                  <a:pt x="2243435" y="82968"/>
                  <a:pt x="2239108" y="93785"/>
                </a:cubicBezTo>
                <a:cubicBezTo>
                  <a:pt x="2227783" y="122096"/>
                  <a:pt x="2222113" y="152805"/>
                  <a:pt x="2207846" y="179754"/>
                </a:cubicBezTo>
                <a:cubicBezTo>
                  <a:pt x="2186716" y="219666"/>
                  <a:pt x="2150371" y="251147"/>
                  <a:pt x="2133600" y="293077"/>
                </a:cubicBezTo>
                <a:cubicBezTo>
                  <a:pt x="2130995" y="299590"/>
                  <a:pt x="2122204" y="318648"/>
                  <a:pt x="2125785" y="312616"/>
                </a:cubicBezTo>
                <a:cubicBezTo>
                  <a:pt x="2239881" y="120454"/>
                  <a:pt x="2163539" y="220419"/>
                  <a:pt x="2282093" y="78154"/>
                </a:cubicBezTo>
                <a:cubicBezTo>
                  <a:pt x="2306940" y="48338"/>
                  <a:pt x="2296194" y="57030"/>
                  <a:pt x="2317262" y="42985"/>
                </a:cubicBezTo>
                <a:cubicBezTo>
                  <a:pt x="2314657" y="50800"/>
                  <a:pt x="2311903" y="58568"/>
                  <a:pt x="2309446" y="66431"/>
                </a:cubicBezTo>
                <a:cubicBezTo>
                  <a:pt x="2305390" y="79411"/>
                  <a:pt x="2304033" y="93461"/>
                  <a:pt x="2297723" y="105508"/>
                </a:cubicBezTo>
                <a:cubicBezTo>
                  <a:pt x="2275230" y="148449"/>
                  <a:pt x="2246942" y="188136"/>
                  <a:pt x="2223477" y="230554"/>
                </a:cubicBezTo>
                <a:cubicBezTo>
                  <a:pt x="2213040" y="249421"/>
                  <a:pt x="2207027" y="270568"/>
                  <a:pt x="2196123" y="289169"/>
                </a:cubicBezTo>
                <a:cubicBezTo>
                  <a:pt x="2184790" y="308502"/>
                  <a:pt x="2141199" y="359723"/>
                  <a:pt x="2157046" y="343877"/>
                </a:cubicBezTo>
                <a:cubicBezTo>
                  <a:pt x="2168769" y="332154"/>
                  <a:pt x="2182667" y="322261"/>
                  <a:pt x="2192216" y="308708"/>
                </a:cubicBezTo>
                <a:cubicBezTo>
                  <a:pt x="2223230" y="264688"/>
                  <a:pt x="2247060" y="215880"/>
                  <a:pt x="2278185" y="171939"/>
                </a:cubicBezTo>
                <a:cubicBezTo>
                  <a:pt x="2307057" y="131178"/>
                  <a:pt x="2321216" y="126306"/>
                  <a:pt x="2352431" y="97692"/>
                </a:cubicBezTo>
                <a:cubicBezTo>
                  <a:pt x="2382905" y="69757"/>
                  <a:pt x="2360422" y="85851"/>
                  <a:pt x="2383693" y="70339"/>
                </a:cubicBezTo>
                <a:cubicBezTo>
                  <a:pt x="2381088" y="79457"/>
                  <a:pt x="2379033" y="88750"/>
                  <a:pt x="2375877" y="97692"/>
                </a:cubicBezTo>
                <a:cubicBezTo>
                  <a:pt x="2351380" y="167096"/>
                  <a:pt x="2293802" y="269649"/>
                  <a:pt x="2262554" y="308708"/>
                </a:cubicBezTo>
                <a:cubicBezTo>
                  <a:pt x="2257344" y="315221"/>
                  <a:pt x="2250653" y="335706"/>
                  <a:pt x="2246923" y="328246"/>
                </a:cubicBezTo>
                <a:cubicBezTo>
                  <a:pt x="2242487" y="319373"/>
                  <a:pt x="2253282" y="309237"/>
                  <a:pt x="2258646" y="300892"/>
                </a:cubicBezTo>
                <a:cubicBezTo>
                  <a:pt x="2276824" y="272616"/>
                  <a:pt x="2296083" y="244935"/>
                  <a:pt x="2317262" y="218831"/>
                </a:cubicBezTo>
                <a:cubicBezTo>
                  <a:pt x="2352157" y="175821"/>
                  <a:pt x="2387513" y="132949"/>
                  <a:pt x="2426677" y="93785"/>
                </a:cubicBezTo>
                <a:lnTo>
                  <a:pt x="2457939" y="62523"/>
                </a:lnTo>
                <a:cubicBezTo>
                  <a:pt x="2456636" y="74246"/>
                  <a:pt x="2456892" y="86249"/>
                  <a:pt x="2454031" y="97692"/>
                </a:cubicBezTo>
                <a:cubicBezTo>
                  <a:pt x="2452892" y="102248"/>
                  <a:pt x="2448316" y="105215"/>
                  <a:pt x="2446216" y="109416"/>
                </a:cubicBezTo>
                <a:cubicBezTo>
                  <a:pt x="2424853" y="152143"/>
                  <a:pt x="2405057" y="195642"/>
                  <a:pt x="2383693" y="238369"/>
                </a:cubicBezTo>
                <a:cubicBezTo>
                  <a:pt x="2363611" y="278532"/>
                  <a:pt x="2378991" y="234804"/>
                  <a:pt x="2356339" y="289169"/>
                </a:cubicBezTo>
                <a:cubicBezTo>
                  <a:pt x="2354273" y="294127"/>
                  <a:pt x="2347336" y="306498"/>
                  <a:pt x="2352431" y="304800"/>
                </a:cubicBezTo>
                <a:cubicBezTo>
                  <a:pt x="2377167" y="296555"/>
                  <a:pt x="2395277" y="254357"/>
                  <a:pt x="2407139" y="238369"/>
                </a:cubicBezTo>
                <a:cubicBezTo>
                  <a:pt x="2427018" y="211576"/>
                  <a:pt x="2446072" y="183807"/>
                  <a:pt x="2469662" y="160216"/>
                </a:cubicBezTo>
                <a:cubicBezTo>
                  <a:pt x="2481385" y="148493"/>
                  <a:pt x="2493550" y="137195"/>
                  <a:pt x="2504831" y="125046"/>
                </a:cubicBezTo>
                <a:cubicBezTo>
                  <a:pt x="2510506" y="118934"/>
                  <a:pt x="2515034" y="111841"/>
                  <a:pt x="2520462" y="105508"/>
                </a:cubicBezTo>
                <a:cubicBezTo>
                  <a:pt x="2522860" y="102711"/>
                  <a:pt x="2529728" y="94306"/>
                  <a:pt x="2528277" y="97692"/>
                </a:cubicBezTo>
                <a:cubicBezTo>
                  <a:pt x="2522994" y="110019"/>
                  <a:pt x="2515786" y="121452"/>
                  <a:pt x="2508739" y="132862"/>
                </a:cubicBezTo>
                <a:cubicBezTo>
                  <a:pt x="2488422" y="165756"/>
                  <a:pt x="2466902" y="197892"/>
                  <a:pt x="2446216" y="230554"/>
                </a:cubicBezTo>
                <a:cubicBezTo>
                  <a:pt x="2425761" y="262850"/>
                  <a:pt x="2443664" y="237864"/>
                  <a:pt x="2422769" y="265723"/>
                </a:cubicBezTo>
                <a:cubicBezTo>
                  <a:pt x="2419236" y="276324"/>
                  <a:pt x="2412630" y="300892"/>
                  <a:pt x="2399323" y="300892"/>
                </a:cubicBezTo>
                <a:cubicBezTo>
                  <a:pt x="2389447" y="300892"/>
                  <a:pt x="2425123" y="267588"/>
                  <a:pt x="2426677" y="265723"/>
                </a:cubicBezTo>
                <a:cubicBezTo>
                  <a:pt x="2429684" y="262115"/>
                  <a:pt x="2431675" y="257757"/>
                  <a:pt x="2434493" y="254000"/>
                </a:cubicBezTo>
                <a:cubicBezTo>
                  <a:pt x="2447311" y="236909"/>
                  <a:pt x="2459376" y="219167"/>
                  <a:pt x="2473569" y="203200"/>
                </a:cubicBezTo>
                <a:cubicBezTo>
                  <a:pt x="2480328" y="195596"/>
                  <a:pt x="2490173" y="191190"/>
                  <a:pt x="2497016" y="183662"/>
                </a:cubicBezTo>
                <a:cubicBezTo>
                  <a:pt x="2503334" y="176712"/>
                  <a:pt x="2507260" y="167911"/>
                  <a:pt x="2512646" y="160216"/>
                </a:cubicBezTo>
                <a:cubicBezTo>
                  <a:pt x="2532048" y="132497"/>
                  <a:pt x="2517985" y="154698"/>
                  <a:pt x="2547816" y="121139"/>
                </a:cubicBezTo>
                <a:cubicBezTo>
                  <a:pt x="2570676" y="95422"/>
                  <a:pt x="2536019" y="124126"/>
                  <a:pt x="2571262" y="97692"/>
                </a:cubicBezTo>
                <a:cubicBezTo>
                  <a:pt x="2566052" y="110718"/>
                  <a:pt x="2561510" y="124031"/>
                  <a:pt x="2555631" y="136769"/>
                </a:cubicBezTo>
                <a:cubicBezTo>
                  <a:pt x="2553663" y="141033"/>
                  <a:pt x="2549707" y="144193"/>
                  <a:pt x="2547816" y="148492"/>
                </a:cubicBezTo>
                <a:cubicBezTo>
                  <a:pt x="2535346" y="176832"/>
                  <a:pt x="2524369" y="205805"/>
                  <a:pt x="2512646" y="234462"/>
                </a:cubicBezTo>
                <a:cubicBezTo>
                  <a:pt x="2509338" y="242549"/>
                  <a:pt x="2504539" y="249953"/>
                  <a:pt x="2500923" y="257908"/>
                </a:cubicBezTo>
                <a:cubicBezTo>
                  <a:pt x="2483673" y="295859"/>
                  <a:pt x="2502148" y="262201"/>
                  <a:pt x="2485293" y="289169"/>
                </a:cubicBezTo>
                <a:cubicBezTo>
                  <a:pt x="2481267" y="295610"/>
                  <a:pt x="2476966" y="301914"/>
                  <a:pt x="2473569" y="308708"/>
                </a:cubicBezTo>
                <a:cubicBezTo>
                  <a:pt x="2471727" y="312392"/>
                  <a:pt x="2465623" y="321239"/>
                  <a:pt x="2469662" y="320431"/>
                </a:cubicBezTo>
                <a:cubicBezTo>
                  <a:pt x="2478873" y="318589"/>
                  <a:pt x="2485694" y="310567"/>
                  <a:pt x="2493108" y="304800"/>
                </a:cubicBezTo>
                <a:cubicBezTo>
                  <a:pt x="2497470" y="301407"/>
                  <a:pt x="2501346" y="297366"/>
                  <a:pt x="2504831" y="293077"/>
                </a:cubicBezTo>
                <a:cubicBezTo>
                  <a:pt x="2518303" y="276496"/>
                  <a:pt x="2529773" y="258296"/>
                  <a:pt x="2543908" y="242277"/>
                </a:cubicBezTo>
                <a:cubicBezTo>
                  <a:pt x="2549426" y="236023"/>
                  <a:pt x="2557789" y="232775"/>
                  <a:pt x="2563446" y="226646"/>
                </a:cubicBezTo>
                <a:cubicBezTo>
                  <a:pt x="2573519" y="215733"/>
                  <a:pt x="2581624" y="203155"/>
                  <a:pt x="2590800" y="191477"/>
                </a:cubicBezTo>
                <a:cubicBezTo>
                  <a:pt x="2595953" y="184919"/>
                  <a:pt x="2600533" y="177837"/>
                  <a:pt x="2606431" y="171939"/>
                </a:cubicBezTo>
                <a:cubicBezTo>
                  <a:pt x="2622759" y="155611"/>
                  <a:pt x="2613733" y="163532"/>
                  <a:pt x="2633785" y="148492"/>
                </a:cubicBezTo>
                <a:cubicBezTo>
                  <a:pt x="2629877" y="157610"/>
                  <a:pt x="2625746" y="166635"/>
                  <a:pt x="2622062" y="175846"/>
                </a:cubicBezTo>
                <a:cubicBezTo>
                  <a:pt x="2620532" y="179670"/>
                  <a:pt x="2619996" y="183885"/>
                  <a:pt x="2618154" y="187569"/>
                </a:cubicBezTo>
                <a:cubicBezTo>
                  <a:pt x="2616054" y="191770"/>
                  <a:pt x="2612439" y="195091"/>
                  <a:pt x="2610339" y="199292"/>
                </a:cubicBezTo>
                <a:cubicBezTo>
                  <a:pt x="2599394" y="221181"/>
                  <a:pt x="2588165" y="243000"/>
                  <a:pt x="2579077" y="265723"/>
                </a:cubicBezTo>
                <a:cubicBezTo>
                  <a:pt x="2555910" y="323644"/>
                  <a:pt x="2585351" y="251606"/>
                  <a:pt x="2563446" y="300892"/>
                </a:cubicBezTo>
                <a:cubicBezTo>
                  <a:pt x="2560597" y="307302"/>
                  <a:pt x="2558094" y="313863"/>
                  <a:pt x="2555631" y="320431"/>
                </a:cubicBezTo>
                <a:cubicBezTo>
                  <a:pt x="2554185" y="324288"/>
                  <a:pt x="2548371" y="334548"/>
                  <a:pt x="2551723" y="332154"/>
                </a:cubicBezTo>
                <a:cubicBezTo>
                  <a:pt x="2614580" y="287255"/>
                  <a:pt x="2565800" y="316441"/>
                  <a:pt x="2590800" y="289169"/>
                </a:cubicBezTo>
                <a:cubicBezTo>
                  <a:pt x="2602003" y="276948"/>
                  <a:pt x="2614817" y="266267"/>
                  <a:pt x="2625969" y="254000"/>
                </a:cubicBezTo>
                <a:cubicBezTo>
                  <a:pt x="2652020" y="225344"/>
                  <a:pt x="2682639" y="200254"/>
                  <a:pt x="2704123" y="168031"/>
                </a:cubicBezTo>
                <a:cubicBezTo>
                  <a:pt x="2706728" y="164123"/>
                  <a:pt x="2708331" y="159315"/>
                  <a:pt x="2711939" y="156308"/>
                </a:cubicBezTo>
                <a:cubicBezTo>
                  <a:pt x="2716414" y="152579"/>
                  <a:pt x="2722359" y="151097"/>
                  <a:pt x="2727569" y="148492"/>
                </a:cubicBezTo>
                <a:cubicBezTo>
                  <a:pt x="2721056" y="158913"/>
                  <a:pt x="2714223" y="169139"/>
                  <a:pt x="2708031" y="179754"/>
                </a:cubicBezTo>
                <a:cubicBezTo>
                  <a:pt x="2705096" y="184786"/>
                  <a:pt x="2702511" y="190031"/>
                  <a:pt x="2700216" y="195385"/>
                </a:cubicBezTo>
                <a:cubicBezTo>
                  <a:pt x="2698593" y="199171"/>
                  <a:pt x="2698352" y="203532"/>
                  <a:pt x="2696308" y="207108"/>
                </a:cubicBezTo>
                <a:cubicBezTo>
                  <a:pt x="2693077" y="212763"/>
                  <a:pt x="2688493" y="217529"/>
                  <a:pt x="2684585" y="222739"/>
                </a:cubicBezTo>
                <a:cubicBezTo>
                  <a:pt x="2675865" y="253254"/>
                  <a:pt x="2676253" y="258258"/>
                  <a:pt x="2657231" y="289169"/>
                </a:cubicBezTo>
                <a:cubicBezTo>
                  <a:pt x="2654335" y="293876"/>
                  <a:pt x="2648824" y="296471"/>
                  <a:pt x="2645508" y="300892"/>
                </a:cubicBezTo>
                <a:cubicBezTo>
                  <a:pt x="2640951" y="306968"/>
                  <a:pt x="2637182" y="313638"/>
                  <a:pt x="2633785" y="320431"/>
                </a:cubicBezTo>
                <a:cubicBezTo>
                  <a:pt x="2631943" y="324115"/>
                  <a:pt x="2626582" y="334625"/>
                  <a:pt x="2629877" y="332154"/>
                </a:cubicBezTo>
                <a:cubicBezTo>
                  <a:pt x="2638016" y="326050"/>
                  <a:pt x="2642717" y="316364"/>
                  <a:pt x="2649416" y="308708"/>
                </a:cubicBezTo>
                <a:cubicBezTo>
                  <a:pt x="2657214" y="299796"/>
                  <a:pt x="2658420" y="300099"/>
                  <a:pt x="2668954" y="293077"/>
                </a:cubicBezTo>
                <a:cubicBezTo>
                  <a:pt x="2686957" y="257068"/>
                  <a:pt x="2666481" y="293903"/>
                  <a:pt x="2715846" y="238369"/>
                </a:cubicBezTo>
                <a:cubicBezTo>
                  <a:pt x="2726267" y="226646"/>
                  <a:pt x="2736976" y="215174"/>
                  <a:pt x="2747108" y="203200"/>
                </a:cubicBezTo>
                <a:cubicBezTo>
                  <a:pt x="2751315" y="198228"/>
                  <a:pt x="2753886" y="191807"/>
                  <a:pt x="2758831" y="187569"/>
                </a:cubicBezTo>
                <a:cubicBezTo>
                  <a:pt x="2763254" y="183778"/>
                  <a:pt x="2769252" y="182359"/>
                  <a:pt x="2774462" y="179754"/>
                </a:cubicBezTo>
                <a:cubicBezTo>
                  <a:pt x="2777067" y="186267"/>
                  <a:pt x="2784611" y="192678"/>
                  <a:pt x="2782277" y="199292"/>
                </a:cubicBezTo>
                <a:cubicBezTo>
                  <a:pt x="2776025" y="217007"/>
                  <a:pt x="2751016" y="246185"/>
                  <a:pt x="2751016" y="246185"/>
                </a:cubicBezTo>
                <a:cubicBezTo>
                  <a:pt x="2748411" y="256605"/>
                  <a:pt x="2746596" y="267256"/>
                  <a:pt x="2743200" y="277446"/>
                </a:cubicBezTo>
                <a:lnTo>
                  <a:pt x="2739293" y="289169"/>
                </a:lnTo>
              </a:path>
            </a:pathLst>
          </a:cu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 flipH="1">
            <a:off x="563783" y="2259225"/>
            <a:ext cx="1268801" cy="206463"/>
          </a:xfrm>
          <a:custGeom>
            <a:avLst/>
            <a:gdLst>
              <a:gd name="connsiteX0" fmla="*/ 97693 w 2782719"/>
              <a:gd name="connsiteY0" fmla="*/ 246185 h 379842"/>
              <a:gd name="connsiteX1" fmla="*/ 46893 w 2782719"/>
              <a:gd name="connsiteY1" fmla="*/ 277446 h 379842"/>
              <a:gd name="connsiteX2" fmla="*/ 35169 w 2782719"/>
              <a:gd name="connsiteY2" fmla="*/ 300892 h 379842"/>
              <a:gd name="connsiteX3" fmla="*/ 27354 w 2782719"/>
              <a:gd name="connsiteY3" fmla="*/ 308708 h 379842"/>
              <a:gd name="connsiteX4" fmla="*/ 15631 w 2782719"/>
              <a:gd name="connsiteY4" fmla="*/ 332154 h 379842"/>
              <a:gd name="connsiteX5" fmla="*/ 0 w 2782719"/>
              <a:gd name="connsiteY5" fmla="*/ 300892 h 379842"/>
              <a:gd name="connsiteX6" fmla="*/ 7816 w 2782719"/>
              <a:gd name="connsiteY6" fmla="*/ 242277 h 379842"/>
              <a:gd name="connsiteX7" fmla="*/ 11723 w 2782719"/>
              <a:gd name="connsiteY7" fmla="*/ 218831 h 379842"/>
              <a:gd name="connsiteX8" fmla="*/ 23446 w 2782719"/>
              <a:gd name="connsiteY8" fmla="*/ 183662 h 379842"/>
              <a:gd name="connsiteX9" fmla="*/ 39077 w 2782719"/>
              <a:gd name="connsiteY9" fmla="*/ 144585 h 379842"/>
              <a:gd name="connsiteX10" fmla="*/ 50800 w 2782719"/>
              <a:gd name="connsiteY10" fmla="*/ 117231 h 379842"/>
              <a:gd name="connsiteX11" fmla="*/ 54708 w 2782719"/>
              <a:gd name="connsiteY11" fmla="*/ 105508 h 379842"/>
              <a:gd name="connsiteX12" fmla="*/ 62523 w 2782719"/>
              <a:gd name="connsiteY12" fmla="*/ 93785 h 379842"/>
              <a:gd name="connsiteX13" fmla="*/ 82062 w 2782719"/>
              <a:gd name="connsiteY13" fmla="*/ 66431 h 379842"/>
              <a:gd name="connsiteX14" fmla="*/ 85969 w 2782719"/>
              <a:gd name="connsiteY14" fmla="*/ 54708 h 379842"/>
              <a:gd name="connsiteX15" fmla="*/ 93785 w 2782719"/>
              <a:gd name="connsiteY15" fmla="*/ 46892 h 379842"/>
              <a:gd name="connsiteX16" fmla="*/ 105508 w 2782719"/>
              <a:gd name="connsiteY16" fmla="*/ 31262 h 379842"/>
              <a:gd name="connsiteX17" fmla="*/ 125046 w 2782719"/>
              <a:gd name="connsiteY17" fmla="*/ 11723 h 379842"/>
              <a:gd name="connsiteX18" fmla="*/ 132862 w 2782719"/>
              <a:gd name="connsiteY18" fmla="*/ 3908 h 379842"/>
              <a:gd name="connsiteX19" fmla="*/ 144585 w 2782719"/>
              <a:gd name="connsiteY19" fmla="*/ 0 h 379842"/>
              <a:gd name="connsiteX20" fmla="*/ 148493 w 2782719"/>
              <a:gd name="connsiteY20" fmla="*/ 39077 h 379842"/>
              <a:gd name="connsiteX21" fmla="*/ 136769 w 2782719"/>
              <a:gd name="connsiteY21" fmla="*/ 117231 h 379842"/>
              <a:gd name="connsiteX22" fmla="*/ 128954 w 2782719"/>
              <a:gd name="connsiteY22" fmla="*/ 171939 h 379842"/>
              <a:gd name="connsiteX23" fmla="*/ 125046 w 2782719"/>
              <a:gd name="connsiteY23" fmla="*/ 191477 h 379842"/>
              <a:gd name="connsiteX24" fmla="*/ 117231 w 2782719"/>
              <a:gd name="connsiteY24" fmla="*/ 207108 h 379842"/>
              <a:gd name="connsiteX25" fmla="*/ 113323 w 2782719"/>
              <a:gd name="connsiteY25" fmla="*/ 222739 h 379842"/>
              <a:gd name="connsiteX26" fmla="*/ 109416 w 2782719"/>
              <a:gd name="connsiteY26" fmla="*/ 234462 h 379842"/>
              <a:gd name="connsiteX27" fmla="*/ 105508 w 2782719"/>
              <a:gd name="connsiteY27" fmla="*/ 250092 h 379842"/>
              <a:gd name="connsiteX28" fmla="*/ 101600 w 2782719"/>
              <a:gd name="connsiteY28" fmla="*/ 261816 h 379842"/>
              <a:gd name="connsiteX29" fmla="*/ 97693 w 2782719"/>
              <a:gd name="connsiteY29" fmla="*/ 277446 h 379842"/>
              <a:gd name="connsiteX30" fmla="*/ 89877 w 2782719"/>
              <a:gd name="connsiteY30" fmla="*/ 293077 h 379842"/>
              <a:gd name="connsiteX31" fmla="*/ 85969 w 2782719"/>
              <a:gd name="connsiteY31" fmla="*/ 304800 h 379842"/>
              <a:gd name="connsiteX32" fmla="*/ 78154 w 2782719"/>
              <a:gd name="connsiteY32" fmla="*/ 324339 h 379842"/>
              <a:gd name="connsiteX33" fmla="*/ 74246 w 2782719"/>
              <a:gd name="connsiteY33" fmla="*/ 336062 h 379842"/>
              <a:gd name="connsiteX34" fmla="*/ 66431 w 2782719"/>
              <a:gd name="connsiteY34" fmla="*/ 351692 h 379842"/>
              <a:gd name="connsiteX35" fmla="*/ 58616 w 2782719"/>
              <a:gd name="connsiteY35" fmla="*/ 375139 h 379842"/>
              <a:gd name="connsiteX36" fmla="*/ 54708 w 2782719"/>
              <a:gd name="connsiteY36" fmla="*/ 355600 h 379842"/>
              <a:gd name="connsiteX37" fmla="*/ 70339 w 2782719"/>
              <a:gd name="connsiteY37" fmla="*/ 339969 h 379842"/>
              <a:gd name="connsiteX38" fmla="*/ 78154 w 2782719"/>
              <a:gd name="connsiteY38" fmla="*/ 324339 h 379842"/>
              <a:gd name="connsiteX39" fmla="*/ 82062 w 2782719"/>
              <a:gd name="connsiteY39" fmla="*/ 312616 h 379842"/>
              <a:gd name="connsiteX40" fmla="*/ 89877 w 2782719"/>
              <a:gd name="connsiteY40" fmla="*/ 296985 h 379842"/>
              <a:gd name="connsiteX41" fmla="*/ 109416 w 2782719"/>
              <a:gd name="connsiteY41" fmla="*/ 250092 h 379842"/>
              <a:gd name="connsiteX42" fmla="*/ 121139 w 2782719"/>
              <a:gd name="connsiteY42" fmla="*/ 226646 h 379842"/>
              <a:gd name="connsiteX43" fmla="*/ 144585 w 2782719"/>
              <a:gd name="connsiteY43" fmla="*/ 175846 h 379842"/>
              <a:gd name="connsiteX44" fmla="*/ 160216 w 2782719"/>
              <a:gd name="connsiteY44" fmla="*/ 144585 h 379842"/>
              <a:gd name="connsiteX45" fmla="*/ 175846 w 2782719"/>
              <a:gd name="connsiteY45" fmla="*/ 121139 h 379842"/>
              <a:gd name="connsiteX46" fmla="*/ 183662 w 2782719"/>
              <a:gd name="connsiteY46" fmla="*/ 105508 h 379842"/>
              <a:gd name="connsiteX47" fmla="*/ 191477 w 2782719"/>
              <a:gd name="connsiteY47" fmla="*/ 97692 h 379842"/>
              <a:gd name="connsiteX48" fmla="*/ 199293 w 2782719"/>
              <a:gd name="connsiteY48" fmla="*/ 85969 h 379842"/>
              <a:gd name="connsiteX49" fmla="*/ 191477 w 2782719"/>
              <a:gd name="connsiteY49" fmla="*/ 128954 h 379842"/>
              <a:gd name="connsiteX50" fmla="*/ 183662 w 2782719"/>
              <a:gd name="connsiteY50" fmla="*/ 160216 h 379842"/>
              <a:gd name="connsiteX51" fmla="*/ 164123 w 2782719"/>
              <a:gd name="connsiteY51" fmla="*/ 211016 h 379842"/>
              <a:gd name="connsiteX52" fmla="*/ 148493 w 2782719"/>
              <a:gd name="connsiteY52" fmla="*/ 257908 h 379842"/>
              <a:gd name="connsiteX53" fmla="*/ 140677 w 2782719"/>
              <a:gd name="connsiteY53" fmla="*/ 277446 h 379842"/>
              <a:gd name="connsiteX54" fmla="*/ 132862 w 2782719"/>
              <a:gd name="connsiteY54" fmla="*/ 308708 h 379842"/>
              <a:gd name="connsiteX55" fmla="*/ 128954 w 2782719"/>
              <a:gd name="connsiteY55" fmla="*/ 320431 h 379842"/>
              <a:gd name="connsiteX56" fmla="*/ 121139 w 2782719"/>
              <a:gd name="connsiteY56" fmla="*/ 332154 h 379842"/>
              <a:gd name="connsiteX57" fmla="*/ 109416 w 2782719"/>
              <a:gd name="connsiteY57" fmla="*/ 367323 h 379842"/>
              <a:gd name="connsiteX58" fmla="*/ 105508 w 2782719"/>
              <a:gd name="connsiteY58" fmla="*/ 379046 h 379842"/>
              <a:gd name="connsiteX59" fmla="*/ 125046 w 2782719"/>
              <a:gd name="connsiteY59" fmla="*/ 328246 h 379842"/>
              <a:gd name="connsiteX60" fmla="*/ 128954 w 2782719"/>
              <a:gd name="connsiteY60" fmla="*/ 312616 h 379842"/>
              <a:gd name="connsiteX61" fmla="*/ 156308 w 2782719"/>
              <a:gd name="connsiteY61" fmla="*/ 242277 h 379842"/>
              <a:gd name="connsiteX62" fmla="*/ 175846 w 2782719"/>
              <a:gd name="connsiteY62" fmla="*/ 207108 h 379842"/>
              <a:gd name="connsiteX63" fmla="*/ 191477 w 2782719"/>
              <a:gd name="connsiteY63" fmla="*/ 171939 h 379842"/>
              <a:gd name="connsiteX64" fmla="*/ 207108 w 2782719"/>
              <a:gd name="connsiteY64" fmla="*/ 140677 h 379842"/>
              <a:gd name="connsiteX65" fmla="*/ 230554 w 2782719"/>
              <a:gd name="connsiteY65" fmla="*/ 105508 h 379842"/>
              <a:gd name="connsiteX66" fmla="*/ 238369 w 2782719"/>
              <a:gd name="connsiteY66" fmla="*/ 93785 h 379842"/>
              <a:gd name="connsiteX67" fmla="*/ 261816 w 2782719"/>
              <a:gd name="connsiteY67" fmla="*/ 78154 h 379842"/>
              <a:gd name="connsiteX68" fmla="*/ 265723 w 2782719"/>
              <a:gd name="connsiteY68" fmla="*/ 101600 h 379842"/>
              <a:gd name="connsiteX69" fmla="*/ 250093 w 2782719"/>
              <a:gd name="connsiteY69" fmla="*/ 187569 h 379842"/>
              <a:gd name="connsiteX70" fmla="*/ 234462 w 2782719"/>
              <a:gd name="connsiteY70" fmla="*/ 250092 h 379842"/>
              <a:gd name="connsiteX71" fmla="*/ 230554 w 2782719"/>
              <a:gd name="connsiteY71" fmla="*/ 281354 h 379842"/>
              <a:gd name="connsiteX72" fmla="*/ 222739 w 2782719"/>
              <a:gd name="connsiteY72" fmla="*/ 316523 h 379842"/>
              <a:gd name="connsiteX73" fmla="*/ 214923 w 2782719"/>
              <a:gd name="connsiteY73" fmla="*/ 339969 h 379842"/>
              <a:gd name="connsiteX74" fmla="*/ 211016 w 2782719"/>
              <a:gd name="connsiteY74" fmla="*/ 355600 h 379842"/>
              <a:gd name="connsiteX75" fmla="*/ 207108 w 2782719"/>
              <a:gd name="connsiteY75" fmla="*/ 367323 h 379842"/>
              <a:gd name="connsiteX76" fmla="*/ 214923 w 2782719"/>
              <a:gd name="connsiteY76" fmla="*/ 351692 h 379842"/>
              <a:gd name="connsiteX77" fmla="*/ 222739 w 2782719"/>
              <a:gd name="connsiteY77" fmla="*/ 339969 h 379842"/>
              <a:gd name="connsiteX78" fmla="*/ 238369 w 2782719"/>
              <a:gd name="connsiteY78" fmla="*/ 293077 h 379842"/>
              <a:gd name="connsiteX79" fmla="*/ 254000 w 2782719"/>
              <a:gd name="connsiteY79" fmla="*/ 242277 h 379842"/>
              <a:gd name="connsiteX80" fmla="*/ 289169 w 2782719"/>
              <a:gd name="connsiteY80" fmla="*/ 164123 h 379842"/>
              <a:gd name="connsiteX81" fmla="*/ 312616 w 2782719"/>
              <a:gd name="connsiteY81" fmla="*/ 113323 h 379842"/>
              <a:gd name="connsiteX82" fmla="*/ 320431 w 2782719"/>
              <a:gd name="connsiteY82" fmla="*/ 101600 h 379842"/>
              <a:gd name="connsiteX83" fmla="*/ 336062 w 2782719"/>
              <a:gd name="connsiteY83" fmla="*/ 74246 h 379842"/>
              <a:gd name="connsiteX84" fmla="*/ 347785 w 2782719"/>
              <a:gd name="connsiteY84" fmla="*/ 66431 h 379842"/>
              <a:gd name="connsiteX85" fmla="*/ 332154 w 2782719"/>
              <a:gd name="connsiteY85" fmla="*/ 148492 h 379842"/>
              <a:gd name="connsiteX86" fmla="*/ 324339 w 2782719"/>
              <a:gd name="connsiteY86" fmla="*/ 191477 h 379842"/>
              <a:gd name="connsiteX87" fmla="*/ 300893 w 2782719"/>
              <a:gd name="connsiteY87" fmla="*/ 257908 h 379842"/>
              <a:gd name="connsiteX88" fmla="*/ 296985 w 2782719"/>
              <a:gd name="connsiteY88" fmla="*/ 273539 h 379842"/>
              <a:gd name="connsiteX89" fmla="*/ 289169 w 2782719"/>
              <a:gd name="connsiteY89" fmla="*/ 293077 h 379842"/>
              <a:gd name="connsiteX90" fmla="*/ 281354 w 2782719"/>
              <a:gd name="connsiteY90" fmla="*/ 328246 h 379842"/>
              <a:gd name="connsiteX91" fmla="*/ 277446 w 2782719"/>
              <a:gd name="connsiteY91" fmla="*/ 339969 h 379842"/>
              <a:gd name="connsiteX92" fmla="*/ 293077 w 2782719"/>
              <a:gd name="connsiteY92" fmla="*/ 285262 h 379842"/>
              <a:gd name="connsiteX93" fmla="*/ 312616 w 2782719"/>
              <a:gd name="connsiteY93" fmla="*/ 222739 h 379842"/>
              <a:gd name="connsiteX94" fmla="*/ 339969 w 2782719"/>
              <a:gd name="connsiteY94" fmla="*/ 164123 h 379842"/>
              <a:gd name="connsiteX95" fmla="*/ 347785 w 2782719"/>
              <a:gd name="connsiteY95" fmla="*/ 140677 h 379842"/>
              <a:gd name="connsiteX96" fmla="*/ 363416 w 2782719"/>
              <a:gd name="connsiteY96" fmla="*/ 101600 h 379842"/>
              <a:gd name="connsiteX97" fmla="*/ 367323 w 2782719"/>
              <a:gd name="connsiteY97" fmla="*/ 89877 h 379842"/>
              <a:gd name="connsiteX98" fmla="*/ 386862 w 2782719"/>
              <a:gd name="connsiteY98" fmla="*/ 62523 h 379842"/>
              <a:gd name="connsiteX99" fmla="*/ 398585 w 2782719"/>
              <a:gd name="connsiteY99" fmla="*/ 54708 h 379842"/>
              <a:gd name="connsiteX100" fmla="*/ 402493 w 2782719"/>
              <a:gd name="connsiteY100" fmla="*/ 74246 h 379842"/>
              <a:gd name="connsiteX101" fmla="*/ 394677 w 2782719"/>
              <a:gd name="connsiteY101" fmla="*/ 160216 h 379842"/>
              <a:gd name="connsiteX102" fmla="*/ 379046 w 2782719"/>
              <a:gd name="connsiteY102" fmla="*/ 222739 h 379842"/>
              <a:gd name="connsiteX103" fmla="*/ 375139 w 2782719"/>
              <a:gd name="connsiteY103" fmla="*/ 246185 h 379842"/>
              <a:gd name="connsiteX104" fmla="*/ 367323 w 2782719"/>
              <a:gd name="connsiteY104" fmla="*/ 277446 h 379842"/>
              <a:gd name="connsiteX105" fmla="*/ 363416 w 2782719"/>
              <a:gd name="connsiteY105" fmla="*/ 296985 h 379842"/>
              <a:gd name="connsiteX106" fmla="*/ 355600 w 2782719"/>
              <a:gd name="connsiteY106" fmla="*/ 328246 h 379842"/>
              <a:gd name="connsiteX107" fmla="*/ 367323 w 2782719"/>
              <a:gd name="connsiteY107" fmla="*/ 304800 h 379842"/>
              <a:gd name="connsiteX108" fmla="*/ 390769 w 2782719"/>
              <a:gd name="connsiteY108" fmla="*/ 242277 h 379842"/>
              <a:gd name="connsiteX109" fmla="*/ 406400 w 2782719"/>
              <a:gd name="connsiteY109" fmla="*/ 214923 h 379842"/>
              <a:gd name="connsiteX110" fmla="*/ 429846 w 2782719"/>
              <a:gd name="connsiteY110" fmla="*/ 160216 h 379842"/>
              <a:gd name="connsiteX111" fmla="*/ 437662 w 2782719"/>
              <a:gd name="connsiteY111" fmla="*/ 140677 h 379842"/>
              <a:gd name="connsiteX112" fmla="*/ 445477 w 2782719"/>
              <a:gd name="connsiteY112" fmla="*/ 128954 h 379842"/>
              <a:gd name="connsiteX113" fmla="*/ 453293 w 2782719"/>
              <a:gd name="connsiteY113" fmla="*/ 113323 h 379842"/>
              <a:gd name="connsiteX114" fmla="*/ 476739 w 2782719"/>
              <a:gd name="connsiteY114" fmla="*/ 85969 h 379842"/>
              <a:gd name="connsiteX115" fmla="*/ 476739 w 2782719"/>
              <a:gd name="connsiteY115" fmla="*/ 136769 h 379842"/>
              <a:gd name="connsiteX116" fmla="*/ 453293 w 2782719"/>
              <a:gd name="connsiteY116" fmla="*/ 218831 h 379842"/>
              <a:gd name="connsiteX117" fmla="*/ 449385 w 2782719"/>
              <a:gd name="connsiteY117" fmla="*/ 250092 h 379842"/>
              <a:gd name="connsiteX118" fmla="*/ 441569 w 2782719"/>
              <a:gd name="connsiteY118" fmla="*/ 269631 h 379842"/>
              <a:gd name="connsiteX119" fmla="*/ 433754 w 2782719"/>
              <a:gd name="connsiteY119" fmla="*/ 300892 h 379842"/>
              <a:gd name="connsiteX120" fmla="*/ 429846 w 2782719"/>
              <a:gd name="connsiteY120" fmla="*/ 312616 h 379842"/>
              <a:gd name="connsiteX121" fmla="*/ 445477 w 2782719"/>
              <a:gd name="connsiteY121" fmla="*/ 285262 h 379842"/>
              <a:gd name="connsiteX122" fmla="*/ 476739 w 2782719"/>
              <a:gd name="connsiteY122" fmla="*/ 207108 h 379842"/>
              <a:gd name="connsiteX123" fmla="*/ 511908 w 2782719"/>
              <a:gd name="connsiteY123" fmla="*/ 152400 h 379842"/>
              <a:gd name="connsiteX124" fmla="*/ 519723 w 2782719"/>
              <a:gd name="connsiteY124" fmla="*/ 132862 h 379842"/>
              <a:gd name="connsiteX125" fmla="*/ 523631 w 2782719"/>
              <a:gd name="connsiteY125" fmla="*/ 121139 h 379842"/>
              <a:gd name="connsiteX126" fmla="*/ 531446 w 2782719"/>
              <a:gd name="connsiteY126" fmla="*/ 109416 h 379842"/>
              <a:gd name="connsiteX127" fmla="*/ 535354 w 2782719"/>
              <a:gd name="connsiteY127" fmla="*/ 97692 h 379842"/>
              <a:gd name="connsiteX128" fmla="*/ 547077 w 2782719"/>
              <a:gd name="connsiteY128" fmla="*/ 85969 h 379842"/>
              <a:gd name="connsiteX129" fmla="*/ 566616 w 2782719"/>
              <a:gd name="connsiteY129" fmla="*/ 70339 h 379842"/>
              <a:gd name="connsiteX130" fmla="*/ 550985 w 2782719"/>
              <a:gd name="connsiteY130" fmla="*/ 144585 h 379842"/>
              <a:gd name="connsiteX131" fmla="*/ 527539 w 2782719"/>
              <a:gd name="connsiteY131" fmla="*/ 207108 h 379842"/>
              <a:gd name="connsiteX132" fmla="*/ 519723 w 2782719"/>
              <a:gd name="connsiteY132" fmla="*/ 238369 h 379842"/>
              <a:gd name="connsiteX133" fmla="*/ 511908 w 2782719"/>
              <a:gd name="connsiteY133" fmla="*/ 257908 h 379842"/>
              <a:gd name="connsiteX134" fmla="*/ 508000 w 2782719"/>
              <a:gd name="connsiteY134" fmla="*/ 273539 h 379842"/>
              <a:gd name="connsiteX135" fmla="*/ 500185 w 2782719"/>
              <a:gd name="connsiteY135" fmla="*/ 289169 h 379842"/>
              <a:gd name="connsiteX136" fmla="*/ 492369 w 2782719"/>
              <a:gd name="connsiteY136" fmla="*/ 312616 h 379842"/>
              <a:gd name="connsiteX137" fmla="*/ 488462 w 2782719"/>
              <a:gd name="connsiteY137" fmla="*/ 281354 h 379842"/>
              <a:gd name="connsiteX138" fmla="*/ 508000 w 2782719"/>
              <a:gd name="connsiteY138" fmla="*/ 269631 h 379842"/>
              <a:gd name="connsiteX139" fmla="*/ 515816 w 2782719"/>
              <a:gd name="connsiteY139" fmla="*/ 254000 h 379842"/>
              <a:gd name="connsiteX140" fmla="*/ 527539 w 2782719"/>
              <a:gd name="connsiteY140" fmla="*/ 234462 h 379842"/>
              <a:gd name="connsiteX141" fmla="*/ 543169 w 2782719"/>
              <a:gd name="connsiteY141" fmla="*/ 183662 h 379842"/>
              <a:gd name="connsiteX142" fmla="*/ 566616 w 2782719"/>
              <a:gd name="connsiteY142" fmla="*/ 144585 h 379842"/>
              <a:gd name="connsiteX143" fmla="*/ 578339 w 2782719"/>
              <a:gd name="connsiteY143" fmla="*/ 121139 h 379842"/>
              <a:gd name="connsiteX144" fmla="*/ 586154 w 2782719"/>
              <a:gd name="connsiteY144" fmla="*/ 109416 h 379842"/>
              <a:gd name="connsiteX145" fmla="*/ 593969 w 2782719"/>
              <a:gd name="connsiteY145" fmla="*/ 89877 h 379842"/>
              <a:gd name="connsiteX146" fmla="*/ 601785 w 2782719"/>
              <a:gd name="connsiteY146" fmla="*/ 78154 h 379842"/>
              <a:gd name="connsiteX147" fmla="*/ 609600 w 2782719"/>
              <a:gd name="connsiteY147" fmla="*/ 62523 h 379842"/>
              <a:gd name="connsiteX148" fmla="*/ 625231 w 2782719"/>
              <a:gd name="connsiteY148" fmla="*/ 46892 h 379842"/>
              <a:gd name="connsiteX149" fmla="*/ 648677 w 2782719"/>
              <a:gd name="connsiteY149" fmla="*/ 27354 h 379842"/>
              <a:gd name="connsiteX150" fmla="*/ 633046 w 2782719"/>
              <a:gd name="connsiteY150" fmla="*/ 97692 h 379842"/>
              <a:gd name="connsiteX151" fmla="*/ 597877 w 2782719"/>
              <a:gd name="connsiteY151" fmla="*/ 238369 h 379842"/>
              <a:gd name="connsiteX152" fmla="*/ 590062 w 2782719"/>
              <a:gd name="connsiteY152" fmla="*/ 250092 h 379842"/>
              <a:gd name="connsiteX153" fmla="*/ 578339 w 2782719"/>
              <a:gd name="connsiteY153" fmla="*/ 281354 h 379842"/>
              <a:gd name="connsiteX154" fmla="*/ 574431 w 2782719"/>
              <a:gd name="connsiteY154" fmla="*/ 296985 h 379842"/>
              <a:gd name="connsiteX155" fmla="*/ 558800 w 2782719"/>
              <a:gd name="connsiteY155" fmla="*/ 328246 h 379842"/>
              <a:gd name="connsiteX156" fmla="*/ 554893 w 2782719"/>
              <a:gd name="connsiteY156" fmla="*/ 339969 h 379842"/>
              <a:gd name="connsiteX157" fmla="*/ 566616 w 2782719"/>
              <a:gd name="connsiteY157" fmla="*/ 296985 h 379842"/>
              <a:gd name="connsiteX158" fmla="*/ 574431 w 2782719"/>
              <a:gd name="connsiteY158" fmla="*/ 281354 h 379842"/>
              <a:gd name="connsiteX159" fmla="*/ 582246 w 2782719"/>
              <a:gd name="connsiteY159" fmla="*/ 257908 h 379842"/>
              <a:gd name="connsiteX160" fmla="*/ 605693 w 2782719"/>
              <a:gd name="connsiteY160" fmla="*/ 195385 h 379842"/>
              <a:gd name="connsiteX161" fmla="*/ 625231 w 2782719"/>
              <a:gd name="connsiteY161" fmla="*/ 160216 h 379842"/>
              <a:gd name="connsiteX162" fmla="*/ 664308 w 2782719"/>
              <a:gd name="connsiteY162" fmla="*/ 97692 h 379842"/>
              <a:gd name="connsiteX163" fmla="*/ 679939 w 2782719"/>
              <a:gd name="connsiteY163" fmla="*/ 66431 h 379842"/>
              <a:gd name="connsiteX164" fmla="*/ 699477 w 2782719"/>
              <a:gd name="connsiteY164" fmla="*/ 46892 h 379842"/>
              <a:gd name="connsiteX165" fmla="*/ 707293 w 2782719"/>
              <a:gd name="connsiteY165" fmla="*/ 35169 h 379842"/>
              <a:gd name="connsiteX166" fmla="*/ 719016 w 2782719"/>
              <a:gd name="connsiteY166" fmla="*/ 27354 h 379842"/>
              <a:gd name="connsiteX167" fmla="*/ 722923 w 2782719"/>
              <a:gd name="connsiteY167" fmla="*/ 58616 h 379842"/>
              <a:gd name="connsiteX168" fmla="*/ 715108 w 2782719"/>
              <a:gd name="connsiteY168" fmla="*/ 101600 h 379842"/>
              <a:gd name="connsiteX169" fmla="*/ 695569 w 2782719"/>
              <a:gd name="connsiteY169" fmla="*/ 183662 h 379842"/>
              <a:gd name="connsiteX170" fmla="*/ 679939 w 2782719"/>
              <a:gd name="connsiteY170" fmla="*/ 218831 h 379842"/>
              <a:gd name="connsiteX171" fmla="*/ 668216 w 2782719"/>
              <a:gd name="connsiteY171" fmla="*/ 261816 h 379842"/>
              <a:gd name="connsiteX172" fmla="*/ 660400 w 2782719"/>
              <a:gd name="connsiteY172" fmla="*/ 296985 h 379842"/>
              <a:gd name="connsiteX173" fmla="*/ 652585 w 2782719"/>
              <a:gd name="connsiteY173" fmla="*/ 308708 h 379842"/>
              <a:gd name="connsiteX174" fmla="*/ 644769 w 2782719"/>
              <a:gd name="connsiteY174" fmla="*/ 324339 h 379842"/>
              <a:gd name="connsiteX175" fmla="*/ 640862 w 2782719"/>
              <a:gd name="connsiteY175" fmla="*/ 339969 h 379842"/>
              <a:gd name="connsiteX176" fmla="*/ 648677 w 2782719"/>
              <a:gd name="connsiteY176" fmla="*/ 316523 h 379842"/>
              <a:gd name="connsiteX177" fmla="*/ 656493 w 2782719"/>
              <a:gd name="connsiteY177" fmla="*/ 304800 h 379842"/>
              <a:gd name="connsiteX178" fmla="*/ 679939 w 2782719"/>
              <a:gd name="connsiteY178" fmla="*/ 257908 h 379842"/>
              <a:gd name="connsiteX179" fmla="*/ 719016 w 2782719"/>
              <a:gd name="connsiteY179" fmla="*/ 187569 h 379842"/>
              <a:gd name="connsiteX180" fmla="*/ 742462 w 2782719"/>
              <a:gd name="connsiteY180" fmla="*/ 140677 h 379842"/>
              <a:gd name="connsiteX181" fmla="*/ 750277 w 2782719"/>
              <a:gd name="connsiteY181" fmla="*/ 125046 h 379842"/>
              <a:gd name="connsiteX182" fmla="*/ 765908 w 2782719"/>
              <a:gd name="connsiteY182" fmla="*/ 101600 h 379842"/>
              <a:gd name="connsiteX183" fmla="*/ 773723 w 2782719"/>
              <a:gd name="connsiteY183" fmla="*/ 89877 h 379842"/>
              <a:gd name="connsiteX184" fmla="*/ 793262 w 2782719"/>
              <a:gd name="connsiteY184" fmla="*/ 70339 h 379842"/>
              <a:gd name="connsiteX185" fmla="*/ 789354 w 2782719"/>
              <a:gd name="connsiteY185" fmla="*/ 128954 h 379842"/>
              <a:gd name="connsiteX186" fmla="*/ 785446 w 2782719"/>
              <a:gd name="connsiteY186" fmla="*/ 156308 h 379842"/>
              <a:gd name="connsiteX187" fmla="*/ 762000 w 2782719"/>
              <a:gd name="connsiteY187" fmla="*/ 226646 h 379842"/>
              <a:gd name="connsiteX188" fmla="*/ 754185 w 2782719"/>
              <a:gd name="connsiteY188" fmla="*/ 250092 h 379842"/>
              <a:gd name="connsiteX189" fmla="*/ 738554 w 2782719"/>
              <a:gd name="connsiteY189" fmla="*/ 300892 h 379842"/>
              <a:gd name="connsiteX190" fmla="*/ 730739 w 2782719"/>
              <a:gd name="connsiteY190" fmla="*/ 324339 h 379842"/>
              <a:gd name="connsiteX191" fmla="*/ 746369 w 2782719"/>
              <a:gd name="connsiteY191" fmla="*/ 293077 h 379842"/>
              <a:gd name="connsiteX192" fmla="*/ 754185 w 2782719"/>
              <a:gd name="connsiteY192" fmla="*/ 281354 h 379842"/>
              <a:gd name="connsiteX193" fmla="*/ 765908 w 2782719"/>
              <a:gd name="connsiteY193" fmla="*/ 261816 h 379842"/>
              <a:gd name="connsiteX194" fmla="*/ 812800 w 2782719"/>
              <a:gd name="connsiteY194" fmla="*/ 171939 h 379842"/>
              <a:gd name="connsiteX195" fmla="*/ 828431 w 2782719"/>
              <a:gd name="connsiteY195" fmla="*/ 152400 h 379842"/>
              <a:gd name="connsiteX196" fmla="*/ 836246 w 2782719"/>
              <a:gd name="connsiteY196" fmla="*/ 136769 h 379842"/>
              <a:gd name="connsiteX197" fmla="*/ 847969 w 2782719"/>
              <a:gd name="connsiteY197" fmla="*/ 121139 h 379842"/>
              <a:gd name="connsiteX198" fmla="*/ 863600 w 2782719"/>
              <a:gd name="connsiteY198" fmla="*/ 89877 h 379842"/>
              <a:gd name="connsiteX199" fmla="*/ 883139 w 2782719"/>
              <a:gd name="connsiteY199" fmla="*/ 70339 h 379842"/>
              <a:gd name="connsiteX200" fmla="*/ 890954 w 2782719"/>
              <a:gd name="connsiteY200" fmla="*/ 62523 h 379842"/>
              <a:gd name="connsiteX201" fmla="*/ 902677 w 2782719"/>
              <a:gd name="connsiteY201" fmla="*/ 54708 h 379842"/>
              <a:gd name="connsiteX202" fmla="*/ 883139 w 2782719"/>
              <a:gd name="connsiteY202" fmla="*/ 148492 h 379842"/>
              <a:gd name="connsiteX203" fmla="*/ 875323 w 2782719"/>
              <a:gd name="connsiteY203" fmla="*/ 183662 h 379842"/>
              <a:gd name="connsiteX204" fmla="*/ 855785 w 2782719"/>
              <a:gd name="connsiteY204" fmla="*/ 211016 h 379842"/>
              <a:gd name="connsiteX205" fmla="*/ 847969 w 2782719"/>
              <a:gd name="connsiteY205" fmla="*/ 238369 h 379842"/>
              <a:gd name="connsiteX206" fmla="*/ 840154 w 2782719"/>
              <a:gd name="connsiteY206" fmla="*/ 254000 h 379842"/>
              <a:gd name="connsiteX207" fmla="*/ 832339 w 2782719"/>
              <a:gd name="connsiteY207" fmla="*/ 277446 h 379842"/>
              <a:gd name="connsiteX208" fmla="*/ 828431 w 2782719"/>
              <a:gd name="connsiteY208" fmla="*/ 289169 h 379842"/>
              <a:gd name="connsiteX209" fmla="*/ 824523 w 2782719"/>
              <a:gd name="connsiteY209" fmla="*/ 300892 h 379842"/>
              <a:gd name="connsiteX210" fmla="*/ 847969 w 2782719"/>
              <a:gd name="connsiteY210" fmla="*/ 261816 h 379842"/>
              <a:gd name="connsiteX211" fmla="*/ 875323 w 2782719"/>
              <a:gd name="connsiteY211" fmla="*/ 218831 h 379842"/>
              <a:gd name="connsiteX212" fmla="*/ 894862 w 2782719"/>
              <a:gd name="connsiteY212" fmla="*/ 171939 h 379842"/>
              <a:gd name="connsiteX213" fmla="*/ 937846 w 2782719"/>
              <a:gd name="connsiteY213" fmla="*/ 105508 h 379842"/>
              <a:gd name="connsiteX214" fmla="*/ 949569 w 2782719"/>
              <a:gd name="connsiteY214" fmla="*/ 85969 h 379842"/>
              <a:gd name="connsiteX215" fmla="*/ 961293 w 2782719"/>
              <a:gd name="connsiteY215" fmla="*/ 70339 h 379842"/>
              <a:gd name="connsiteX216" fmla="*/ 969108 w 2782719"/>
              <a:gd name="connsiteY216" fmla="*/ 58616 h 379842"/>
              <a:gd name="connsiteX217" fmla="*/ 980831 w 2782719"/>
              <a:gd name="connsiteY217" fmla="*/ 46892 h 379842"/>
              <a:gd name="connsiteX218" fmla="*/ 1008185 w 2782719"/>
              <a:gd name="connsiteY218" fmla="*/ 15631 h 379842"/>
              <a:gd name="connsiteX219" fmla="*/ 1019908 w 2782719"/>
              <a:gd name="connsiteY219" fmla="*/ 11723 h 379842"/>
              <a:gd name="connsiteX220" fmla="*/ 1023816 w 2782719"/>
              <a:gd name="connsiteY220" fmla="*/ 31262 h 379842"/>
              <a:gd name="connsiteX221" fmla="*/ 1000369 w 2782719"/>
              <a:gd name="connsiteY221" fmla="*/ 101600 h 379842"/>
              <a:gd name="connsiteX222" fmla="*/ 973016 w 2782719"/>
              <a:gd name="connsiteY222" fmla="*/ 195385 h 379842"/>
              <a:gd name="connsiteX223" fmla="*/ 965200 w 2782719"/>
              <a:gd name="connsiteY223" fmla="*/ 218831 h 379842"/>
              <a:gd name="connsiteX224" fmla="*/ 953477 w 2782719"/>
              <a:gd name="connsiteY224" fmla="*/ 238369 h 379842"/>
              <a:gd name="connsiteX225" fmla="*/ 937846 w 2782719"/>
              <a:gd name="connsiteY225" fmla="*/ 269631 h 379842"/>
              <a:gd name="connsiteX226" fmla="*/ 930031 w 2782719"/>
              <a:gd name="connsiteY226" fmla="*/ 285262 h 379842"/>
              <a:gd name="connsiteX227" fmla="*/ 922216 w 2782719"/>
              <a:gd name="connsiteY227" fmla="*/ 300892 h 379842"/>
              <a:gd name="connsiteX228" fmla="*/ 918308 w 2782719"/>
              <a:gd name="connsiteY228" fmla="*/ 312616 h 379842"/>
              <a:gd name="connsiteX229" fmla="*/ 910493 w 2782719"/>
              <a:gd name="connsiteY229" fmla="*/ 289169 h 379842"/>
              <a:gd name="connsiteX230" fmla="*/ 941754 w 2782719"/>
              <a:gd name="connsiteY230" fmla="*/ 277446 h 379842"/>
              <a:gd name="connsiteX231" fmla="*/ 949569 w 2782719"/>
              <a:gd name="connsiteY231" fmla="*/ 265723 h 379842"/>
              <a:gd name="connsiteX232" fmla="*/ 980831 w 2782719"/>
              <a:gd name="connsiteY232" fmla="*/ 191477 h 379842"/>
              <a:gd name="connsiteX233" fmla="*/ 996462 w 2782719"/>
              <a:gd name="connsiteY233" fmla="*/ 156308 h 379842"/>
              <a:gd name="connsiteX234" fmla="*/ 1023816 w 2782719"/>
              <a:gd name="connsiteY234" fmla="*/ 121139 h 379842"/>
              <a:gd name="connsiteX235" fmla="*/ 1035539 w 2782719"/>
              <a:gd name="connsiteY235" fmla="*/ 105508 h 379842"/>
              <a:gd name="connsiteX236" fmla="*/ 1058985 w 2782719"/>
              <a:gd name="connsiteY236" fmla="*/ 66431 h 379842"/>
              <a:gd name="connsiteX237" fmla="*/ 1066800 w 2782719"/>
              <a:gd name="connsiteY237" fmla="*/ 50800 h 379842"/>
              <a:gd name="connsiteX238" fmla="*/ 1074616 w 2782719"/>
              <a:gd name="connsiteY238" fmla="*/ 42985 h 379842"/>
              <a:gd name="connsiteX239" fmla="*/ 1078523 w 2782719"/>
              <a:gd name="connsiteY239" fmla="*/ 58616 h 379842"/>
              <a:gd name="connsiteX240" fmla="*/ 1055077 w 2782719"/>
              <a:gd name="connsiteY240" fmla="*/ 105508 h 379842"/>
              <a:gd name="connsiteX241" fmla="*/ 1051169 w 2782719"/>
              <a:gd name="connsiteY241" fmla="*/ 128954 h 379842"/>
              <a:gd name="connsiteX242" fmla="*/ 1004277 w 2782719"/>
              <a:gd name="connsiteY242" fmla="*/ 238369 h 379842"/>
              <a:gd name="connsiteX243" fmla="*/ 992554 w 2782719"/>
              <a:gd name="connsiteY243" fmla="*/ 277446 h 379842"/>
              <a:gd name="connsiteX244" fmla="*/ 984739 w 2782719"/>
              <a:gd name="connsiteY244" fmla="*/ 289169 h 379842"/>
              <a:gd name="connsiteX245" fmla="*/ 980831 w 2782719"/>
              <a:gd name="connsiteY245" fmla="*/ 304800 h 379842"/>
              <a:gd name="connsiteX246" fmla="*/ 976923 w 2782719"/>
              <a:gd name="connsiteY246" fmla="*/ 316523 h 379842"/>
              <a:gd name="connsiteX247" fmla="*/ 973016 w 2782719"/>
              <a:gd name="connsiteY247" fmla="*/ 304800 h 379842"/>
              <a:gd name="connsiteX248" fmla="*/ 992554 w 2782719"/>
              <a:gd name="connsiteY248" fmla="*/ 293077 h 379842"/>
              <a:gd name="connsiteX249" fmla="*/ 1016000 w 2782719"/>
              <a:gd name="connsiteY249" fmla="*/ 242277 h 379842"/>
              <a:gd name="connsiteX250" fmla="*/ 1039446 w 2782719"/>
              <a:gd name="connsiteY250" fmla="*/ 207108 h 379842"/>
              <a:gd name="connsiteX251" fmla="*/ 1070708 w 2782719"/>
              <a:gd name="connsiteY251" fmla="*/ 152400 h 379842"/>
              <a:gd name="connsiteX252" fmla="*/ 1090246 w 2782719"/>
              <a:gd name="connsiteY252" fmla="*/ 132862 h 379842"/>
              <a:gd name="connsiteX253" fmla="*/ 1101969 w 2782719"/>
              <a:gd name="connsiteY253" fmla="*/ 113323 h 379842"/>
              <a:gd name="connsiteX254" fmla="*/ 1125416 w 2782719"/>
              <a:gd name="connsiteY254" fmla="*/ 85969 h 379842"/>
              <a:gd name="connsiteX255" fmla="*/ 1156677 w 2782719"/>
              <a:gd name="connsiteY255" fmla="*/ 54708 h 379842"/>
              <a:gd name="connsiteX256" fmla="*/ 1141046 w 2782719"/>
              <a:gd name="connsiteY256" fmla="*/ 136769 h 379842"/>
              <a:gd name="connsiteX257" fmla="*/ 1113693 w 2782719"/>
              <a:gd name="connsiteY257" fmla="*/ 222739 h 379842"/>
              <a:gd name="connsiteX258" fmla="*/ 1094154 w 2782719"/>
              <a:gd name="connsiteY258" fmla="*/ 269631 h 379842"/>
              <a:gd name="connsiteX259" fmla="*/ 1121508 w 2782719"/>
              <a:gd name="connsiteY259" fmla="*/ 211016 h 379842"/>
              <a:gd name="connsiteX260" fmla="*/ 1164493 w 2782719"/>
              <a:gd name="connsiteY260" fmla="*/ 140677 h 379842"/>
              <a:gd name="connsiteX261" fmla="*/ 1227016 w 2782719"/>
              <a:gd name="connsiteY261" fmla="*/ 62523 h 379842"/>
              <a:gd name="connsiteX262" fmla="*/ 1199662 w 2782719"/>
              <a:gd name="connsiteY262" fmla="*/ 191477 h 379842"/>
              <a:gd name="connsiteX263" fmla="*/ 1164493 w 2782719"/>
              <a:gd name="connsiteY263" fmla="*/ 265723 h 379842"/>
              <a:gd name="connsiteX264" fmla="*/ 1156677 w 2782719"/>
              <a:gd name="connsiteY264" fmla="*/ 281354 h 379842"/>
              <a:gd name="connsiteX265" fmla="*/ 1180123 w 2782719"/>
              <a:gd name="connsiteY265" fmla="*/ 254000 h 379842"/>
              <a:gd name="connsiteX266" fmla="*/ 1199662 w 2782719"/>
              <a:gd name="connsiteY266" fmla="*/ 211016 h 379842"/>
              <a:gd name="connsiteX267" fmla="*/ 1270000 w 2782719"/>
              <a:gd name="connsiteY267" fmla="*/ 109416 h 379842"/>
              <a:gd name="connsiteX268" fmla="*/ 1301262 w 2782719"/>
              <a:gd name="connsiteY268" fmla="*/ 74246 h 379842"/>
              <a:gd name="connsiteX269" fmla="*/ 1340339 w 2782719"/>
              <a:gd name="connsiteY269" fmla="*/ 39077 h 379842"/>
              <a:gd name="connsiteX270" fmla="*/ 1328616 w 2782719"/>
              <a:gd name="connsiteY270" fmla="*/ 82062 h 379842"/>
              <a:gd name="connsiteX271" fmla="*/ 1277816 w 2782719"/>
              <a:gd name="connsiteY271" fmla="*/ 207108 h 379842"/>
              <a:gd name="connsiteX272" fmla="*/ 1262185 w 2782719"/>
              <a:gd name="connsiteY272" fmla="*/ 230554 h 379842"/>
              <a:gd name="connsiteX273" fmla="*/ 1355969 w 2782719"/>
              <a:gd name="connsiteY273" fmla="*/ 113323 h 379842"/>
              <a:gd name="connsiteX274" fmla="*/ 1402862 w 2782719"/>
              <a:gd name="connsiteY274" fmla="*/ 62523 h 379842"/>
              <a:gd name="connsiteX275" fmla="*/ 1418493 w 2782719"/>
              <a:gd name="connsiteY275" fmla="*/ 54708 h 379842"/>
              <a:gd name="connsiteX276" fmla="*/ 1422400 w 2782719"/>
              <a:gd name="connsiteY276" fmla="*/ 74246 h 379842"/>
              <a:gd name="connsiteX277" fmla="*/ 1402862 w 2782719"/>
              <a:gd name="connsiteY277" fmla="*/ 97692 h 379842"/>
              <a:gd name="connsiteX278" fmla="*/ 1359877 w 2782719"/>
              <a:gd name="connsiteY278" fmla="*/ 195385 h 379842"/>
              <a:gd name="connsiteX279" fmla="*/ 1328616 w 2782719"/>
              <a:gd name="connsiteY279" fmla="*/ 242277 h 379842"/>
              <a:gd name="connsiteX280" fmla="*/ 1316893 w 2782719"/>
              <a:gd name="connsiteY280" fmla="*/ 265723 h 379842"/>
              <a:gd name="connsiteX281" fmla="*/ 1309077 w 2782719"/>
              <a:gd name="connsiteY281" fmla="*/ 273539 h 379842"/>
              <a:gd name="connsiteX282" fmla="*/ 1336431 w 2782719"/>
              <a:gd name="connsiteY282" fmla="*/ 238369 h 379842"/>
              <a:gd name="connsiteX283" fmla="*/ 1375508 w 2782719"/>
              <a:gd name="connsiteY283" fmla="*/ 175846 h 379842"/>
              <a:gd name="connsiteX284" fmla="*/ 1434123 w 2782719"/>
              <a:gd name="connsiteY284" fmla="*/ 113323 h 379842"/>
              <a:gd name="connsiteX285" fmla="*/ 1441939 w 2782719"/>
              <a:gd name="connsiteY285" fmla="*/ 105508 h 379842"/>
              <a:gd name="connsiteX286" fmla="*/ 1430216 w 2782719"/>
              <a:gd name="connsiteY286" fmla="*/ 144585 h 379842"/>
              <a:gd name="connsiteX287" fmla="*/ 1395046 w 2782719"/>
              <a:gd name="connsiteY287" fmla="*/ 214923 h 379842"/>
              <a:gd name="connsiteX288" fmla="*/ 1344246 w 2782719"/>
              <a:gd name="connsiteY288" fmla="*/ 304800 h 379842"/>
              <a:gd name="connsiteX289" fmla="*/ 1391139 w 2782719"/>
              <a:gd name="connsiteY289" fmla="*/ 242277 h 379842"/>
              <a:gd name="connsiteX290" fmla="*/ 1441939 w 2782719"/>
              <a:gd name="connsiteY290" fmla="*/ 171939 h 379842"/>
              <a:gd name="connsiteX291" fmla="*/ 1473200 w 2782719"/>
              <a:gd name="connsiteY291" fmla="*/ 136769 h 379842"/>
              <a:gd name="connsiteX292" fmla="*/ 1500554 w 2782719"/>
              <a:gd name="connsiteY292" fmla="*/ 117231 h 379842"/>
              <a:gd name="connsiteX293" fmla="*/ 1473200 w 2782719"/>
              <a:gd name="connsiteY293" fmla="*/ 171939 h 379842"/>
              <a:gd name="connsiteX294" fmla="*/ 1438031 w 2782719"/>
              <a:gd name="connsiteY294" fmla="*/ 269631 h 379842"/>
              <a:gd name="connsiteX295" fmla="*/ 1414585 w 2782719"/>
              <a:gd name="connsiteY295" fmla="*/ 316523 h 379842"/>
              <a:gd name="connsiteX296" fmla="*/ 1398954 w 2782719"/>
              <a:gd name="connsiteY296" fmla="*/ 355600 h 379842"/>
              <a:gd name="connsiteX297" fmla="*/ 1430216 w 2782719"/>
              <a:gd name="connsiteY297" fmla="*/ 320431 h 379842"/>
              <a:gd name="connsiteX298" fmla="*/ 1461477 w 2782719"/>
              <a:gd name="connsiteY298" fmla="*/ 269631 h 379842"/>
              <a:gd name="connsiteX299" fmla="*/ 1578708 w 2782719"/>
              <a:gd name="connsiteY299" fmla="*/ 125046 h 379842"/>
              <a:gd name="connsiteX300" fmla="*/ 1590431 w 2782719"/>
              <a:gd name="connsiteY300" fmla="*/ 117231 h 379842"/>
              <a:gd name="connsiteX301" fmla="*/ 1547446 w 2782719"/>
              <a:gd name="connsiteY301" fmla="*/ 218831 h 379842"/>
              <a:gd name="connsiteX302" fmla="*/ 1520093 w 2782719"/>
              <a:gd name="connsiteY302" fmla="*/ 277446 h 379842"/>
              <a:gd name="connsiteX303" fmla="*/ 1512277 w 2782719"/>
              <a:gd name="connsiteY303" fmla="*/ 296985 h 379842"/>
              <a:gd name="connsiteX304" fmla="*/ 1508369 w 2782719"/>
              <a:gd name="connsiteY304" fmla="*/ 308708 h 379842"/>
              <a:gd name="connsiteX305" fmla="*/ 1625600 w 2782719"/>
              <a:gd name="connsiteY305" fmla="*/ 160216 h 379842"/>
              <a:gd name="connsiteX306" fmla="*/ 1656862 w 2782719"/>
              <a:gd name="connsiteY306" fmla="*/ 125046 h 379842"/>
              <a:gd name="connsiteX307" fmla="*/ 1684216 w 2782719"/>
              <a:gd name="connsiteY307" fmla="*/ 82062 h 379842"/>
              <a:gd name="connsiteX308" fmla="*/ 1715477 w 2782719"/>
              <a:gd name="connsiteY308" fmla="*/ 58616 h 379842"/>
              <a:gd name="connsiteX309" fmla="*/ 1695939 w 2782719"/>
              <a:gd name="connsiteY309" fmla="*/ 132862 h 379842"/>
              <a:gd name="connsiteX310" fmla="*/ 1664677 w 2782719"/>
              <a:gd name="connsiteY310" fmla="*/ 234462 h 379842"/>
              <a:gd name="connsiteX311" fmla="*/ 1652954 w 2782719"/>
              <a:gd name="connsiteY311" fmla="*/ 285262 h 379842"/>
              <a:gd name="connsiteX312" fmla="*/ 1645139 w 2782719"/>
              <a:gd name="connsiteY312" fmla="*/ 304800 h 379842"/>
              <a:gd name="connsiteX313" fmla="*/ 1641231 w 2782719"/>
              <a:gd name="connsiteY313" fmla="*/ 316523 h 379842"/>
              <a:gd name="connsiteX314" fmla="*/ 1817077 w 2782719"/>
              <a:gd name="connsiteY314" fmla="*/ 78154 h 379842"/>
              <a:gd name="connsiteX315" fmla="*/ 1840523 w 2782719"/>
              <a:gd name="connsiteY315" fmla="*/ 50800 h 379842"/>
              <a:gd name="connsiteX316" fmla="*/ 1844431 w 2782719"/>
              <a:gd name="connsiteY316" fmla="*/ 85969 h 379842"/>
              <a:gd name="connsiteX317" fmla="*/ 1828800 w 2782719"/>
              <a:gd name="connsiteY317" fmla="*/ 113323 h 379842"/>
              <a:gd name="connsiteX318" fmla="*/ 1801446 w 2782719"/>
              <a:gd name="connsiteY318" fmla="*/ 179754 h 379842"/>
              <a:gd name="connsiteX319" fmla="*/ 1754554 w 2782719"/>
              <a:gd name="connsiteY319" fmla="*/ 261816 h 379842"/>
              <a:gd name="connsiteX320" fmla="*/ 1750646 w 2782719"/>
              <a:gd name="connsiteY320" fmla="*/ 277446 h 379842"/>
              <a:gd name="connsiteX321" fmla="*/ 1824893 w 2782719"/>
              <a:gd name="connsiteY321" fmla="*/ 183662 h 379842"/>
              <a:gd name="connsiteX322" fmla="*/ 1903046 w 2782719"/>
              <a:gd name="connsiteY322" fmla="*/ 93785 h 379842"/>
              <a:gd name="connsiteX323" fmla="*/ 1910862 w 2782719"/>
              <a:gd name="connsiteY323" fmla="*/ 85969 h 379842"/>
              <a:gd name="connsiteX324" fmla="*/ 1922585 w 2782719"/>
              <a:gd name="connsiteY324" fmla="*/ 78154 h 379842"/>
              <a:gd name="connsiteX325" fmla="*/ 1883508 w 2782719"/>
              <a:gd name="connsiteY325" fmla="*/ 179754 h 379842"/>
              <a:gd name="connsiteX326" fmla="*/ 1852246 w 2782719"/>
              <a:gd name="connsiteY326" fmla="*/ 250092 h 379842"/>
              <a:gd name="connsiteX327" fmla="*/ 1832708 w 2782719"/>
              <a:gd name="connsiteY327" fmla="*/ 285262 h 379842"/>
              <a:gd name="connsiteX328" fmla="*/ 1824893 w 2782719"/>
              <a:gd name="connsiteY328" fmla="*/ 300892 h 379842"/>
              <a:gd name="connsiteX329" fmla="*/ 1840523 w 2782719"/>
              <a:gd name="connsiteY329" fmla="*/ 285262 h 379842"/>
              <a:gd name="connsiteX330" fmla="*/ 1961662 w 2782719"/>
              <a:gd name="connsiteY330" fmla="*/ 125046 h 379842"/>
              <a:gd name="connsiteX331" fmla="*/ 2020277 w 2782719"/>
              <a:gd name="connsiteY331" fmla="*/ 62523 h 379842"/>
              <a:gd name="connsiteX332" fmla="*/ 2035908 w 2782719"/>
              <a:gd name="connsiteY332" fmla="*/ 54708 h 379842"/>
              <a:gd name="connsiteX333" fmla="*/ 2008554 w 2782719"/>
              <a:gd name="connsiteY333" fmla="*/ 121139 h 379842"/>
              <a:gd name="connsiteX334" fmla="*/ 1938216 w 2782719"/>
              <a:gd name="connsiteY334" fmla="*/ 308708 h 379842"/>
              <a:gd name="connsiteX335" fmla="*/ 1926493 w 2782719"/>
              <a:gd name="connsiteY335" fmla="*/ 332154 h 379842"/>
              <a:gd name="connsiteX336" fmla="*/ 1918677 w 2782719"/>
              <a:gd name="connsiteY336" fmla="*/ 351692 h 379842"/>
              <a:gd name="connsiteX337" fmla="*/ 1957754 w 2782719"/>
              <a:gd name="connsiteY337" fmla="*/ 324339 h 379842"/>
              <a:gd name="connsiteX338" fmla="*/ 2004646 w 2782719"/>
              <a:gd name="connsiteY338" fmla="*/ 261816 h 379842"/>
              <a:gd name="connsiteX339" fmla="*/ 2114062 w 2782719"/>
              <a:gd name="connsiteY339" fmla="*/ 132862 h 379842"/>
              <a:gd name="connsiteX340" fmla="*/ 2153139 w 2782719"/>
              <a:gd name="connsiteY340" fmla="*/ 93785 h 379842"/>
              <a:gd name="connsiteX341" fmla="*/ 2160954 w 2782719"/>
              <a:gd name="connsiteY341" fmla="*/ 128954 h 379842"/>
              <a:gd name="connsiteX342" fmla="*/ 2117969 w 2782719"/>
              <a:gd name="connsiteY342" fmla="*/ 195385 h 379842"/>
              <a:gd name="connsiteX343" fmla="*/ 2071077 w 2782719"/>
              <a:gd name="connsiteY343" fmla="*/ 281354 h 379842"/>
              <a:gd name="connsiteX344" fmla="*/ 2047631 w 2782719"/>
              <a:gd name="connsiteY344" fmla="*/ 336062 h 379842"/>
              <a:gd name="connsiteX345" fmla="*/ 2043723 w 2782719"/>
              <a:gd name="connsiteY345" fmla="*/ 347785 h 379842"/>
              <a:gd name="connsiteX346" fmla="*/ 2074985 w 2782719"/>
              <a:gd name="connsiteY346" fmla="*/ 293077 h 379842"/>
              <a:gd name="connsiteX347" fmla="*/ 2196123 w 2782719"/>
              <a:gd name="connsiteY347" fmla="*/ 121139 h 379842"/>
              <a:gd name="connsiteX348" fmla="*/ 2207846 w 2782719"/>
              <a:gd name="connsiteY348" fmla="*/ 101600 h 379842"/>
              <a:gd name="connsiteX349" fmla="*/ 2254739 w 2782719"/>
              <a:gd name="connsiteY349" fmla="*/ 62523 h 379842"/>
              <a:gd name="connsiteX350" fmla="*/ 2239108 w 2782719"/>
              <a:gd name="connsiteY350" fmla="*/ 93785 h 379842"/>
              <a:gd name="connsiteX351" fmla="*/ 2207846 w 2782719"/>
              <a:gd name="connsiteY351" fmla="*/ 179754 h 379842"/>
              <a:gd name="connsiteX352" fmla="*/ 2133600 w 2782719"/>
              <a:gd name="connsiteY352" fmla="*/ 293077 h 379842"/>
              <a:gd name="connsiteX353" fmla="*/ 2125785 w 2782719"/>
              <a:gd name="connsiteY353" fmla="*/ 312616 h 379842"/>
              <a:gd name="connsiteX354" fmla="*/ 2282093 w 2782719"/>
              <a:gd name="connsiteY354" fmla="*/ 78154 h 379842"/>
              <a:gd name="connsiteX355" fmla="*/ 2317262 w 2782719"/>
              <a:gd name="connsiteY355" fmla="*/ 42985 h 379842"/>
              <a:gd name="connsiteX356" fmla="*/ 2309446 w 2782719"/>
              <a:gd name="connsiteY356" fmla="*/ 66431 h 379842"/>
              <a:gd name="connsiteX357" fmla="*/ 2297723 w 2782719"/>
              <a:gd name="connsiteY357" fmla="*/ 105508 h 379842"/>
              <a:gd name="connsiteX358" fmla="*/ 2223477 w 2782719"/>
              <a:gd name="connsiteY358" fmla="*/ 230554 h 379842"/>
              <a:gd name="connsiteX359" fmla="*/ 2196123 w 2782719"/>
              <a:gd name="connsiteY359" fmla="*/ 289169 h 379842"/>
              <a:gd name="connsiteX360" fmla="*/ 2157046 w 2782719"/>
              <a:gd name="connsiteY360" fmla="*/ 343877 h 379842"/>
              <a:gd name="connsiteX361" fmla="*/ 2192216 w 2782719"/>
              <a:gd name="connsiteY361" fmla="*/ 308708 h 379842"/>
              <a:gd name="connsiteX362" fmla="*/ 2278185 w 2782719"/>
              <a:gd name="connsiteY362" fmla="*/ 171939 h 379842"/>
              <a:gd name="connsiteX363" fmla="*/ 2352431 w 2782719"/>
              <a:gd name="connsiteY363" fmla="*/ 97692 h 379842"/>
              <a:gd name="connsiteX364" fmla="*/ 2383693 w 2782719"/>
              <a:gd name="connsiteY364" fmla="*/ 70339 h 379842"/>
              <a:gd name="connsiteX365" fmla="*/ 2375877 w 2782719"/>
              <a:gd name="connsiteY365" fmla="*/ 97692 h 379842"/>
              <a:gd name="connsiteX366" fmla="*/ 2262554 w 2782719"/>
              <a:gd name="connsiteY366" fmla="*/ 308708 h 379842"/>
              <a:gd name="connsiteX367" fmla="*/ 2246923 w 2782719"/>
              <a:gd name="connsiteY367" fmla="*/ 328246 h 379842"/>
              <a:gd name="connsiteX368" fmla="*/ 2258646 w 2782719"/>
              <a:gd name="connsiteY368" fmla="*/ 300892 h 379842"/>
              <a:gd name="connsiteX369" fmla="*/ 2317262 w 2782719"/>
              <a:gd name="connsiteY369" fmla="*/ 218831 h 379842"/>
              <a:gd name="connsiteX370" fmla="*/ 2426677 w 2782719"/>
              <a:gd name="connsiteY370" fmla="*/ 93785 h 379842"/>
              <a:gd name="connsiteX371" fmla="*/ 2457939 w 2782719"/>
              <a:gd name="connsiteY371" fmla="*/ 62523 h 379842"/>
              <a:gd name="connsiteX372" fmla="*/ 2454031 w 2782719"/>
              <a:gd name="connsiteY372" fmla="*/ 97692 h 379842"/>
              <a:gd name="connsiteX373" fmla="*/ 2446216 w 2782719"/>
              <a:gd name="connsiteY373" fmla="*/ 109416 h 379842"/>
              <a:gd name="connsiteX374" fmla="*/ 2383693 w 2782719"/>
              <a:gd name="connsiteY374" fmla="*/ 238369 h 379842"/>
              <a:gd name="connsiteX375" fmla="*/ 2356339 w 2782719"/>
              <a:gd name="connsiteY375" fmla="*/ 289169 h 379842"/>
              <a:gd name="connsiteX376" fmla="*/ 2352431 w 2782719"/>
              <a:gd name="connsiteY376" fmla="*/ 304800 h 379842"/>
              <a:gd name="connsiteX377" fmla="*/ 2407139 w 2782719"/>
              <a:gd name="connsiteY377" fmla="*/ 238369 h 379842"/>
              <a:gd name="connsiteX378" fmla="*/ 2469662 w 2782719"/>
              <a:gd name="connsiteY378" fmla="*/ 160216 h 379842"/>
              <a:gd name="connsiteX379" fmla="*/ 2504831 w 2782719"/>
              <a:gd name="connsiteY379" fmla="*/ 125046 h 379842"/>
              <a:gd name="connsiteX380" fmla="*/ 2520462 w 2782719"/>
              <a:gd name="connsiteY380" fmla="*/ 105508 h 379842"/>
              <a:gd name="connsiteX381" fmla="*/ 2528277 w 2782719"/>
              <a:gd name="connsiteY381" fmla="*/ 97692 h 379842"/>
              <a:gd name="connsiteX382" fmla="*/ 2508739 w 2782719"/>
              <a:gd name="connsiteY382" fmla="*/ 132862 h 379842"/>
              <a:gd name="connsiteX383" fmla="*/ 2446216 w 2782719"/>
              <a:gd name="connsiteY383" fmla="*/ 230554 h 379842"/>
              <a:gd name="connsiteX384" fmla="*/ 2422769 w 2782719"/>
              <a:gd name="connsiteY384" fmla="*/ 265723 h 379842"/>
              <a:gd name="connsiteX385" fmla="*/ 2399323 w 2782719"/>
              <a:gd name="connsiteY385" fmla="*/ 300892 h 379842"/>
              <a:gd name="connsiteX386" fmla="*/ 2426677 w 2782719"/>
              <a:gd name="connsiteY386" fmla="*/ 265723 h 379842"/>
              <a:gd name="connsiteX387" fmla="*/ 2434493 w 2782719"/>
              <a:gd name="connsiteY387" fmla="*/ 254000 h 379842"/>
              <a:gd name="connsiteX388" fmla="*/ 2473569 w 2782719"/>
              <a:gd name="connsiteY388" fmla="*/ 203200 h 379842"/>
              <a:gd name="connsiteX389" fmla="*/ 2497016 w 2782719"/>
              <a:gd name="connsiteY389" fmla="*/ 183662 h 379842"/>
              <a:gd name="connsiteX390" fmla="*/ 2512646 w 2782719"/>
              <a:gd name="connsiteY390" fmla="*/ 160216 h 379842"/>
              <a:gd name="connsiteX391" fmla="*/ 2547816 w 2782719"/>
              <a:gd name="connsiteY391" fmla="*/ 121139 h 379842"/>
              <a:gd name="connsiteX392" fmla="*/ 2571262 w 2782719"/>
              <a:gd name="connsiteY392" fmla="*/ 97692 h 379842"/>
              <a:gd name="connsiteX393" fmla="*/ 2555631 w 2782719"/>
              <a:gd name="connsiteY393" fmla="*/ 136769 h 379842"/>
              <a:gd name="connsiteX394" fmla="*/ 2547816 w 2782719"/>
              <a:gd name="connsiteY394" fmla="*/ 148492 h 379842"/>
              <a:gd name="connsiteX395" fmla="*/ 2512646 w 2782719"/>
              <a:gd name="connsiteY395" fmla="*/ 234462 h 379842"/>
              <a:gd name="connsiteX396" fmla="*/ 2500923 w 2782719"/>
              <a:gd name="connsiteY396" fmla="*/ 257908 h 379842"/>
              <a:gd name="connsiteX397" fmla="*/ 2485293 w 2782719"/>
              <a:gd name="connsiteY397" fmla="*/ 289169 h 379842"/>
              <a:gd name="connsiteX398" fmla="*/ 2473569 w 2782719"/>
              <a:gd name="connsiteY398" fmla="*/ 308708 h 379842"/>
              <a:gd name="connsiteX399" fmla="*/ 2469662 w 2782719"/>
              <a:gd name="connsiteY399" fmla="*/ 320431 h 379842"/>
              <a:gd name="connsiteX400" fmla="*/ 2493108 w 2782719"/>
              <a:gd name="connsiteY400" fmla="*/ 304800 h 379842"/>
              <a:gd name="connsiteX401" fmla="*/ 2504831 w 2782719"/>
              <a:gd name="connsiteY401" fmla="*/ 293077 h 379842"/>
              <a:gd name="connsiteX402" fmla="*/ 2543908 w 2782719"/>
              <a:gd name="connsiteY402" fmla="*/ 242277 h 379842"/>
              <a:gd name="connsiteX403" fmla="*/ 2563446 w 2782719"/>
              <a:gd name="connsiteY403" fmla="*/ 226646 h 379842"/>
              <a:gd name="connsiteX404" fmla="*/ 2590800 w 2782719"/>
              <a:gd name="connsiteY404" fmla="*/ 191477 h 379842"/>
              <a:gd name="connsiteX405" fmla="*/ 2606431 w 2782719"/>
              <a:gd name="connsiteY405" fmla="*/ 171939 h 379842"/>
              <a:gd name="connsiteX406" fmla="*/ 2633785 w 2782719"/>
              <a:gd name="connsiteY406" fmla="*/ 148492 h 379842"/>
              <a:gd name="connsiteX407" fmla="*/ 2622062 w 2782719"/>
              <a:gd name="connsiteY407" fmla="*/ 175846 h 379842"/>
              <a:gd name="connsiteX408" fmla="*/ 2618154 w 2782719"/>
              <a:gd name="connsiteY408" fmla="*/ 187569 h 379842"/>
              <a:gd name="connsiteX409" fmla="*/ 2610339 w 2782719"/>
              <a:gd name="connsiteY409" fmla="*/ 199292 h 379842"/>
              <a:gd name="connsiteX410" fmla="*/ 2579077 w 2782719"/>
              <a:gd name="connsiteY410" fmla="*/ 265723 h 379842"/>
              <a:gd name="connsiteX411" fmla="*/ 2563446 w 2782719"/>
              <a:gd name="connsiteY411" fmla="*/ 300892 h 379842"/>
              <a:gd name="connsiteX412" fmla="*/ 2555631 w 2782719"/>
              <a:gd name="connsiteY412" fmla="*/ 320431 h 379842"/>
              <a:gd name="connsiteX413" fmla="*/ 2551723 w 2782719"/>
              <a:gd name="connsiteY413" fmla="*/ 332154 h 379842"/>
              <a:gd name="connsiteX414" fmla="*/ 2590800 w 2782719"/>
              <a:gd name="connsiteY414" fmla="*/ 289169 h 379842"/>
              <a:gd name="connsiteX415" fmla="*/ 2625969 w 2782719"/>
              <a:gd name="connsiteY415" fmla="*/ 254000 h 379842"/>
              <a:gd name="connsiteX416" fmla="*/ 2704123 w 2782719"/>
              <a:gd name="connsiteY416" fmla="*/ 168031 h 379842"/>
              <a:gd name="connsiteX417" fmla="*/ 2711939 w 2782719"/>
              <a:gd name="connsiteY417" fmla="*/ 156308 h 379842"/>
              <a:gd name="connsiteX418" fmla="*/ 2727569 w 2782719"/>
              <a:gd name="connsiteY418" fmla="*/ 148492 h 379842"/>
              <a:gd name="connsiteX419" fmla="*/ 2708031 w 2782719"/>
              <a:gd name="connsiteY419" fmla="*/ 179754 h 379842"/>
              <a:gd name="connsiteX420" fmla="*/ 2700216 w 2782719"/>
              <a:gd name="connsiteY420" fmla="*/ 195385 h 379842"/>
              <a:gd name="connsiteX421" fmla="*/ 2696308 w 2782719"/>
              <a:gd name="connsiteY421" fmla="*/ 207108 h 379842"/>
              <a:gd name="connsiteX422" fmla="*/ 2684585 w 2782719"/>
              <a:gd name="connsiteY422" fmla="*/ 222739 h 379842"/>
              <a:gd name="connsiteX423" fmla="*/ 2657231 w 2782719"/>
              <a:gd name="connsiteY423" fmla="*/ 289169 h 379842"/>
              <a:gd name="connsiteX424" fmla="*/ 2645508 w 2782719"/>
              <a:gd name="connsiteY424" fmla="*/ 300892 h 379842"/>
              <a:gd name="connsiteX425" fmla="*/ 2633785 w 2782719"/>
              <a:gd name="connsiteY425" fmla="*/ 320431 h 379842"/>
              <a:gd name="connsiteX426" fmla="*/ 2629877 w 2782719"/>
              <a:gd name="connsiteY426" fmla="*/ 332154 h 379842"/>
              <a:gd name="connsiteX427" fmla="*/ 2649416 w 2782719"/>
              <a:gd name="connsiteY427" fmla="*/ 308708 h 379842"/>
              <a:gd name="connsiteX428" fmla="*/ 2668954 w 2782719"/>
              <a:gd name="connsiteY428" fmla="*/ 293077 h 379842"/>
              <a:gd name="connsiteX429" fmla="*/ 2715846 w 2782719"/>
              <a:gd name="connsiteY429" fmla="*/ 238369 h 379842"/>
              <a:gd name="connsiteX430" fmla="*/ 2747108 w 2782719"/>
              <a:gd name="connsiteY430" fmla="*/ 203200 h 379842"/>
              <a:gd name="connsiteX431" fmla="*/ 2758831 w 2782719"/>
              <a:gd name="connsiteY431" fmla="*/ 187569 h 379842"/>
              <a:gd name="connsiteX432" fmla="*/ 2774462 w 2782719"/>
              <a:gd name="connsiteY432" fmla="*/ 179754 h 379842"/>
              <a:gd name="connsiteX433" fmla="*/ 2782277 w 2782719"/>
              <a:gd name="connsiteY433" fmla="*/ 199292 h 379842"/>
              <a:gd name="connsiteX434" fmla="*/ 2751016 w 2782719"/>
              <a:gd name="connsiteY434" fmla="*/ 246185 h 379842"/>
              <a:gd name="connsiteX435" fmla="*/ 2743200 w 2782719"/>
              <a:gd name="connsiteY435" fmla="*/ 277446 h 379842"/>
              <a:gd name="connsiteX436" fmla="*/ 2739293 w 2782719"/>
              <a:gd name="connsiteY436" fmla="*/ 289169 h 379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</a:cxnLst>
            <a:rect l="l" t="t" r="r" b="b"/>
            <a:pathLst>
              <a:path w="2782719" h="379842">
                <a:moveTo>
                  <a:pt x="97693" y="246185"/>
                </a:moveTo>
                <a:cubicBezTo>
                  <a:pt x="80760" y="256605"/>
                  <a:pt x="62927" y="265688"/>
                  <a:pt x="46893" y="277446"/>
                </a:cubicBezTo>
                <a:cubicBezTo>
                  <a:pt x="36305" y="285210"/>
                  <a:pt x="40989" y="291191"/>
                  <a:pt x="35169" y="300892"/>
                </a:cubicBezTo>
                <a:cubicBezTo>
                  <a:pt x="33274" y="304051"/>
                  <a:pt x="29959" y="306103"/>
                  <a:pt x="27354" y="308708"/>
                </a:cubicBezTo>
                <a:cubicBezTo>
                  <a:pt x="27353" y="308710"/>
                  <a:pt x="19582" y="335447"/>
                  <a:pt x="15631" y="332154"/>
                </a:cubicBezTo>
                <a:cubicBezTo>
                  <a:pt x="6681" y="324695"/>
                  <a:pt x="5210" y="311313"/>
                  <a:pt x="0" y="300892"/>
                </a:cubicBezTo>
                <a:cubicBezTo>
                  <a:pt x="2605" y="281354"/>
                  <a:pt x="5028" y="261790"/>
                  <a:pt x="7816" y="242277"/>
                </a:cubicBezTo>
                <a:cubicBezTo>
                  <a:pt x="8936" y="234434"/>
                  <a:pt x="9682" y="226487"/>
                  <a:pt x="11723" y="218831"/>
                </a:cubicBezTo>
                <a:cubicBezTo>
                  <a:pt x="14907" y="206891"/>
                  <a:pt x="18857" y="195135"/>
                  <a:pt x="23446" y="183662"/>
                </a:cubicBezTo>
                <a:cubicBezTo>
                  <a:pt x="28656" y="170636"/>
                  <a:pt x="35674" y="158195"/>
                  <a:pt x="39077" y="144585"/>
                </a:cubicBezTo>
                <a:cubicBezTo>
                  <a:pt x="47210" y="112055"/>
                  <a:pt x="37307" y="144216"/>
                  <a:pt x="50800" y="117231"/>
                </a:cubicBezTo>
                <a:cubicBezTo>
                  <a:pt x="52642" y="113547"/>
                  <a:pt x="52866" y="109192"/>
                  <a:pt x="54708" y="105508"/>
                </a:cubicBezTo>
                <a:cubicBezTo>
                  <a:pt x="56808" y="101307"/>
                  <a:pt x="59793" y="97607"/>
                  <a:pt x="62523" y="93785"/>
                </a:cubicBezTo>
                <a:cubicBezTo>
                  <a:pt x="86776" y="59830"/>
                  <a:pt x="63629" y="94077"/>
                  <a:pt x="82062" y="66431"/>
                </a:cubicBezTo>
                <a:cubicBezTo>
                  <a:pt x="83364" y="62523"/>
                  <a:pt x="83850" y="58240"/>
                  <a:pt x="85969" y="54708"/>
                </a:cubicBezTo>
                <a:cubicBezTo>
                  <a:pt x="87865" y="51549"/>
                  <a:pt x="91426" y="49722"/>
                  <a:pt x="93785" y="46892"/>
                </a:cubicBezTo>
                <a:cubicBezTo>
                  <a:pt x="97954" y="41889"/>
                  <a:pt x="101181" y="36130"/>
                  <a:pt x="105508" y="31262"/>
                </a:cubicBezTo>
                <a:cubicBezTo>
                  <a:pt x="111627" y="24378"/>
                  <a:pt x="118533" y="18236"/>
                  <a:pt x="125046" y="11723"/>
                </a:cubicBezTo>
                <a:cubicBezTo>
                  <a:pt x="127651" y="9118"/>
                  <a:pt x="129367" y="5073"/>
                  <a:pt x="132862" y="3908"/>
                </a:cubicBezTo>
                <a:lnTo>
                  <a:pt x="144585" y="0"/>
                </a:lnTo>
                <a:cubicBezTo>
                  <a:pt x="145888" y="13026"/>
                  <a:pt x="148978" y="25995"/>
                  <a:pt x="148493" y="39077"/>
                </a:cubicBezTo>
                <a:cubicBezTo>
                  <a:pt x="146592" y="90413"/>
                  <a:pt x="146547" y="87900"/>
                  <a:pt x="136769" y="117231"/>
                </a:cubicBezTo>
                <a:cubicBezTo>
                  <a:pt x="133372" y="144409"/>
                  <a:pt x="133462" y="147146"/>
                  <a:pt x="128954" y="171939"/>
                </a:cubicBezTo>
                <a:cubicBezTo>
                  <a:pt x="127766" y="178474"/>
                  <a:pt x="127146" y="185176"/>
                  <a:pt x="125046" y="191477"/>
                </a:cubicBezTo>
                <a:cubicBezTo>
                  <a:pt x="123204" y="197003"/>
                  <a:pt x="119276" y="201654"/>
                  <a:pt x="117231" y="207108"/>
                </a:cubicBezTo>
                <a:cubicBezTo>
                  <a:pt x="115345" y="212137"/>
                  <a:pt x="114798" y="217575"/>
                  <a:pt x="113323" y="222739"/>
                </a:cubicBezTo>
                <a:cubicBezTo>
                  <a:pt x="112191" y="226700"/>
                  <a:pt x="110548" y="230502"/>
                  <a:pt x="109416" y="234462"/>
                </a:cubicBezTo>
                <a:cubicBezTo>
                  <a:pt x="107941" y="239626"/>
                  <a:pt x="106983" y="244928"/>
                  <a:pt x="105508" y="250092"/>
                </a:cubicBezTo>
                <a:cubicBezTo>
                  <a:pt x="104376" y="254053"/>
                  <a:pt x="102732" y="257855"/>
                  <a:pt x="101600" y="261816"/>
                </a:cubicBezTo>
                <a:cubicBezTo>
                  <a:pt x="100125" y="266980"/>
                  <a:pt x="99579" y="272418"/>
                  <a:pt x="97693" y="277446"/>
                </a:cubicBezTo>
                <a:cubicBezTo>
                  <a:pt x="95648" y="282900"/>
                  <a:pt x="92172" y="287723"/>
                  <a:pt x="89877" y="293077"/>
                </a:cubicBezTo>
                <a:cubicBezTo>
                  <a:pt x="88254" y="296863"/>
                  <a:pt x="87415" y="300943"/>
                  <a:pt x="85969" y="304800"/>
                </a:cubicBezTo>
                <a:cubicBezTo>
                  <a:pt x="83506" y="311368"/>
                  <a:pt x="80617" y="317771"/>
                  <a:pt x="78154" y="324339"/>
                </a:cubicBezTo>
                <a:cubicBezTo>
                  <a:pt x="76708" y="328196"/>
                  <a:pt x="75869" y="332276"/>
                  <a:pt x="74246" y="336062"/>
                </a:cubicBezTo>
                <a:cubicBezTo>
                  <a:pt x="71951" y="341416"/>
                  <a:pt x="68594" y="346284"/>
                  <a:pt x="66431" y="351692"/>
                </a:cubicBezTo>
                <a:cubicBezTo>
                  <a:pt x="63371" y="359341"/>
                  <a:pt x="58616" y="375139"/>
                  <a:pt x="58616" y="375139"/>
                </a:cubicBezTo>
                <a:cubicBezTo>
                  <a:pt x="57313" y="368626"/>
                  <a:pt x="52608" y="361901"/>
                  <a:pt x="54708" y="355600"/>
                </a:cubicBezTo>
                <a:cubicBezTo>
                  <a:pt x="57038" y="348610"/>
                  <a:pt x="65918" y="345864"/>
                  <a:pt x="70339" y="339969"/>
                </a:cubicBezTo>
                <a:cubicBezTo>
                  <a:pt x="73834" y="335309"/>
                  <a:pt x="75859" y="329693"/>
                  <a:pt x="78154" y="324339"/>
                </a:cubicBezTo>
                <a:cubicBezTo>
                  <a:pt x="79777" y="320553"/>
                  <a:pt x="80439" y="316402"/>
                  <a:pt x="82062" y="312616"/>
                </a:cubicBezTo>
                <a:cubicBezTo>
                  <a:pt x="84357" y="307262"/>
                  <a:pt x="87542" y="302322"/>
                  <a:pt x="89877" y="296985"/>
                </a:cubicBezTo>
                <a:cubicBezTo>
                  <a:pt x="96664" y="281471"/>
                  <a:pt x="101843" y="265238"/>
                  <a:pt x="109416" y="250092"/>
                </a:cubicBezTo>
                <a:cubicBezTo>
                  <a:pt x="113324" y="242277"/>
                  <a:pt x="117637" y="234651"/>
                  <a:pt x="121139" y="226646"/>
                </a:cubicBezTo>
                <a:cubicBezTo>
                  <a:pt x="143252" y="176101"/>
                  <a:pt x="127400" y="201621"/>
                  <a:pt x="144585" y="175846"/>
                </a:cubicBezTo>
                <a:cubicBezTo>
                  <a:pt x="150529" y="152071"/>
                  <a:pt x="144717" y="166727"/>
                  <a:pt x="160216" y="144585"/>
                </a:cubicBezTo>
                <a:cubicBezTo>
                  <a:pt x="165602" y="136890"/>
                  <a:pt x="170636" y="128954"/>
                  <a:pt x="175846" y="121139"/>
                </a:cubicBezTo>
                <a:cubicBezTo>
                  <a:pt x="179077" y="116292"/>
                  <a:pt x="180431" y="110355"/>
                  <a:pt x="183662" y="105508"/>
                </a:cubicBezTo>
                <a:cubicBezTo>
                  <a:pt x="185706" y="102442"/>
                  <a:pt x="189175" y="100569"/>
                  <a:pt x="191477" y="97692"/>
                </a:cubicBezTo>
                <a:cubicBezTo>
                  <a:pt x="194411" y="94025"/>
                  <a:pt x="196688" y="89877"/>
                  <a:pt x="199293" y="85969"/>
                </a:cubicBezTo>
                <a:cubicBezTo>
                  <a:pt x="213517" y="114418"/>
                  <a:pt x="206911" y="90368"/>
                  <a:pt x="191477" y="128954"/>
                </a:cubicBezTo>
                <a:cubicBezTo>
                  <a:pt x="187488" y="138927"/>
                  <a:pt x="187518" y="150191"/>
                  <a:pt x="183662" y="160216"/>
                </a:cubicBezTo>
                <a:cubicBezTo>
                  <a:pt x="177149" y="177149"/>
                  <a:pt x="169860" y="193804"/>
                  <a:pt x="164123" y="211016"/>
                </a:cubicBezTo>
                <a:cubicBezTo>
                  <a:pt x="158913" y="226647"/>
                  <a:pt x="154613" y="242611"/>
                  <a:pt x="148493" y="257908"/>
                </a:cubicBezTo>
                <a:cubicBezTo>
                  <a:pt x="145888" y="264421"/>
                  <a:pt x="142740" y="270742"/>
                  <a:pt x="140677" y="277446"/>
                </a:cubicBezTo>
                <a:cubicBezTo>
                  <a:pt x="137518" y="287712"/>
                  <a:pt x="136259" y="298518"/>
                  <a:pt x="132862" y="308708"/>
                </a:cubicBezTo>
                <a:cubicBezTo>
                  <a:pt x="131559" y="312616"/>
                  <a:pt x="130796" y="316747"/>
                  <a:pt x="128954" y="320431"/>
                </a:cubicBezTo>
                <a:cubicBezTo>
                  <a:pt x="126854" y="324632"/>
                  <a:pt x="123744" y="328246"/>
                  <a:pt x="121139" y="332154"/>
                </a:cubicBezTo>
                <a:cubicBezTo>
                  <a:pt x="114552" y="365088"/>
                  <a:pt x="121549" y="339012"/>
                  <a:pt x="109416" y="367323"/>
                </a:cubicBezTo>
                <a:cubicBezTo>
                  <a:pt x="107793" y="371109"/>
                  <a:pt x="104376" y="383007"/>
                  <a:pt x="105508" y="379046"/>
                </a:cubicBezTo>
                <a:cubicBezTo>
                  <a:pt x="117490" y="337106"/>
                  <a:pt x="110064" y="350720"/>
                  <a:pt x="125046" y="328246"/>
                </a:cubicBezTo>
                <a:cubicBezTo>
                  <a:pt x="126349" y="323036"/>
                  <a:pt x="127375" y="317749"/>
                  <a:pt x="128954" y="312616"/>
                </a:cubicBezTo>
                <a:cubicBezTo>
                  <a:pt x="137602" y="284511"/>
                  <a:pt x="143062" y="268769"/>
                  <a:pt x="156308" y="242277"/>
                </a:cubicBezTo>
                <a:cubicBezTo>
                  <a:pt x="162305" y="230282"/>
                  <a:pt x="169488" y="218916"/>
                  <a:pt x="175846" y="207108"/>
                </a:cubicBezTo>
                <a:cubicBezTo>
                  <a:pt x="190674" y="179571"/>
                  <a:pt x="176833" y="203667"/>
                  <a:pt x="191477" y="171939"/>
                </a:cubicBezTo>
                <a:cubicBezTo>
                  <a:pt x="196359" y="161361"/>
                  <a:pt x="201898" y="151098"/>
                  <a:pt x="207108" y="140677"/>
                </a:cubicBezTo>
                <a:cubicBezTo>
                  <a:pt x="220337" y="114218"/>
                  <a:pt x="208872" y="134417"/>
                  <a:pt x="230554" y="105508"/>
                </a:cubicBezTo>
                <a:cubicBezTo>
                  <a:pt x="233372" y="101751"/>
                  <a:pt x="234835" y="96878"/>
                  <a:pt x="238369" y="93785"/>
                </a:cubicBezTo>
                <a:cubicBezTo>
                  <a:pt x="245438" y="87600"/>
                  <a:pt x="261816" y="78154"/>
                  <a:pt x="261816" y="78154"/>
                </a:cubicBezTo>
                <a:cubicBezTo>
                  <a:pt x="263118" y="85969"/>
                  <a:pt x="266139" y="93688"/>
                  <a:pt x="265723" y="101600"/>
                </a:cubicBezTo>
                <a:cubicBezTo>
                  <a:pt x="263897" y="136298"/>
                  <a:pt x="256147" y="155282"/>
                  <a:pt x="250093" y="187569"/>
                </a:cubicBezTo>
                <a:cubicBezTo>
                  <a:pt x="240399" y="239271"/>
                  <a:pt x="254516" y="189931"/>
                  <a:pt x="234462" y="250092"/>
                </a:cubicBezTo>
                <a:cubicBezTo>
                  <a:pt x="233159" y="260513"/>
                  <a:pt x="232151" y="270974"/>
                  <a:pt x="230554" y="281354"/>
                </a:cubicBezTo>
                <a:cubicBezTo>
                  <a:pt x="229381" y="288975"/>
                  <a:pt x="225193" y="308344"/>
                  <a:pt x="222739" y="316523"/>
                </a:cubicBezTo>
                <a:cubicBezTo>
                  <a:pt x="220372" y="324414"/>
                  <a:pt x="216921" y="331977"/>
                  <a:pt x="214923" y="339969"/>
                </a:cubicBezTo>
                <a:cubicBezTo>
                  <a:pt x="213621" y="345179"/>
                  <a:pt x="212491" y="350436"/>
                  <a:pt x="211016" y="355600"/>
                </a:cubicBezTo>
                <a:cubicBezTo>
                  <a:pt x="209884" y="359561"/>
                  <a:pt x="204196" y="370236"/>
                  <a:pt x="207108" y="367323"/>
                </a:cubicBezTo>
                <a:cubicBezTo>
                  <a:pt x="211227" y="363203"/>
                  <a:pt x="212033" y="356750"/>
                  <a:pt x="214923" y="351692"/>
                </a:cubicBezTo>
                <a:cubicBezTo>
                  <a:pt x="217253" y="347614"/>
                  <a:pt x="220134" y="343877"/>
                  <a:pt x="222739" y="339969"/>
                </a:cubicBezTo>
                <a:cubicBezTo>
                  <a:pt x="227949" y="324338"/>
                  <a:pt x="233348" y="308769"/>
                  <a:pt x="238369" y="293077"/>
                </a:cubicBezTo>
                <a:cubicBezTo>
                  <a:pt x="243769" y="276203"/>
                  <a:pt x="246077" y="258123"/>
                  <a:pt x="254000" y="242277"/>
                </a:cubicBezTo>
                <a:cubicBezTo>
                  <a:pt x="279819" y="190641"/>
                  <a:pt x="268125" y="216732"/>
                  <a:pt x="289169" y="164123"/>
                </a:cubicBezTo>
                <a:cubicBezTo>
                  <a:pt x="295660" y="147896"/>
                  <a:pt x="303237" y="127393"/>
                  <a:pt x="312616" y="113323"/>
                </a:cubicBezTo>
                <a:cubicBezTo>
                  <a:pt x="315221" y="109415"/>
                  <a:pt x="318101" y="105678"/>
                  <a:pt x="320431" y="101600"/>
                </a:cubicBezTo>
                <a:cubicBezTo>
                  <a:pt x="324519" y="94445"/>
                  <a:pt x="329712" y="80595"/>
                  <a:pt x="336062" y="74246"/>
                </a:cubicBezTo>
                <a:cubicBezTo>
                  <a:pt x="339383" y="70925"/>
                  <a:pt x="343877" y="69036"/>
                  <a:pt x="347785" y="66431"/>
                </a:cubicBezTo>
                <a:cubicBezTo>
                  <a:pt x="342575" y="93785"/>
                  <a:pt x="337135" y="121096"/>
                  <a:pt x="332154" y="148492"/>
                </a:cubicBezTo>
                <a:cubicBezTo>
                  <a:pt x="329549" y="162820"/>
                  <a:pt x="327712" y="177310"/>
                  <a:pt x="324339" y="191477"/>
                </a:cubicBezTo>
                <a:cubicBezTo>
                  <a:pt x="311749" y="244355"/>
                  <a:pt x="316526" y="214918"/>
                  <a:pt x="300893" y="257908"/>
                </a:cubicBezTo>
                <a:cubicBezTo>
                  <a:pt x="299058" y="262955"/>
                  <a:pt x="298683" y="268444"/>
                  <a:pt x="296985" y="273539"/>
                </a:cubicBezTo>
                <a:cubicBezTo>
                  <a:pt x="294767" y="280193"/>
                  <a:pt x="291774" y="286564"/>
                  <a:pt x="289169" y="293077"/>
                </a:cubicBezTo>
                <a:cubicBezTo>
                  <a:pt x="286482" y="306517"/>
                  <a:pt x="285036" y="315362"/>
                  <a:pt x="281354" y="328246"/>
                </a:cubicBezTo>
                <a:cubicBezTo>
                  <a:pt x="280222" y="332207"/>
                  <a:pt x="276935" y="344056"/>
                  <a:pt x="277446" y="339969"/>
                </a:cubicBezTo>
                <a:cubicBezTo>
                  <a:pt x="282773" y="297359"/>
                  <a:pt x="278258" y="307492"/>
                  <a:pt x="293077" y="285262"/>
                </a:cubicBezTo>
                <a:cubicBezTo>
                  <a:pt x="298861" y="256342"/>
                  <a:pt x="297272" y="259182"/>
                  <a:pt x="312616" y="222739"/>
                </a:cubicBezTo>
                <a:cubicBezTo>
                  <a:pt x="343426" y="149565"/>
                  <a:pt x="314509" y="230317"/>
                  <a:pt x="339969" y="164123"/>
                </a:cubicBezTo>
                <a:cubicBezTo>
                  <a:pt x="342926" y="156434"/>
                  <a:pt x="344892" y="148391"/>
                  <a:pt x="347785" y="140677"/>
                </a:cubicBezTo>
                <a:cubicBezTo>
                  <a:pt x="352711" y="127541"/>
                  <a:pt x="358980" y="114909"/>
                  <a:pt x="363416" y="101600"/>
                </a:cubicBezTo>
                <a:cubicBezTo>
                  <a:pt x="364718" y="97692"/>
                  <a:pt x="365481" y="93561"/>
                  <a:pt x="367323" y="89877"/>
                </a:cubicBezTo>
                <a:cubicBezTo>
                  <a:pt x="369540" y="85442"/>
                  <a:pt x="385095" y="64290"/>
                  <a:pt x="386862" y="62523"/>
                </a:cubicBezTo>
                <a:cubicBezTo>
                  <a:pt x="390183" y="59202"/>
                  <a:pt x="394677" y="57313"/>
                  <a:pt x="398585" y="54708"/>
                </a:cubicBezTo>
                <a:cubicBezTo>
                  <a:pt x="399888" y="61221"/>
                  <a:pt x="402493" y="67604"/>
                  <a:pt x="402493" y="74246"/>
                </a:cubicBezTo>
                <a:cubicBezTo>
                  <a:pt x="402493" y="94288"/>
                  <a:pt x="399228" y="135943"/>
                  <a:pt x="394677" y="160216"/>
                </a:cubicBezTo>
                <a:cubicBezTo>
                  <a:pt x="381296" y="231582"/>
                  <a:pt x="392932" y="162565"/>
                  <a:pt x="379046" y="222739"/>
                </a:cubicBezTo>
                <a:cubicBezTo>
                  <a:pt x="377264" y="230459"/>
                  <a:pt x="376556" y="238390"/>
                  <a:pt x="375139" y="246185"/>
                </a:cubicBezTo>
                <a:cubicBezTo>
                  <a:pt x="365535" y="299009"/>
                  <a:pt x="376363" y="241284"/>
                  <a:pt x="367323" y="277446"/>
                </a:cubicBezTo>
                <a:cubicBezTo>
                  <a:pt x="365712" y="283890"/>
                  <a:pt x="364909" y="290513"/>
                  <a:pt x="363416" y="296985"/>
                </a:cubicBezTo>
                <a:cubicBezTo>
                  <a:pt x="361001" y="307451"/>
                  <a:pt x="350796" y="337853"/>
                  <a:pt x="355600" y="328246"/>
                </a:cubicBezTo>
                <a:cubicBezTo>
                  <a:pt x="359508" y="320431"/>
                  <a:pt x="363774" y="312785"/>
                  <a:pt x="367323" y="304800"/>
                </a:cubicBezTo>
                <a:cubicBezTo>
                  <a:pt x="383321" y="268805"/>
                  <a:pt x="341773" y="328019"/>
                  <a:pt x="390769" y="242277"/>
                </a:cubicBezTo>
                <a:cubicBezTo>
                  <a:pt x="395979" y="233159"/>
                  <a:pt x="401885" y="224405"/>
                  <a:pt x="406400" y="214923"/>
                </a:cubicBezTo>
                <a:cubicBezTo>
                  <a:pt x="414930" y="197010"/>
                  <a:pt x="422147" y="178501"/>
                  <a:pt x="429846" y="160216"/>
                </a:cubicBezTo>
                <a:cubicBezTo>
                  <a:pt x="432568" y="153751"/>
                  <a:pt x="433771" y="146514"/>
                  <a:pt x="437662" y="140677"/>
                </a:cubicBezTo>
                <a:cubicBezTo>
                  <a:pt x="440267" y="136769"/>
                  <a:pt x="443147" y="133032"/>
                  <a:pt x="445477" y="128954"/>
                </a:cubicBezTo>
                <a:cubicBezTo>
                  <a:pt x="448367" y="123896"/>
                  <a:pt x="450206" y="118263"/>
                  <a:pt x="453293" y="113323"/>
                </a:cubicBezTo>
                <a:cubicBezTo>
                  <a:pt x="461649" y="99954"/>
                  <a:pt x="466081" y="96627"/>
                  <a:pt x="476739" y="85969"/>
                </a:cubicBezTo>
                <a:cubicBezTo>
                  <a:pt x="489991" y="112475"/>
                  <a:pt x="485680" y="95639"/>
                  <a:pt x="476739" y="136769"/>
                </a:cubicBezTo>
                <a:cubicBezTo>
                  <a:pt x="462532" y="202123"/>
                  <a:pt x="472578" y="173832"/>
                  <a:pt x="453293" y="218831"/>
                </a:cubicBezTo>
                <a:cubicBezTo>
                  <a:pt x="451990" y="229251"/>
                  <a:pt x="451747" y="239860"/>
                  <a:pt x="449385" y="250092"/>
                </a:cubicBezTo>
                <a:cubicBezTo>
                  <a:pt x="447808" y="256927"/>
                  <a:pt x="443632" y="262926"/>
                  <a:pt x="441569" y="269631"/>
                </a:cubicBezTo>
                <a:cubicBezTo>
                  <a:pt x="438410" y="279897"/>
                  <a:pt x="437151" y="290702"/>
                  <a:pt x="433754" y="300892"/>
                </a:cubicBezTo>
                <a:lnTo>
                  <a:pt x="429846" y="312616"/>
                </a:lnTo>
                <a:cubicBezTo>
                  <a:pt x="422063" y="281480"/>
                  <a:pt x="424210" y="311255"/>
                  <a:pt x="445477" y="285262"/>
                </a:cubicBezTo>
                <a:cubicBezTo>
                  <a:pt x="460749" y="266596"/>
                  <a:pt x="468351" y="226400"/>
                  <a:pt x="476739" y="207108"/>
                </a:cubicBezTo>
                <a:cubicBezTo>
                  <a:pt x="493465" y="168637"/>
                  <a:pt x="491815" y="172493"/>
                  <a:pt x="511908" y="152400"/>
                </a:cubicBezTo>
                <a:cubicBezTo>
                  <a:pt x="514513" y="145887"/>
                  <a:pt x="517260" y="139430"/>
                  <a:pt x="519723" y="132862"/>
                </a:cubicBezTo>
                <a:cubicBezTo>
                  <a:pt x="521169" y="129005"/>
                  <a:pt x="521789" y="124823"/>
                  <a:pt x="523631" y="121139"/>
                </a:cubicBezTo>
                <a:cubicBezTo>
                  <a:pt x="525731" y="116938"/>
                  <a:pt x="529346" y="113617"/>
                  <a:pt x="531446" y="109416"/>
                </a:cubicBezTo>
                <a:cubicBezTo>
                  <a:pt x="533288" y="105731"/>
                  <a:pt x="533069" y="101120"/>
                  <a:pt x="535354" y="97692"/>
                </a:cubicBezTo>
                <a:cubicBezTo>
                  <a:pt x="538419" y="93094"/>
                  <a:pt x="543539" y="90214"/>
                  <a:pt x="547077" y="85969"/>
                </a:cubicBezTo>
                <a:cubicBezTo>
                  <a:pt x="560673" y="69654"/>
                  <a:pt x="547372" y="76753"/>
                  <a:pt x="566616" y="70339"/>
                </a:cubicBezTo>
                <a:cubicBezTo>
                  <a:pt x="561406" y="95088"/>
                  <a:pt x="559865" y="120904"/>
                  <a:pt x="550985" y="144585"/>
                </a:cubicBezTo>
                <a:lnTo>
                  <a:pt x="527539" y="207108"/>
                </a:lnTo>
                <a:cubicBezTo>
                  <a:pt x="523768" y="217165"/>
                  <a:pt x="522882" y="228103"/>
                  <a:pt x="519723" y="238369"/>
                </a:cubicBezTo>
                <a:cubicBezTo>
                  <a:pt x="517660" y="245073"/>
                  <a:pt x="514126" y="251253"/>
                  <a:pt x="511908" y="257908"/>
                </a:cubicBezTo>
                <a:cubicBezTo>
                  <a:pt x="510210" y="263003"/>
                  <a:pt x="509886" y="268510"/>
                  <a:pt x="508000" y="273539"/>
                </a:cubicBezTo>
                <a:cubicBezTo>
                  <a:pt x="505955" y="278993"/>
                  <a:pt x="502348" y="283761"/>
                  <a:pt x="500185" y="289169"/>
                </a:cubicBezTo>
                <a:cubicBezTo>
                  <a:pt x="497125" y="296818"/>
                  <a:pt x="492369" y="312616"/>
                  <a:pt x="492369" y="312616"/>
                </a:cubicBezTo>
                <a:cubicBezTo>
                  <a:pt x="491067" y="302195"/>
                  <a:pt x="484873" y="291223"/>
                  <a:pt x="488462" y="281354"/>
                </a:cubicBezTo>
                <a:cubicBezTo>
                  <a:pt x="491058" y="274216"/>
                  <a:pt x="502629" y="275002"/>
                  <a:pt x="508000" y="269631"/>
                </a:cubicBezTo>
                <a:cubicBezTo>
                  <a:pt x="512119" y="265512"/>
                  <a:pt x="512987" y="259092"/>
                  <a:pt x="515816" y="254000"/>
                </a:cubicBezTo>
                <a:cubicBezTo>
                  <a:pt x="519505" y="247361"/>
                  <a:pt x="524786" y="241541"/>
                  <a:pt x="527539" y="234462"/>
                </a:cubicBezTo>
                <a:cubicBezTo>
                  <a:pt x="533960" y="217950"/>
                  <a:pt x="536105" y="199909"/>
                  <a:pt x="543169" y="183662"/>
                </a:cubicBezTo>
                <a:cubicBezTo>
                  <a:pt x="549226" y="169731"/>
                  <a:pt x="559169" y="157825"/>
                  <a:pt x="566616" y="144585"/>
                </a:cubicBezTo>
                <a:cubicBezTo>
                  <a:pt x="570900" y="136969"/>
                  <a:pt x="574096" y="128777"/>
                  <a:pt x="578339" y="121139"/>
                </a:cubicBezTo>
                <a:cubicBezTo>
                  <a:pt x="580620" y="117034"/>
                  <a:pt x="584054" y="113617"/>
                  <a:pt x="586154" y="109416"/>
                </a:cubicBezTo>
                <a:cubicBezTo>
                  <a:pt x="589291" y="103142"/>
                  <a:pt x="590832" y="96151"/>
                  <a:pt x="593969" y="89877"/>
                </a:cubicBezTo>
                <a:cubicBezTo>
                  <a:pt x="596069" y="85676"/>
                  <a:pt x="599455" y="82232"/>
                  <a:pt x="601785" y="78154"/>
                </a:cubicBezTo>
                <a:cubicBezTo>
                  <a:pt x="604675" y="73096"/>
                  <a:pt x="606105" y="67183"/>
                  <a:pt x="609600" y="62523"/>
                </a:cubicBezTo>
                <a:cubicBezTo>
                  <a:pt x="614021" y="56628"/>
                  <a:pt x="620021" y="52102"/>
                  <a:pt x="625231" y="46892"/>
                </a:cubicBezTo>
                <a:cubicBezTo>
                  <a:pt x="640275" y="31848"/>
                  <a:pt x="632356" y="38234"/>
                  <a:pt x="648677" y="27354"/>
                </a:cubicBezTo>
                <a:cubicBezTo>
                  <a:pt x="658141" y="131455"/>
                  <a:pt x="657411" y="19725"/>
                  <a:pt x="633046" y="97692"/>
                </a:cubicBezTo>
                <a:cubicBezTo>
                  <a:pt x="591975" y="229118"/>
                  <a:pt x="633370" y="155552"/>
                  <a:pt x="597877" y="238369"/>
                </a:cubicBezTo>
                <a:cubicBezTo>
                  <a:pt x="596027" y="242686"/>
                  <a:pt x="592667" y="246184"/>
                  <a:pt x="590062" y="250092"/>
                </a:cubicBezTo>
                <a:cubicBezTo>
                  <a:pt x="580031" y="290215"/>
                  <a:pt x="593665" y="240484"/>
                  <a:pt x="578339" y="281354"/>
                </a:cubicBezTo>
                <a:cubicBezTo>
                  <a:pt x="576453" y="286383"/>
                  <a:pt x="576129" y="291890"/>
                  <a:pt x="574431" y="296985"/>
                </a:cubicBezTo>
                <a:cubicBezTo>
                  <a:pt x="568058" y="316105"/>
                  <a:pt x="568374" y="313886"/>
                  <a:pt x="558800" y="328246"/>
                </a:cubicBezTo>
                <a:cubicBezTo>
                  <a:pt x="557498" y="332154"/>
                  <a:pt x="554085" y="344008"/>
                  <a:pt x="554893" y="339969"/>
                </a:cubicBezTo>
                <a:cubicBezTo>
                  <a:pt x="555642" y="336224"/>
                  <a:pt x="562404" y="306813"/>
                  <a:pt x="566616" y="296985"/>
                </a:cubicBezTo>
                <a:cubicBezTo>
                  <a:pt x="568911" y="291631"/>
                  <a:pt x="572268" y="286763"/>
                  <a:pt x="574431" y="281354"/>
                </a:cubicBezTo>
                <a:cubicBezTo>
                  <a:pt x="577490" y="273705"/>
                  <a:pt x="579431" y="265650"/>
                  <a:pt x="582246" y="257908"/>
                </a:cubicBezTo>
                <a:cubicBezTo>
                  <a:pt x="589853" y="236990"/>
                  <a:pt x="596729" y="215758"/>
                  <a:pt x="605693" y="195385"/>
                </a:cubicBezTo>
                <a:cubicBezTo>
                  <a:pt x="611094" y="183110"/>
                  <a:pt x="618331" y="171716"/>
                  <a:pt x="625231" y="160216"/>
                </a:cubicBezTo>
                <a:cubicBezTo>
                  <a:pt x="626641" y="157865"/>
                  <a:pt x="657273" y="110756"/>
                  <a:pt x="664308" y="97692"/>
                </a:cubicBezTo>
                <a:cubicBezTo>
                  <a:pt x="669831" y="87434"/>
                  <a:pt x="671701" y="74669"/>
                  <a:pt x="679939" y="66431"/>
                </a:cubicBezTo>
                <a:cubicBezTo>
                  <a:pt x="686452" y="59918"/>
                  <a:pt x="694368" y="54555"/>
                  <a:pt x="699477" y="46892"/>
                </a:cubicBezTo>
                <a:cubicBezTo>
                  <a:pt x="702082" y="42984"/>
                  <a:pt x="703972" y="38490"/>
                  <a:pt x="707293" y="35169"/>
                </a:cubicBezTo>
                <a:cubicBezTo>
                  <a:pt x="710614" y="31848"/>
                  <a:pt x="715108" y="29959"/>
                  <a:pt x="719016" y="27354"/>
                </a:cubicBezTo>
                <a:cubicBezTo>
                  <a:pt x="720318" y="37775"/>
                  <a:pt x="723475" y="48129"/>
                  <a:pt x="722923" y="58616"/>
                </a:cubicBezTo>
                <a:cubicBezTo>
                  <a:pt x="722158" y="73159"/>
                  <a:pt x="717964" y="87320"/>
                  <a:pt x="715108" y="101600"/>
                </a:cubicBezTo>
                <a:cubicBezTo>
                  <a:pt x="712078" y="116751"/>
                  <a:pt x="699097" y="173079"/>
                  <a:pt x="695569" y="183662"/>
                </a:cubicBezTo>
                <a:cubicBezTo>
                  <a:pt x="691512" y="195832"/>
                  <a:pt x="685149" y="207108"/>
                  <a:pt x="679939" y="218831"/>
                </a:cubicBezTo>
                <a:cubicBezTo>
                  <a:pt x="671081" y="271977"/>
                  <a:pt x="682335" y="214752"/>
                  <a:pt x="668216" y="261816"/>
                </a:cubicBezTo>
                <a:cubicBezTo>
                  <a:pt x="666361" y="267998"/>
                  <a:pt x="663407" y="289969"/>
                  <a:pt x="660400" y="296985"/>
                </a:cubicBezTo>
                <a:cubicBezTo>
                  <a:pt x="658550" y="301302"/>
                  <a:pt x="654915" y="304630"/>
                  <a:pt x="652585" y="308708"/>
                </a:cubicBezTo>
                <a:cubicBezTo>
                  <a:pt x="649695" y="313766"/>
                  <a:pt x="647374" y="319129"/>
                  <a:pt x="644769" y="324339"/>
                </a:cubicBezTo>
                <a:cubicBezTo>
                  <a:pt x="643467" y="329549"/>
                  <a:pt x="638460" y="344772"/>
                  <a:pt x="640862" y="339969"/>
                </a:cubicBezTo>
                <a:cubicBezTo>
                  <a:pt x="644546" y="332601"/>
                  <a:pt x="645331" y="324051"/>
                  <a:pt x="648677" y="316523"/>
                </a:cubicBezTo>
                <a:cubicBezTo>
                  <a:pt x="650584" y="312231"/>
                  <a:pt x="654283" y="308944"/>
                  <a:pt x="656493" y="304800"/>
                </a:cubicBezTo>
                <a:cubicBezTo>
                  <a:pt x="664717" y="289380"/>
                  <a:pt x="671830" y="273388"/>
                  <a:pt x="679939" y="257908"/>
                </a:cubicBezTo>
                <a:cubicBezTo>
                  <a:pt x="679969" y="257852"/>
                  <a:pt x="719005" y="187591"/>
                  <a:pt x="719016" y="187569"/>
                </a:cubicBezTo>
                <a:lnTo>
                  <a:pt x="742462" y="140677"/>
                </a:lnTo>
                <a:cubicBezTo>
                  <a:pt x="745067" y="135467"/>
                  <a:pt x="747046" y="129893"/>
                  <a:pt x="750277" y="125046"/>
                </a:cubicBezTo>
                <a:lnTo>
                  <a:pt x="765908" y="101600"/>
                </a:lnTo>
                <a:cubicBezTo>
                  <a:pt x="768513" y="97692"/>
                  <a:pt x="770402" y="93198"/>
                  <a:pt x="773723" y="89877"/>
                </a:cubicBezTo>
                <a:lnTo>
                  <a:pt x="793262" y="70339"/>
                </a:lnTo>
                <a:cubicBezTo>
                  <a:pt x="807090" y="104909"/>
                  <a:pt x="801227" y="78494"/>
                  <a:pt x="789354" y="128954"/>
                </a:cubicBezTo>
                <a:cubicBezTo>
                  <a:pt x="787244" y="137920"/>
                  <a:pt x="787929" y="147439"/>
                  <a:pt x="785446" y="156308"/>
                </a:cubicBezTo>
                <a:cubicBezTo>
                  <a:pt x="778782" y="180107"/>
                  <a:pt x="769815" y="203200"/>
                  <a:pt x="762000" y="226646"/>
                </a:cubicBezTo>
                <a:cubicBezTo>
                  <a:pt x="759395" y="234461"/>
                  <a:pt x="757245" y="242443"/>
                  <a:pt x="754185" y="250092"/>
                </a:cubicBezTo>
                <a:cubicBezTo>
                  <a:pt x="729961" y="310649"/>
                  <a:pt x="767086" y="215289"/>
                  <a:pt x="738554" y="300892"/>
                </a:cubicBezTo>
                <a:cubicBezTo>
                  <a:pt x="735949" y="308708"/>
                  <a:pt x="727055" y="331708"/>
                  <a:pt x="730739" y="324339"/>
                </a:cubicBezTo>
                <a:cubicBezTo>
                  <a:pt x="735949" y="313918"/>
                  <a:pt x="740790" y="303305"/>
                  <a:pt x="746369" y="293077"/>
                </a:cubicBezTo>
                <a:cubicBezTo>
                  <a:pt x="748618" y="288954"/>
                  <a:pt x="751696" y="285337"/>
                  <a:pt x="754185" y="281354"/>
                </a:cubicBezTo>
                <a:cubicBezTo>
                  <a:pt x="758210" y="274913"/>
                  <a:pt x="762321" y="268511"/>
                  <a:pt x="765908" y="261816"/>
                </a:cubicBezTo>
                <a:cubicBezTo>
                  <a:pt x="781865" y="232030"/>
                  <a:pt x="791691" y="198326"/>
                  <a:pt x="812800" y="171939"/>
                </a:cubicBezTo>
                <a:cubicBezTo>
                  <a:pt x="818010" y="165426"/>
                  <a:pt x="823805" y="159340"/>
                  <a:pt x="828431" y="152400"/>
                </a:cubicBezTo>
                <a:cubicBezTo>
                  <a:pt x="831662" y="147553"/>
                  <a:pt x="833159" y="141709"/>
                  <a:pt x="836246" y="136769"/>
                </a:cubicBezTo>
                <a:cubicBezTo>
                  <a:pt x="839698" y="131246"/>
                  <a:pt x="844687" y="126764"/>
                  <a:pt x="847969" y="121139"/>
                </a:cubicBezTo>
                <a:cubicBezTo>
                  <a:pt x="853839" y="111075"/>
                  <a:pt x="855362" y="98115"/>
                  <a:pt x="863600" y="89877"/>
                </a:cubicBezTo>
                <a:lnTo>
                  <a:pt x="883139" y="70339"/>
                </a:lnTo>
                <a:cubicBezTo>
                  <a:pt x="885744" y="67734"/>
                  <a:pt x="887888" y="64567"/>
                  <a:pt x="890954" y="62523"/>
                </a:cubicBezTo>
                <a:lnTo>
                  <a:pt x="902677" y="54708"/>
                </a:lnTo>
                <a:cubicBezTo>
                  <a:pt x="879355" y="186865"/>
                  <a:pt x="901328" y="75739"/>
                  <a:pt x="883139" y="148492"/>
                </a:cubicBezTo>
                <a:cubicBezTo>
                  <a:pt x="880226" y="160143"/>
                  <a:pt x="880137" y="172660"/>
                  <a:pt x="875323" y="183662"/>
                </a:cubicBezTo>
                <a:cubicBezTo>
                  <a:pt x="870832" y="193928"/>
                  <a:pt x="862298" y="201898"/>
                  <a:pt x="855785" y="211016"/>
                </a:cubicBezTo>
                <a:cubicBezTo>
                  <a:pt x="853180" y="220134"/>
                  <a:pt x="851210" y="229457"/>
                  <a:pt x="847969" y="238369"/>
                </a:cubicBezTo>
                <a:cubicBezTo>
                  <a:pt x="845978" y="243844"/>
                  <a:pt x="842317" y="248591"/>
                  <a:pt x="840154" y="254000"/>
                </a:cubicBezTo>
                <a:cubicBezTo>
                  <a:pt x="837095" y="261649"/>
                  <a:pt x="834944" y="269631"/>
                  <a:pt x="832339" y="277446"/>
                </a:cubicBezTo>
                <a:lnTo>
                  <a:pt x="828431" y="289169"/>
                </a:lnTo>
                <a:cubicBezTo>
                  <a:pt x="827128" y="293077"/>
                  <a:pt x="822404" y="304424"/>
                  <a:pt x="824523" y="300892"/>
                </a:cubicBezTo>
                <a:cubicBezTo>
                  <a:pt x="832338" y="287867"/>
                  <a:pt x="839755" y="274593"/>
                  <a:pt x="847969" y="261816"/>
                </a:cubicBezTo>
                <a:cubicBezTo>
                  <a:pt x="865604" y="234385"/>
                  <a:pt x="857092" y="257320"/>
                  <a:pt x="875323" y="218831"/>
                </a:cubicBezTo>
                <a:cubicBezTo>
                  <a:pt x="882572" y="203528"/>
                  <a:pt x="887289" y="187085"/>
                  <a:pt x="894862" y="171939"/>
                </a:cubicBezTo>
                <a:cubicBezTo>
                  <a:pt x="912291" y="137081"/>
                  <a:pt x="918170" y="135024"/>
                  <a:pt x="937846" y="105508"/>
                </a:cubicBezTo>
                <a:cubicBezTo>
                  <a:pt x="942059" y="99188"/>
                  <a:pt x="945356" y="92289"/>
                  <a:pt x="949569" y="85969"/>
                </a:cubicBezTo>
                <a:cubicBezTo>
                  <a:pt x="953182" y="80550"/>
                  <a:pt x="957507" y="75639"/>
                  <a:pt x="961293" y="70339"/>
                </a:cubicBezTo>
                <a:cubicBezTo>
                  <a:pt x="964023" y="66517"/>
                  <a:pt x="966102" y="62224"/>
                  <a:pt x="969108" y="58616"/>
                </a:cubicBezTo>
                <a:cubicBezTo>
                  <a:pt x="972646" y="54370"/>
                  <a:pt x="977293" y="51138"/>
                  <a:pt x="980831" y="46892"/>
                </a:cubicBezTo>
                <a:cubicBezTo>
                  <a:pt x="989264" y="36772"/>
                  <a:pt x="994134" y="20315"/>
                  <a:pt x="1008185" y="15631"/>
                </a:cubicBezTo>
                <a:lnTo>
                  <a:pt x="1019908" y="11723"/>
                </a:lnTo>
                <a:cubicBezTo>
                  <a:pt x="1021211" y="18236"/>
                  <a:pt x="1024970" y="24721"/>
                  <a:pt x="1023816" y="31262"/>
                </a:cubicBezTo>
                <a:cubicBezTo>
                  <a:pt x="1019121" y="57866"/>
                  <a:pt x="1006625" y="76575"/>
                  <a:pt x="1000369" y="101600"/>
                </a:cubicBezTo>
                <a:cubicBezTo>
                  <a:pt x="977912" y="191431"/>
                  <a:pt x="994420" y="135455"/>
                  <a:pt x="973016" y="195385"/>
                </a:cubicBezTo>
                <a:cubicBezTo>
                  <a:pt x="970245" y="203143"/>
                  <a:pt x="968609" y="211331"/>
                  <a:pt x="965200" y="218831"/>
                </a:cubicBezTo>
                <a:cubicBezTo>
                  <a:pt x="962057" y="225745"/>
                  <a:pt x="957078" y="231682"/>
                  <a:pt x="953477" y="238369"/>
                </a:cubicBezTo>
                <a:cubicBezTo>
                  <a:pt x="947953" y="248627"/>
                  <a:pt x="943056" y="259210"/>
                  <a:pt x="937846" y="269631"/>
                </a:cubicBezTo>
                <a:lnTo>
                  <a:pt x="930031" y="285262"/>
                </a:lnTo>
                <a:cubicBezTo>
                  <a:pt x="927426" y="290472"/>
                  <a:pt x="924058" y="295366"/>
                  <a:pt x="922216" y="300892"/>
                </a:cubicBezTo>
                <a:lnTo>
                  <a:pt x="918308" y="312616"/>
                </a:lnTo>
                <a:cubicBezTo>
                  <a:pt x="915703" y="304800"/>
                  <a:pt x="905923" y="296024"/>
                  <a:pt x="910493" y="289169"/>
                </a:cubicBezTo>
                <a:cubicBezTo>
                  <a:pt x="916666" y="279909"/>
                  <a:pt x="932211" y="283172"/>
                  <a:pt x="941754" y="277446"/>
                </a:cubicBezTo>
                <a:cubicBezTo>
                  <a:pt x="945781" y="275030"/>
                  <a:pt x="946964" y="269631"/>
                  <a:pt x="949569" y="265723"/>
                </a:cubicBezTo>
                <a:cubicBezTo>
                  <a:pt x="963259" y="217810"/>
                  <a:pt x="951166" y="253772"/>
                  <a:pt x="980831" y="191477"/>
                </a:cubicBezTo>
                <a:cubicBezTo>
                  <a:pt x="986347" y="179894"/>
                  <a:pt x="989772" y="167254"/>
                  <a:pt x="996462" y="156308"/>
                </a:cubicBezTo>
                <a:cubicBezTo>
                  <a:pt x="1004206" y="143636"/>
                  <a:pt x="1014761" y="132911"/>
                  <a:pt x="1023816" y="121139"/>
                </a:cubicBezTo>
                <a:cubicBezTo>
                  <a:pt x="1027787" y="115977"/>
                  <a:pt x="1032627" y="111333"/>
                  <a:pt x="1035539" y="105508"/>
                </a:cubicBezTo>
                <a:cubicBezTo>
                  <a:pt x="1052817" y="70951"/>
                  <a:pt x="1042930" y="82484"/>
                  <a:pt x="1058985" y="66431"/>
                </a:cubicBezTo>
                <a:cubicBezTo>
                  <a:pt x="1061590" y="61221"/>
                  <a:pt x="1063569" y="55647"/>
                  <a:pt x="1066800" y="50800"/>
                </a:cubicBezTo>
                <a:cubicBezTo>
                  <a:pt x="1068844" y="47735"/>
                  <a:pt x="1071551" y="40941"/>
                  <a:pt x="1074616" y="42985"/>
                </a:cubicBezTo>
                <a:cubicBezTo>
                  <a:pt x="1079085" y="45964"/>
                  <a:pt x="1077221" y="53406"/>
                  <a:pt x="1078523" y="58616"/>
                </a:cubicBezTo>
                <a:cubicBezTo>
                  <a:pt x="1070708" y="74247"/>
                  <a:pt x="1057950" y="88270"/>
                  <a:pt x="1055077" y="105508"/>
                </a:cubicBezTo>
                <a:cubicBezTo>
                  <a:pt x="1053774" y="113323"/>
                  <a:pt x="1053834" y="121492"/>
                  <a:pt x="1051169" y="128954"/>
                </a:cubicBezTo>
                <a:cubicBezTo>
                  <a:pt x="1029792" y="188810"/>
                  <a:pt x="1025020" y="196882"/>
                  <a:pt x="1004277" y="238369"/>
                </a:cubicBezTo>
                <a:cubicBezTo>
                  <a:pt x="1000616" y="256672"/>
                  <a:pt x="1001122" y="260310"/>
                  <a:pt x="992554" y="277446"/>
                </a:cubicBezTo>
                <a:cubicBezTo>
                  <a:pt x="990454" y="281647"/>
                  <a:pt x="987344" y="285261"/>
                  <a:pt x="984739" y="289169"/>
                </a:cubicBezTo>
                <a:cubicBezTo>
                  <a:pt x="983436" y="294379"/>
                  <a:pt x="982307" y="299636"/>
                  <a:pt x="980831" y="304800"/>
                </a:cubicBezTo>
                <a:cubicBezTo>
                  <a:pt x="979699" y="308761"/>
                  <a:pt x="981042" y="316523"/>
                  <a:pt x="976923" y="316523"/>
                </a:cubicBezTo>
                <a:cubicBezTo>
                  <a:pt x="972804" y="316523"/>
                  <a:pt x="974318" y="308708"/>
                  <a:pt x="973016" y="304800"/>
                </a:cubicBezTo>
                <a:cubicBezTo>
                  <a:pt x="979529" y="300892"/>
                  <a:pt x="986838" y="298078"/>
                  <a:pt x="992554" y="293077"/>
                </a:cubicBezTo>
                <a:cubicBezTo>
                  <a:pt x="1010351" y="277504"/>
                  <a:pt x="1004759" y="264758"/>
                  <a:pt x="1016000" y="242277"/>
                </a:cubicBezTo>
                <a:cubicBezTo>
                  <a:pt x="1022301" y="229675"/>
                  <a:pt x="1032120" y="219143"/>
                  <a:pt x="1039446" y="207108"/>
                </a:cubicBezTo>
                <a:cubicBezTo>
                  <a:pt x="1050367" y="189167"/>
                  <a:pt x="1055856" y="167252"/>
                  <a:pt x="1070708" y="152400"/>
                </a:cubicBezTo>
                <a:cubicBezTo>
                  <a:pt x="1077221" y="145887"/>
                  <a:pt x="1084492" y="140054"/>
                  <a:pt x="1090246" y="132862"/>
                </a:cubicBezTo>
                <a:cubicBezTo>
                  <a:pt x="1094991" y="126931"/>
                  <a:pt x="1097756" y="119643"/>
                  <a:pt x="1101969" y="113323"/>
                </a:cubicBezTo>
                <a:cubicBezTo>
                  <a:pt x="1130972" y="69819"/>
                  <a:pt x="1097240" y="122196"/>
                  <a:pt x="1125416" y="85969"/>
                </a:cubicBezTo>
                <a:cubicBezTo>
                  <a:pt x="1149422" y="55104"/>
                  <a:pt x="1129454" y="68318"/>
                  <a:pt x="1156677" y="54708"/>
                </a:cubicBezTo>
                <a:cubicBezTo>
                  <a:pt x="1163818" y="147537"/>
                  <a:pt x="1167929" y="69561"/>
                  <a:pt x="1141046" y="136769"/>
                </a:cubicBezTo>
                <a:cubicBezTo>
                  <a:pt x="1129878" y="164690"/>
                  <a:pt x="1123203" y="194210"/>
                  <a:pt x="1113693" y="222739"/>
                </a:cubicBezTo>
                <a:cubicBezTo>
                  <a:pt x="1104517" y="250266"/>
                  <a:pt x="1104541" y="248855"/>
                  <a:pt x="1094154" y="269631"/>
                </a:cubicBezTo>
                <a:cubicBezTo>
                  <a:pt x="1086487" y="231299"/>
                  <a:pt x="1087320" y="261397"/>
                  <a:pt x="1121508" y="211016"/>
                </a:cubicBezTo>
                <a:cubicBezTo>
                  <a:pt x="1136937" y="188279"/>
                  <a:pt x="1148954" y="163339"/>
                  <a:pt x="1164493" y="140677"/>
                </a:cubicBezTo>
                <a:cubicBezTo>
                  <a:pt x="1200850" y="87656"/>
                  <a:pt x="1199110" y="90429"/>
                  <a:pt x="1227016" y="62523"/>
                </a:cubicBezTo>
                <a:cubicBezTo>
                  <a:pt x="1256038" y="106058"/>
                  <a:pt x="1248541" y="88289"/>
                  <a:pt x="1199662" y="191477"/>
                </a:cubicBezTo>
                <a:cubicBezTo>
                  <a:pt x="1187939" y="216226"/>
                  <a:pt x="1176308" y="241018"/>
                  <a:pt x="1164493" y="265723"/>
                </a:cubicBezTo>
                <a:cubicBezTo>
                  <a:pt x="1161980" y="270978"/>
                  <a:pt x="1152886" y="285777"/>
                  <a:pt x="1156677" y="281354"/>
                </a:cubicBezTo>
                <a:cubicBezTo>
                  <a:pt x="1164492" y="272236"/>
                  <a:pt x="1173861" y="264247"/>
                  <a:pt x="1180123" y="254000"/>
                </a:cubicBezTo>
                <a:cubicBezTo>
                  <a:pt x="1188330" y="240570"/>
                  <a:pt x="1191353" y="224383"/>
                  <a:pt x="1199662" y="211016"/>
                </a:cubicBezTo>
                <a:cubicBezTo>
                  <a:pt x="1221408" y="176033"/>
                  <a:pt x="1245437" y="142482"/>
                  <a:pt x="1270000" y="109416"/>
                </a:cubicBezTo>
                <a:cubicBezTo>
                  <a:pt x="1279353" y="96825"/>
                  <a:pt x="1290560" y="85713"/>
                  <a:pt x="1301262" y="74246"/>
                </a:cubicBezTo>
                <a:cubicBezTo>
                  <a:pt x="1323080" y="50870"/>
                  <a:pt x="1319539" y="54677"/>
                  <a:pt x="1340339" y="39077"/>
                </a:cubicBezTo>
                <a:cubicBezTo>
                  <a:pt x="1336431" y="53405"/>
                  <a:pt x="1333795" y="68143"/>
                  <a:pt x="1328616" y="82062"/>
                </a:cubicBezTo>
                <a:cubicBezTo>
                  <a:pt x="1312926" y="124228"/>
                  <a:pt x="1302772" y="169674"/>
                  <a:pt x="1277816" y="207108"/>
                </a:cubicBezTo>
                <a:cubicBezTo>
                  <a:pt x="1272606" y="214923"/>
                  <a:pt x="1256317" y="237889"/>
                  <a:pt x="1262185" y="230554"/>
                </a:cubicBezTo>
                <a:lnTo>
                  <a:pt x="1355969" y="113323"/>
                </a:lnTo>
                <a:cubicBezTo>
                  <a:pt x="1365876" y="101105"/>
                  <a:pt x="1390006" y="72808"/>
                  <a:pt x="1402862" y="62523"/>
                </a:cubicBezTo>
                <a:cubicBezTo>
                  <a:pt x="1407411" y="58884"/>
                  <a:pt x="1413283" y="57313"/>
                  <a:pt x="1418493" y="54708"/>
                </a:cubicBezTo>
                <a:cubicBezTo>
                  <a:pt x="1419795" y="61221"/>
                  <a:pt x="1424670" y="68004"/>
                  <a:pt x="1422400" y="74246"/>
                </a:cubicBezTo>
                <a:cubicBezTo>
                  <a:pt x="1418923" y="83807"/>
                  <a:pt x="1407528" y="88652"/>
                  <a:pt x="1402862" y="97692"/>
                </a:cubicBezTo>
                <a:cubicBezTo>
                  <a:pt x="1386545" y="129307"/>
                  <a:pt x="1376129" y="163737"/>
                  <a:pt x="1359877" y="195385"/>
                </a:cubicBezTo>
                <a:cubicBezTo>
                  <a:pt x="1351296" y="212096"/>
                  <a:pt x="1338412" y="226248"/>
                  <a:pt x="1328616" y="242277"/>
                </a:cubicBezTo>
                <a:cubicBezTo>
                  <a:pt x="1324060" y="249733"/>
                  <a:pt x="1321524" y="258313"/>
                  <a:pt x="1316893" y="265723"/>
                </a:cubicBezTo>
                <a:cubicBezTo>
                  <a:pt x="1314940" y="268847"/>
                  <a:pt x="1306935" y="276537"/>
                  <a:pt x="1309077" y="273539"/>
                </a:cubicBezTo>
                <a:cubicBezTo>
                  <a:pt x="1317709" y="261454"/>
                  <a:pt x="1328080" y="250650"/>
                  <a:pt x="1336431" y="238369"/>
                </a:cubicBezTo>
                <a:cubicBezTo>
                  <a:pt x="1350251" y="218046"/>
                  <a:pt x="1360378" y="195213"/>
                  <a:pt x="1375508" y="175846"/>
                </a:cubicBezTo>
                <a:cubicBezTo>
                  <a:pt x="1393095" y="153334"/>
                  <a:pt x="1414508" y="134092"/>
                  <a:pt x="1434123" y="113323"/>
                </a:cubicBezTo>
                <a:cubicBezTo>
                  <a:pt x="1436653" y="110645"/>
                  <a:pt x="1441939" y="105508"/>
                  <a:pt x="1441939" y="105508"/>
                </a:cubicBezTo>
                <a:cubicBezTo>
                  <a:pt x="1438031" y="118534"/>
                  <a:pt x="1435573" y="132085"/>
                  <a:pt x="1430216" y="144585"/>
                </a:cubicBezTo>
                <a:cubicBezTo>
                  <a:pt x="1419890" y="168679"/>
                  <a:pt x="1407511" y="191863"/>
                  <a:pt x="1395046" y="214923"/>
                </a:cubicBezTo>
                <a:cubicBezTo>
                  <a:pt x="1311567" y="369358"/>
                  <a:pt x="1372506" y="248283"/>
                  <a:pt x="1344246" y="304800"/>
                </a:cubicBezTo>
                <a:cubicBezTo>
                  <a:pt x="1336303" y="249188"/>
                  <a:pt x="1335279" y="300285"/>
                  <a:pt x="1391139" y="242277"/>
                </a:cubicBezTo>
                <a:cubicBezTo>
                  <a:pt x="1411200" y="221444"/>
                  <a:pt x="1424183" y="194768"/>
                  <a:pt x="1441939" y="171939"/>
                </a:cubicBezTo>
                <a:cubicBezTo>
                  <a:pt x="1451569" y="159558"/>
                  <a:pt x="1462561" y="148294"/>
                  <a:pt x="1473200" y="136769"/>
                </a:cubicBezTo>
                <a:cubicBezTo>
                  <a:pt x="1489681" y="118914"/>
                  <a:pt x="1482994" y="123085"/>
                  <a:pt x="1500554" y="117231"/>
                </a:cubicBezTo>
                <a:cubicBezTo>
                  <a:pt x="1509996" y="154996"/>
                  <a:pt x="1503196" y="110184"/>
                  <a:pt x="1473200" y="171939"/>
                </a:cubicBezTo>
                <a:cubicBezTo>
                  <a:pt x="1458079" y="203071"/>
                  <a:pt x="1451034" y="237557"/>
                  <a:pt x="1438031" y="269631"/>
                </a:cubicBezTo>
                <a:cubicBezTo>
                  <a:pt x="1431465" y="285826"/>
                  <a:pt x="1421816" y="300614"/>
                  <a:pt x="1414585" y="316523"/>
                </a:cubicBezTo>
                <a:cubicBezTo>
                  <a:pt x="1408780" y="329295"/>
                  <a:pt x="1389633" y="366085"/>
                  <a:pt x="1398954" y="355600"/>
                </a:cubicBezTo>
                <a:cubicBezTo>
                  <a:pt x="1409375" y="343877"/>
                  <a:pt x="1420991" y="333116"/>
                  <a:pt x="1430216" y="320431"/>
                </a:cubicBezTo>
                <a:cubicBezTo>
                  <a:pt x="1441910" y="304351"/>
                  <a:pt x="1449783" y="285711"/>
                  <a:pt x="1461477" y="269631"/>
                </a:cubicBezTo>
                <a:cubicBezTo>
                  <a:pt x="1481891" y="241561"/>
                  <a:pt x="1536497" y="162567"/>
                  <a:pt x="1578708" y="125046"/>
                </a:cubicBezTo>
                <a:cubicBezTo>
                  <a:pt x="1582218" y="121926"/>
                  <a:pt x="1586523" y="119836"/>
                  <a:pt x="1590431" y="117231"/>
                </a:cubicBezTo>
                <a:cubicBezTo>
                  <a:pt x="1576103" y="151098"/>
                  <a:pt x="1562996" y="185508"/>
                  <a:pt x="1547446" y="218831"/>
                </a:cubicBezTo>
                <a:cubicBezTo>
                  <a:pt x="1538328" y="238369"/>
                  <a:pt x="1528941" y="257784"/>
                  <a:pt x="1520093" y="277446"/>
                </a:cubicBezTo>
                <a:cubicBezTo>
                  <a:pt x="1517214" y="283843"/>
                  <a:pt x="1514740" y="290417"/>
                  <a:pt x="1512277" y="296985"/>
                </a:cubicBezTo>
                <a:cubicBezTo>
                  <a:pt x="1510831" y="300842"/>
                  <a:pt x="1505456" y="311621"/>
                  <a:pt x="1508369" y="308708"/>
                </a:cubicBezTo>
                <a:cubicBezTo>
                  <a:pt x="1548326" y="268751"/>
                  <a:pt x="1593510" y="200946"/>
                  <a:pt x="1625600" y="160216"/>
                </a:cubicBezTo>
                <a:cubicBezTo>
                  <a:pt x="1635307" y="147895"/>
                  <a:pt x="1647451" y="137594"/>
                  <a:pt x="1656862" y="125046"/>
                </a:cubicBezTo>
                <a:cubicBezTo>
                  <a:pt x="1667052" y="111459"/>
                  <a:pt x="1673607" y="95324"/>
                  <a:pt x="1684216" y="82062"/>
                </a:cubicBezTo>
                <a:cubicBezTo>
                  <a:pt x="1689522" y="75429"/>
                  <a:pt x="1706893" y="64338"/>
                  <a:pt x="1715477" y="58616"/>
                </a:cubicBezTo>
                <a:cubicBezTo>
                  <a:pt x="1723070" y="134534"/>
                  <a:pt x="1724189" y="62236"/>
                  <a:pt x="1695939" y="132862"/>
                </a:cubicBezTo>
                <a:cubicBezTo>
                  <a:pt x="1682779" y="165761"/>
                  <a:pt x="1674296" y="200359"/>
                  <a:pt x="1664677" y="234462"/>
                </a:cubicBezTo>
                <a:cubicBezTo>
                  <a:pt x="1659959" y="251188"/>
                  <a:pt x="1657605" y="268518"/>
                  <a:pt x="1652954" y="285262"/>
                </a:cubicBezTo>
                <a:cubicBezTo>
                  <a:pt x="1651077" y="292020"/>
                  <a:pt x="1647602" y="298232"/>
                  <a:pt x="1645139" y="304800"/>
                </a:cubicBezTo>
                <a:cubicBezTo>
                  <a:pt x="1643693" y="308657"/>
                  <a:pt x="1638788" y="319839"/>
                  <a:pt x="1641231" y="316523"/>
                </a:cubicBezTo>
                <a:cubicBezTo>
                  <a:pt x="1843893" y="41481"/>
                  <a:pt x="1677952" y="252060"/>
                  <a:pt x="1817077" y="78154"/>
                </a:cubicBezTo>
                <a:cubicBezTo>
                  <a:pt x="1835007" y="55742"/>
                  <a:pt x="1826812" y="64513"/>
                  <a:pt x="1840523" y="50800"/>
                </a:cubicBezTo>
                <a:cubicBezTo>
                  <a:pt x="1841826" y="62523"/>
                  <a:pt x="1846605" y="74376"/>
                  <a:pt x="1844431" y="85969"/>
                </a:cubicBezTo>
                <a:cubicBezTo>
                  <a:pt x="1842496" y="96291"/>
                  <a:pt x="1833176" y="103776"/>
                  <a:pt x="1828800" y="113323"/>
                </a:cubicBezTo>
                <a:cubicBezTo>
                  <a:pt x="1818822" y="135093"/>
                  <a:pt x="1812156" y="158335"/>
                  <a:pt x="1801446" y="179754"/>
                </a:cubicBezTo>
                <a:cubicBezTo>
                  <a:pt x="1787357" y="207933"/>
                  <a:pt x="1754554" y="261816"/>
                  <a:pt x="1754554" y="261816"/>
                </a:cubicBezTo>
                <a:cubicBezTo>
                  <a:pt x="1753251" y="267026"/>
                  <a:pt x="1746276" y="280568"/>
                  <a:pt x="1750646" y="277446"/>
                </a:cubicBezTo>
                <a:cubicBezTo>
                  <a:pt x="1769096" y="264267"/>
                  <a:pt x="1817288" y="192984"/>
                  <a:pt x="1824893" y="183662"/>
                </a:cubicBezTo>
                <a:cubicBezTo>
                  <a:pt x="1849989" y="152899"/>
                  <a:pt x="1874973" y="121858"/>
                  <a:pt x="1903046" y="93785"/>
                </a:cubicBezTo>
                <a:cubicBezTo>
                  <a:pt x="1905651" y="91180"/>
                  <a:pt x="1907985" y="88271"/>
                  <a:pt x="1910862" y="85969"/>
                </a:cubicBezTo>
                <a:cubicBezTo>
                  <a:pt x="1914529" y="83035"/>
                  <a:pt x="1918677" y="80759"/>
                  <a:pt x="1922585" y="78154"/>
                </a:cubicBezTo>
                <a:cubicBezTo>
                  <a:pt x="1909559" y="112021"/>
                  <a:pt x="1897247" y="146170"/>
                  <a:pt x="1883508" y="179754"/>
                </a:cubicBezTo>
                <a:cubicBezTo>
                  <a:pt x="1873793" y="203501"/>
                  <a:pt x="1863377" y="226975"/>
                  <a:pt x="1852246" y="250092"/>
                </a:cubicBezTo>
                <a:cubicBezTo>
                  <a:pt x="1846428" y="262175"/>
                  <a:pt x="1839066" y="273454"/>
                  <a:pt x="1832708" y="285262"/>
                </a:cubicBezTo>
                <a:cubicBezTo>
                  <a:pt x="1829946" y="290391"/>
                  <a:pt x="1819068" y="300892"/>
                  <a:pt x="1824893" y="300892"/>
                </a:cubicBezTo>
                <a:cubicBezTo>
                  <a:pt x="1832261" y="300892"/>
                  <a:pt x="1835999" y="291078"/>
                  <a:pt x="1840523" y="285262"/>
                </a:cubicBezTo>
                <a:cubicBezTo>
                  <a:pt x="1881628" y="232413"/>
                  <a:pt x="1920992" y="178230"/>
                  <a:pt x="1961662" y="125046"/>
                </a:cubicBezTo>
                <a:cubicBezTo>
                  <a:pt x="1984135" y="95658"/>
                  <a:pt x="1991985" y="83098"/>
                  <a:pt x="2020277" y="62523"/>
                </a:cubicBezTo>
                <a:cubicBezTo>
                  <a:pt x="2024988" y="59097"/>
                  <a:pt x="2030698" y="57313"/>
                  <a:pt x="2035908" y="54708"/>
                </a:cubicBezTo>
                <a:cubicBezTo>
                  <a:pt x="2045685" y="93812"/>
                  <a:pt x="2038758" y="50275"/>
                  <a:pt x="2008554" y="121139"/>
                </a:cubicBezTo>
                <a:cubicBezTo>
                  <a:pt x="1982372" y="182566"/>
                  <a:pt x="1968078" y="248983"/>
                  <a:pt x="1938216" y="308708"/>
                </a:cubicBezTo>
                <a:cubicBezTo>
                  <a:pt x="1934308" y="316523"/>
                  <a:pt x="1930109" y="324199"/>
                  <a:pt x="1926493" y="332154"/>
                </a:cubicBezTo>
                <a:cubicBezTo>
                  <a:pt x="1923590" y="338540"/>
                  <a:pt x="1911872" y="353393"/>
                  <a:pt x="1918677" y="351692"/>
                </a:cubicBezTo>
                <a:cubicBezTo>
                  <a:pt x="1934102" y="347836"/>
                  <a:pt x="1946764" y="335829"/>
                  <a:pt x="1957754" y="324339"/>
                </a:cubicBezTo>
                <a:cubicBezTo>
                  <a:pt x="1975761" y="305513"/>
                  <a:pt x="1988172" y="281997"/>
                  <a:pt x="2004646" y="261816"/>
                </a:cubicBezTo>
                <a:cubicBezTo>
                  <a:pt x="2040295" y="218146"/>
                  <a:pt x="2074200" y="172724"/>
                  <a:pt x="2114062" y="132862"/>
                </a:cubicBezTo>
                <a:lnTo>
                  <a:pt x="2153139" y="93785"/>
                </a:lnTo>
                <a:cubicBezTo>
                  <a:pt x="2155744" y="105508"/>
                  <a:pt x="2164882" y="117606"/>
                  <a:pt x="2160954" y="128954"/>
                </a:cubicBezTo>
                <a:cubicBezTo>
                  <a:pt x="2152326" y="153878"/>
                  <a:pt x="2131367" y="172666"/>
                  <a:pt x="2117969" y="195385"/>
                </a:cubicBezTo>
                <a:cubicBezTo>
                  <a:pt x="2101387" y="223502"/>
                  <a:pt x="2085675" y="252158"/>
                  <a:pt x="2071077" y="281354"/>
                </a:cubicBezTo>
                <a:cubicBezTo>
                  <a:pt x="2062204" y="299100"/>
                  <a:pt x="2053905" y="317240"/>
                  <a:pt x="2047631" y="336062"/>
                </a:cubicBezTo>
                <a:cubicBezTo>
                  <a:pt x="2046328" y="339970"/>
                  <a:pt x="2041512" y="351260"/>
                  <a:pt x="2043723" y="347785"/>
                </a:cubicBezTo>
                <a:cubicBezTo>
                  <a:pt x="2054999" y="330065"/>
                  <a:pt x="2062888" y="310247"/>
                  <a:pt x="2074985" y="293077"/>
                </a:cubicBezTo>
                <a:cubicBezTo>
                  <a:pt x="2115364" y="235764"/>
                  <a:pt x="2156155" y="178740"/>
                  <a:pt x="2196123" y="121139"/>
                </a:cubicBezTo>
                <a:cubicBezTo>
                  <a:pt x="2200453" y="114899"/>
                  <a:pt x="2202903" y="107367"/>
                  <a:pt x="2207846" y="101600"/>
                </a:cubicBezTo>
                <a:cubicBezTo>
                  <a:pt x="2238311" y="66058"/>
                  <a:pt x="2229180" y="71043"/>
                  <a:pt x="2254739" y="62523"/>
                </a:cubicBezTo>
                <a:cubicBezTo>
                  <a:pt x="2249529" y="72944"/>
                  <a:pt x="2243435" y="82968"/>
                  <a:pt x="2239108" y="93785"/>
                </a:cubicBezTo>
                <a:cubicBezTo>
                  <a:pt x="2227783" y="122096"/>
                  <a:pt x="2222113" y="152805"/>
                  <a:pt x="2207846" y="179754"/>
                </a:cubicBezTo>
                <a:cubicBezTo>
                  <a:pt x="2186716" y="219666"/>
                  <a:pt x="2150371" y="251147"/>
                  <a:pt x="2133600" y="293077"/>
                </a:cubicBezTo>
                <a:cubicBezTo>
                  <a:pt x="2130995" y="299590"/>
                  <a:pt x="2122204" y="318648"/>
                  <a:pt x="2125785" y="312616"/>
                </a:cubicBezTo>
                <a:cubicBezTo>
                  <a:pt x="2239881" y="120454"/>
                  <a:pt x="2163539" y="220419"/>
                  <a:pt x="2282093" y="78154"/>
                </a:cubicBezTo>
                <a:cubicBezTo>
                  <a:pt x="2306940" y="48338"/>
                  <a:pt x="2296194" y="57030"/>
                  <a:pt x="2317262" y="42985"/>
                </a:cubicBezTo>
                <a:cubicBezTo>
                  <a:pt x="2314657" y="50800"/>
                  <a:pt x="2311903" y="58568"/>
                  <a:pt x="2309446" y="66431"/>
                </a:cubicBezTo>
                <a:cubicBezTo>
                  <a:pt x="2305390" y="79411"/>
                  <a:pt x="2304033" y="93461"/>
                  <a:pt x="2297723" y="105508"/>
                </a:cubicBezTo>
                <a:cubicBezTo>
                  <a:pt x="2275230" y="148449"/>
                  <a:pt x="2246942" y="188136"/>
                  <a:pt x="2223477" y="230554"/>
                </a:cubicBezTo>
                <a:cubicBezTo>
                  <a:pt x="2213040" y="249421"/>
                  <a:pt x="2207027" y="270568"/>
                  <a:pt x="2196123" y="289169"/>
                </a:cubicBezTo>
                <a:cubicBezTo>
                  <a:pt x="2184790" y="308502"/>
                  <a:pt x="2141199" y="359723"/>
                  <a:pt x="2157046" y="343877"/>
                </a:cubicBezTo>
                <a:cubicBezTo>
                  <a:pt x="2168769" y="332154"/>
                  <a:pt x="2182667" y="322261"/>
                  <a:pt x="2192216" y="308708"/>
                </a:cubicBezTo>
                <a:cubicBezTo>
                  <a:pt x="2223230" y="264688"/>
                  <a:pt x="2247060" y="215880"/>
                  <a:pt x="2278185" y="171939"/>
                </a:cubicBezTo>
                <a:cubicBezTo>
                  <a:pt x="2307057" y="131178"/>
                  <a:pt x="2321216" y="126306"/>
                  <a:pt x="2352431" y="97692"/>
                </a:cubicBezTo>
                <a:cubicBezTo>
                  <a:pt x="2382905" y="69757"/>
                  <a:pt x="2360422" y="85851"/>
                  <a:pt x="2383693" y="70339"/>
                </a:cubicBezTo>
                <a:cubicBezTo>
                  <a:pt x="2381088" y="79457"/>
                  <a:pt x="2379033" y="88750"/>
                  <a:pt x="2375877" y="97692"/>
                </a:cubicBezTo>
                <a:cubicBezTo>
                  <a:pt x="2351380" y="167096"/>
                  <a:pt x="2293802" y="269649"/>
                  <a:pt x="2262554" y="308708"/>
                </a:cubicBezTo>
                <a:cubicBezTo>
                  <a:pt x="2257344" y="315221"/>
                  <a:pt x="2250653" y="335706"/>
                  <a:pt x="2246923" y="328246"/>
                </a:cubicBezTo>
                <a:cubicBezTo>
                  <a:pt x="2242487" y="319373"/>
                  <a:pt x="2253282" y="309237"/>
                  <a:pt x="2258646" y="300892"/>
                </a:cubicBezTo>
                <a:cubicBezTo>
                  <a:pt x="2276824" y="272616"/>
                  <a:pt x="2296083" y="244935"/>
                  <a:pt x="2317262" y="218831"/>
                </a:cubicBezTo>
                <a:cubicBezTo>
                  <a:pt x="2352157" y="175821"/>
                  <a:pt x="2387513" y="132949"/>
                  <a:pt x="2426677" y="93785"/>
                </a:cubicBezTo>
                <a:lnTo>
                  <a:pt x="2457939" y="62523"/>
                </a:lnTo>
                <a:cubicBezTo>
                  <a:pt x="2456636" y="74246"/>
                  <a:pt x="2456892" y="86249"/>
                  <a:pt x="2454031" y="97692"/>
                </a:cubicBezTo>
                <a:cubicBezTo>
                  <a:pt x="2452892" y="102248"/>
                  <a:pt x="2448316" y="105215"/>
                  <a:pt x="2446216" y="109416"/>
                </a:cubicBezTo>
                <a:cubicBezTo>
                  <a:pt x="2424853" y="152143"/>
                  <a:pt x="2405057" y="195642"/>
                  <a:pt x="2383693" y="238369"/>
                </a:cubicBezTo>
                <a:cubicBezTo>
                  <a:pt x="2363611" y="278532"/>
                  <a:pt x="2378991" y="234804"/>
                  <a:pt x="2356339" y="289169"/>
                </a:cubicBezTo>
                <a:cubicBezTo>
                  <a:pt x="2354273" y="294127"/>
                  <a:pt x="2347336" y="306498"/>
                  <a:pt x="2352431" y="304800"/>
                </a:cubicBezTo>
                <a:cubicBezTo>
                  <a:pt x="2377167" y="296555"/>
                  <a:pt x="2395277" y="254357"/>
                  <a:pt x="2407139" y="238369"/>
                </a:cubicBezTo>
                <a:cubicBezTo>
                  <a:pt x="2427018" y="211576"/>
                  <a:pt x="2446072" y="183807"/>
                  <a:pt x="2469662" y="160216"/>
                </a:cubicBezTo>
                <a:cubicBezTo>
                  <a:pt x="2481385" y="148493"/>
                  <a:pt x="2493550" y="137195"/>
                  <a:pt x="2504831" y="125046"/>
                </a:cubicBezTo>
                <a:cubicBezTo>
                  <a:pt x="2510506" y="118934"/>
                  <a:pt x="2515034" y="111841"/>
                  <a:pt x="2520462" y="105508"/>
                </a:cubicBezTo>
                <a:cubicBezTo>
                  <a:pt x="2522860" y="102711"/>
                  <a:pt x="2529728" y="94306"/>
                  <a:pt x="2528277" y="97692"/>
                </a:cubicBezTo>
                <a:cubicBezTo>
                  <a:pt x="2522994" y="110019"/>
                  <a:pt x="2515786" y="121452"/>
                  <a:pt x="2508739" y="132862"/>
                </a:cubicBezTo>
                <a:cubicBezTo>
                  <a:pt x="2488422" y="165756"/>
                  <a:pt x="2466902" y="197892"/>
                  <a:pt x="2446216" y="230554"/>
                </a:cubicBezTo>
                <a:cubicBezTo>
                  <a:pt x="2425761" y="262850"/>
                  <a:pt x="2443664" y="237864"/>
                  <a:pt x="2422769" y="265723"/>
                </a:cubicBezTo>
                <a:cubicBezTo>
                  <a:pt x="2419236" y="276324"/>
                  <a:pt x="2412630" y="300892"/>
                  <a:pt x="2399323" y="300892"/>
                </a:cubicBezTo>
                <a:cubicBezTo>
                  <a:pt x="2389447" y="300892"/>
                  <a:pt x="2425123" y="267588"/>
                  <a:pt x="2426677" y="265723"/>
                </a:cubicBezTo>
                <a:cubicBezTo>
                  <a:pt x="2429684" y="262115"/>
                  <a:pt x="2431675" y="257757"/>
                  <a:pt x="2434493" y="254000"/>
                </a:cubicBezTo>
                <a:cubicBezTo>
                  <a:pt x="2447311" y="236909"/>
                  <a:pt x="2459376" y="219167"/>
                  <a:pt x="2473569" y="203200"/>
                </a:cubicBezTo>
                <a:cubicBezTo>
                  <a:pt x="2480328" y="195596"/>
                  <a:pt x="2490173" y="191190"/>
                  <a:pt x="2497016" y="183662"/>
                </a:cubicBezTo>
                <a:cubicBezTo>
                  <a:pt x="2503334" y="176712"/>
                  <a:pt x="2507260" y="167911"/>
                  <a:pt x="2512646" y="160216"/>
                </a:cubicBezTo>
                <a:cubicBezTo>
                  <a:pt x="2532048" y="132497"/>
                  <a:pt x="2517985" y="154698"/>
                  <a:pt x="2547816" y="121139"/>
                </a:cubicBezTo>
                <a:cubicBezTo>
                  <a:pt x="2570676" y="95422"/>
                  <a:pt x="2536019" y="124126"/>
                  <a:pt x="2571262" y="97692"/>
                </a:cubicBezTo>
                <a:cubicBezTo>
                  <a:pt x="2566052" y="110718"/>
                  <a:pt x="2561510" y="124031"/>
                  <a:pt x="2555631" y="136769"/>
                </a:cubicBezTo>
                <a:cubicBezTo>
                  <a:pt x="2553663" y="141033"/>
                  <a:pt x="2549707" y="144193"/>
                  <a:pt x="2547816" y="148492"/>
                </a:cubicBezTo>
                <a:cubicBezTo>
                  <a:pt x="2535346" y="176832"/>
                  <a:pt x="2524369" y="205805"/>
                  <a:pt x="2512646" y="234462"/>
                </a:cubicBezTo>
                <a:cubicBezTo>
                  <a:pt x="2509338" y="242549"/>
                  <a:pt x="2504539" y="249953"/>
                  <a:pt x="2500923" y="257908"/>
                </a:cubicBezTo>
                <a:cubicBezTo>
                  <a:pt x="2483673" y="295859"/>
                  <a:pt x="2502148" y="262201"/>
                  <a:pt x="2485293" y="289169"/>
                </a:cubicBezTo>
                <a:cubicBezTo>
                  <a:pt x="2481267" y="295610"/>
                  <a:pt x="2476966" y="301914"/>
                  <a:pt x="2473569" y="308708"/>
                </a:cubicBezTo>
                <a:cubicBezTo>
                  <a:pt x="2471727" y="312392"/>
                  <a:pt x="2465623" y="321239"/>
                  <a:pt x="2469662" y="320431"/>
                </a:cubicBezTo>
                <a:cubicBezTo>
                  <a:pt x="2478873" y="318589"/>
                  <a:pt x="2485694" y="310567"/>
                  <a:pt x="2493108" y="304800"/>
                </a:cubicBezTo>
                <a:cubicBezTo>
                  <a:pt x="2497470" y="301407"/>
                  <a:pt x="2501346" y="297366"/>
                  <a:pt x="2504831" y="293077"/>
                </a:cubicBezTo>
                <a:cubicBezTo>
                  <a:pt x="2518303" y="276496"/>
                  <a:pt x="2529773" y="258296"/>
                  <a:pt x="2543908" y="242277"/>
                </a:cubicBezTo>
                <a:cubicBezTo>
                  <a:pt x="2549426" y="236023"/>
                  <a:pt x="2557789" y="232775"/>
                  <a:pt x="2563446" y="226646"/>
                </a:cubicBezTo>
                <a:cubicBezTo>
                  <a:pt x="2573519" y="215733"/>
                  <a:pt x="2581624" y="203155"/>
                  <a:pt x="2590800" y="191477"/>
                </a:cubicBezTo>
                <a:cubicBezTo>
                  <a:pt x="2595953" y="184919"/>
                  <a:pt x="2600533" y="177837"/>
                  <a:pt x="2606431" y="171939"/>
                </a:cubicBezTo>
                <a:cubicBezTo>
                  <a:pt x="2622759" y="155611"/>
                  <a:pt x="2613733" y="163532"/>
                  <a:pt x="2633785" y="148492"/>
                </a:cubicBezTo>
                <a:cubicBezTo>
                  <a:pt x="2629877" y="157610"/>
                  <a:pt x="2625746" y="166635"/>
                  <a:pt x="2622062" y="175846"/>
                </a:cubicBezTo>
                <a:cubicBezTo>
                  <a:pt x="2620532" y="179670"/>
                  <a:pt x="2619996" y="183885"/>
                  <a:pt x="2618154" y="187569"/>
                </a:cubicBezTo>
                <a:cubicBezTo>
                  <a:pt x="2616054" y="191770"/>
                  <a:pt x="2612439" y="195091"/>
                  <a:pt x="2610339" y="199292"/>
                </a:cubicBezTo>
                <a:cubicBezTo>
                  <a:pt x="2599394" y="221181"/>
                  <a:pt x="2588165" y="243000"/>
                  <a:pt x="2579077" y="265723"/>
                </a:cubicBezTo>
                <a:cubicBezTo>
                  <a:pt x="2555910" y="323644"/>
                  <a:pt x="2585351" y="251606"/>
                  <a:pt x="2563446" y="300892"/>
                </a:cubicBezTo>
                <a:cubicBezTo>
                  <a:pt x="2560597" y="307302"/>
                  <a:pt x="2558094" y="313863"/>
                  <a:pt x="2555631" y="320431"/>
                </a:cubicBezTo>
                <a:cubicBezTo>
                  <a:pt x="2554185" y="324288"/>
                  <a:pt x="2548371" y="334548"/>
                  <a:pt x="2551723" y="332154"/>
                </a:cubicBezTo>
                <a:cubicBezTo>
                  <a:pt x="2614580" y="287255"/>
                  <a:pt x="2565800" y="316441"/>
                  <a:pt x="2590800" y="289169"/>
                </a:cubicBezTo>
                <a:cubicBezTo>
                  <a:pt x="2602003" y="276948"/>
                  <a:pt x="2614817" y="266267"/>
                  <a:pt x="2625969" y="254000"/>
                </a:cubicBezTo>
                <a:cubicBezTo>
                  <a:pt x="2652020" y="225344"/>
                  <a:pt x="2682639" y="200254"/>
                  <a:pt x="2704123" y="168031"/>
                </a:cubicBezTo>
                <a:cubicBezTo>
                  <a:pt x="2706728" y="164123"/>
                  <a:pt x="2708331" y="159315"/>
                  <a:pt x="2711939" y="156308"/>
                </a:cubicBezTo>
                <a:cubicBezTo>
                  <a:pt x="2716414" y="152579"/>
                  <a:pt x="2722359" y="151097"/>
                  <a:pt x="2727569" y="148492"/>
                </a:cubicBezTo>
                <a:cubicBezTo>
                  <a:pt x="2721056" y="158913"/>
                  <a:pt x="2714223" y="169139"/>
                  <a:pt x="2708031" y="179754"/>
                </a:cubicBezTo>
                <a:cubicBezTo>
                  <a:pt x="2705096" y="184786"/>
                  <a:pt x="2702511" y="190031"/>
                  <a:pt x="2700216" y="195385"/>
                </a:cubicBezTo>
                <a:cubicBezTo>
                  <a:pt x="2698593" y="199171"/>
                  <a:pt x="2698352" y="203532"/>
                  <a:pt x="2696308" y="207108"/>
                </a:cubicBezTo>
                <a:cubicBezTo>
                  <a:pt x="2693077" y="212763"/>
                  <a:pt x="2688493" y="217529"/>
                  <a:pt x="2684585" y="222739"/>
                </a:cubicBezTo>
                <a:cubicBezTo>
                  <a:pt x="2675865" y="253254"/>
                  <a:pt x="2676253" y="258258"/>
                  <a:pt x="2657231" y="289169"/>
                </a:cubicBezTo>
                <a:cubicBezTo>
                  <a:pt x="2654335" y="293876"/>
                  <a:pt x="2648824" y="296471"/>
                  <a:pt x="2645508" y="300892"/>
                </a:cubicBezTo>
                <a:cubicBezTo>
                  <a:pt x="2640951" y="306968"/>
                  <a:pt x="2637182" y="313638"/>
                  <a:pt x="2633785" y="320431"/>
                </a:cubicBezTo>
                <a:cubicBezTo>
                  <a:pt x="2631943" y="324115"/>
                  <a:pt x="2626582" y="334625"/>
                  <a:pt x="2629877" y="332154"/>
                </a:cubicBezTo>
                <a:cubicBezTo>
                  <a:pt x="2638016" y="326050"/>
                  <a:pt x="2642717" y="316364"/>
                  <a:pt x="2649416" y="308708"/>
                </a:cubicBezTo>
                <a:cubicBezTo>
                  <a:pt x="2657214" y="299796"/>
                  <a:pt x="2658420" y="300099"/>
                  <a:pt x="2668954" y="293077"/>
                </a:cubicBezTo>
                <a:cubicBezTo>
                  <a:pt x="2686957" y="257068"/>
                  <a:pt x="2666481" y="293903"/>
                  <a:pt x="2715846" y="238369"/>
                </a:cubicBezTo>
                <a:cubicBezTo>
                  <a:pt x="2726267" y="226646"/>
                  <a:pt x="2736976" y="215174"/>
                  <a:pt x="2747108" y="203200"/>
                </a:cubicBezTo>
                <a:cubicBezTo>
                  <a:pt x="2751315" y="198228"/>
                  <a:pt x="2753886" y="191807"/>
                  <a:pt x="2758831" y="187569"/>
                </a:cubicBezTo>
                <a:cubicBezTo>
                  <a:pt x="2763254" y="183778"/>
                  <a:pt x="2769252" y="182359"/>
                  <a:pt x="2774462" y="179754"/>
                </a:cubicBezTo>
                <a:cubicBezTo>
                  <a:pt x="2777067" y="186267"/>
                  <a:pt x="2784611" y="192678"/>
                  <a:pt x="2782277" y="199292"/>
                </a:cubicBezTo>
                <a:cubicBezTo>
                  <a:pt x="2776025" y="217007"/>
                  <a:pt x="2751016" y="246185"/>
                  <a:pt x="2751016" y="246185"/>
                </a:cubicBezTo>
                <a:cubicBezTo>
                  <a:pt x="2748411" y="256605"/>
                  <a:pt x="2746596" y="267256"/>
                  <a:pt x="2743200" y="277446"/>
                </a:cubicBezTo>
                <a:lnTo>
                  <a:pt x="2739293" y="289169"/>
                </a:lnTo>
              </a:path>
            </a:pathLst>
          </a:cu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 flipH="1">
            <a:off x="1327277" y="2240830"/>
            <a:ext cx="2158941" cy="244918"/>
          </a:xfrm>
          <a:custGeom>
            <a:avLst/>
            <a:gdLst>
              <a:gd name="connsiteX0" fmla="*/ 97693 w 2782719"/>
              <a:gd name="connsiteY0" fmla="*/ 246185 h 379842"/>
              <a:gd name="connsiteX1" fmla="*/ 46893 w 2782719"/>
              <a:gd name="connsiteY1" fmla="*/ 277446 h 379842"/>
              <a:gd name="connsiteX2" fmla="*/ 35169 w 2782719"/>
              <a:gd name="connsiteY2" fmla="*/ 300892 h 379842"/>
              <a:gd name="connsiteX3" fmla="*/ 27354 w 2782719"/>
              <a:gd name="connsiteY3" fmla="*/ 308708 h 379842"/>
              <a:gd name="connsiteX4" fmla="*/ 15631 w 2782719"/>
              <a:gd name="connsiteY4" fmla="*/ 332154 h 379842"/>
              <a:gd name="connsiteX5" fmla="*/ 0 w 2782719"/>
              <a:gd name="connsiteY5" fmla="*/ 300892 h 379842"/>
              <a:gd name="connsiteX6" fmla="*/ 7816 w 2782719"/>
              <a:gd name="connsiteY6" fmla="*/ 242277 h 379842"/>
              <a:gd name="connsiteX7" fmla="*/ 11723 w 2782719"/>
              <a:gd name="connsiteY7" fmla="*/ 218831 h 379842"/>
              <a:gd name="connsiteX8" fmla="*/ 23446 w 2782719"/>
              <a:gd name="connsiteY8" fmla="*/ 183662 h 379842"/>
              <a:gd name="connsiteX9" fmla="*/ 39077 w 2782719"/>
              <a:gd name="connsiteY9" fmla="*/ 144585 h 379842"/>
              <a:gd name="connsiteX10" fmla="*/ 50800 w 2782719"/>
              <a:gd name="connsiteY10" fmla="*/ 117231 h 379842"/>
              <a:gd name="connsiteX11" fmla="*/ 54708 w 2782719"/>
              <a:gd name="connsiteY11" fmla="*/ 105508 h 379842"/>
              <a:gd name="connsiteX12" fmla="*/ 62523 w 2782719"/>
              <a:gd name="connsiteY12" fmla="*/ 93785 h 379842"/>
              <a:gd name="connsiteX13" fmla="*/ 82062 w 2782719"/>
              <a:gd name="connsiteY13" fmla="*/ 66431 h 379842"/>
              <a:gd name="connsiteX14" fmla="*/ 85969 w 2782719"/>
              <a:gd name="connsiteY14" fmla="*/ 54708 h 379842"/>
              <a:gd name="connsiteX15" fmla="*/ 93785 w 2782719"/>
              <a:gd name="connsiteY15" fmla="*/ 46892 h 379842"/>
              <a:gd name="connsiteX16" fmla="*/ 105508 w 2782719"/>
              <a:gd name="connsiteY16" fmla="*/ 31262 h 379842"/>
              <a:gd name="connsiteX17" fmla="*/ 125046 w 2782719"/>
              <a:gd name="connsiteY17" fmla="*/ 11723 h 379842"/>
              <a:gd name="connsiteX18" fmla="*/ 132862 w 2782719"/>
              <a:gd name="connsiteY18" fmla="*/ 3908 h 379842"/>
              <a:gd name="connsiteX19" fmla="*/ 144585 w 2782719"/>
              <a:gd name="connsiteY19" fmla="*/ 0 h 379842"/>
              <a:gd name="connsiteX20" fmla="*/ 148493 w 2782719"/>
              <a:gd name="connsiteY20" fmla="*/ 39077 h 379842"/>
              <a:gd name="connsiteX21" fmla="*/ 136769 w 2782719"/>
              <a:gd name="connsiteY21" fmla="*/ 117231 h 379842"/>
              <a:gd name="connsiteX22" fmla="*/ 128954 w 2782719"/>
              <a:gd name="connsiteY22" fmla="*/ 171939 h 379842"/>
              <a:gd name="connsiteX23" fmla="*/ 125046 w 2782719"/>
              <a:gd name="connsiteY23" fmla="*/ 191477 h 379842"/>
              <a:gd name="connsiteX24" fmla="*/ 117231 w 2782719"/>
              <a:gd name="connsiteY24" fmla="*/ 207108 h 379842"/>
              <a:gd name="connsiteX25" fmla="*/ 113323 w 2782719"/>
              <a:gd name="connsiteY25" fmla="*/ 222739 h 379842"/>
              <a:gd name="connsiteX26" fmla="*/ 109416 w 2782719"/>
              <a:gd name="connsiteY26" fmla="*/ 234462 h 379842"/>
              <a:gd name="connsiteX27" fmla="*/ 105508 w 2782719"/>
              <a:gd name="connsiteY27" fmla="*/ 250092 h 379842"/>
              <a:gd name="connsiteX28" fmla="*/ 101600 w 2782719"/>
              <a:gd name="connsiteY28" fmla="*/ 261816 h 379842"/>
              <a:gd name="connsiteX29" fmla="*/ 97693 w 2782719"/>
              <a:gd name="connsiteY29" fmla="*/ 277446 h 379842"/>
              <a:gd name="connsiteX30" fmla="*/ 89877 w 2782719"/>
              <a:gd name="connsiteY30" fmla="*/ 293077 h 379842"/>
              <a:gd name="connsiteX31" fmla="*/ 85969 w 2782719"/>
              <a:gd name="connsiteY31" fmla="*/ 304800 h 379842"/>
              <a:gd name="connsiteX32" fmla="*/ 78154 w 2782719"/>
              <a:gd name="connsiteY32" fmla="*/ 324339 h 379842"/>
              <a:gd name="connsiteX33" fmla="*/ 74246 w 2782719"/>
              <a:gd name="connsiteY33" fmla="*/ 336062 h 379842"/>
              <a:gd name="connsiteX34" fmla="*/ 66431 w 2782719"/>
              <a:gd name="connsiteY34" fmla="*/ 351692 h 379842"/>
              <a:gd name="connsiteX35" fmla="*/ 58616 w 2782719"/>
              <a:gd name="connsiteY35" fmla="*/ 375139 h 379842"/>
              <a:gd name="connsiteX36" fmla="*/ 54708 w 2782719"/>
              <a:gd name="connsiteY36" fmla="*/ 355600 h 379842"/>
              <a:gd name="connsiteX37" fmla="*/ 70339 w 2782719"/>
              <a:gd name="connsiteY37" fmla="*/ 339969 h 379842"/>
              <a:gd name="connsiteX38" fmla="*/ 78154 w 2782719"/>
              <a:gd name="connsiteY38" fmla="*/ 324339 h 379842"/>
              <a:gd name="connsiteX39" fmla="*/ 82062 w 2782719"/>
              <a:gd name="connsiteY39" fmla="*/ 312616 h 379842"/>
              <a:gd name="connsiteX40" fmla="*/ 89877 w 2782719"/>
              <a:gd name="connsiteY40" fmla="*/ 296985 h 379842"/>
              <a:gd name="connsiteX41" fmla="*/ 109416 w 2782719"/>
              <a:gd name="connsiteY41" fmla="*/ 250092 h 379842"/>
              <a:gd name="connsiteX42" fmla="*/ 121139 w 2782719"/>
              <a:gd name="connsiteY42" fmla="*/ 226646 h 379842"/>
              <a:gd name="connsiteX43" fmla="*/ 144585 w 2782719"/>
              <a:gd name="connsiteY43" fmla="*/ 175846 h 379842"/>
              <a:gd name="connsiteX44" fmla="*/ 160216 w 2782719"/>
              <a:gd name="connsiteY44" fmla="*/ 144585 h 379842"/>
              <a:gd name="connsiteX45" fmla="*/ 175846 w 2782719"/>
              <a:gd name="connsiteY45" fmla="*/ 121139 h 379842"/>
              <a:gd name="connsiteX46" fmla="*/ 183662 w 2782719"/>
              <a:gd name="connsiteY46" fmla="*/ 105508 h 379842"/>
              <a:gd name="connsiteX47" fmla="*/ 191477 w 2782719"/>
              <a:gd name="connsiteY47" fmla="*/ 97692 h 379842"/>
              <a:gd name="connsiteX48" fmla="*/ 199293 w 2782719"/>
              <a:gd name="connsiteY48" fmla="*/ 85969 h 379842"/>
              <a:gd name="connsiteX49" fmla="*/ 191477 w 2782719"/>
              <a:gd name="connsiteY49" fmla="*/ 128954 h 379842"/>
              <a:gd name="connsiteX50" fmla="*/ 183662 w 2782719"/>
              <a:gd name="connsiteY50" fmla="*/ 160216 h 379842"/>
              <a:gd name="connsiteX51" fmla="*/ 164123 w 2782719"/>
              <a:gd name="connsiteY51" fmla="*/ 211016 h 379842"/>
              <a:gd name="connsiteX52" fmla="*/ 148493 w 2782719"/>
              <a:gd name="connsiteY52" fmla="*/ 257908 h 379842"/>
              <a:gd name="connsiteX53" fmla="*/ 140677 w 2782719"/>
              <a:gd name="connsiteY53" fmla="*/ 277446 h 379842"/>
              <a:gd name="connsiteX54" fmla="*/ 132862 w 2782719"/>
              <a:gd name="connsiteY54" fmla="*/ 308708 h 379842"/>
              <a:gd name="connsiteX55" fmla="*/ 128954 w 2782719"/>
              <a:gd name="connsiteY55" fmla="*/ 320431 h 379842"/>
              <a:gd name="connsiteX56" fmla="*/ 121139 w 2782719"/>
              <a:gd name="connsiteY56" fmla="*/ 332154 h 379842"/>
              <a:gd name="connsiteX57" fmla="*/ 109416 w 2782719"/>
              <a:gd name="connsiteY57" fmla="*/ 367323 h 379842"/>
              <a:gd name="connsiteX58" fmla="*/ 105508 w 2782719"/>
              <a:gd name="connsiteY58" fmla="*/ 379046 h 379842"/>
              <a:gd name="connsiteX59" fmla="*/ 125046 w 2782719"/>
              <a:gd name="connsiteY59" fmla="*/ 328246 h 379842"/>
              <a:gd name="connsiteX60" fmla="*/ 128954 w 2782719"/>
              <a:gd name="connsiteY60" fmla="*/ 312616 h 379842"/>
              <a:gd name="connsiteX61" fmla="*/ 156308 w 2782719"/>
              <a:gd name="connsiteY61" fmla="*/ 242277 h 379842"/>
              <a:gd name="connsiteX62" fmla="*/ 175846 w 2782719"/>
              <a:gd name="connsiteY62" fmla="*/ 207108 h 379842"/>
              <a:gd name="connsiteX63" fmla="*/ 191477 w 2782719"/>
              <a:gd name="connsiteY63" fmla="*/ 171939 h 379842"/>
              <a:gd name="connsiteX64" fmla="*/ 207108 w 2782719"/>
              <a:gd name="connsiteY64" fmla="*/ 140677 h 379842"/>
              <a:gd name="connsiteX65" fmla="*/ 230554 w 2782719"/>
              <a:gd name="connsiteY65" fmla="*/ 105508 h 379842"/>
              <a:gd name="connsiteX66" fmla="*/ 238369 w 2782719"/>
              <a:gd name="connsiteY66" fmla="*/ 93785 h 379842"/>
              <a:gd name="connsiteX67" fmla="*/ 261816 w 2782719"/>
              <a:gd name="connsiteY67" fmla="*/ 78154 h 379842"/>
              <a:gd name="connsiteX68" fmla="*/ 265723 w 2782719"/>
              <a:gd name="connsiteY68" fmla="*/ 101600 h 379842"/>
              <a:gd name="connsiteX69" fmla="*/ 250093 w 2782719"/>
              <a:gd name="connsiteY69" fmla="*/ 187569 h 379842"/>
              <a:gd name="connsiteX70" fmla="*/ 234462 w 2782719"/>
              <a:gd name="connsiteY70" fmla="*/ 250092 h 379842"/>
              <a:gd name="connsiteX71" fmla="*/ 230554 w 2782719"/>
              <a:gd name="connsiteY71" fmla="*/ 281354 h 379842"/>
              <a:gd name="connsiteX72" fmla="*/ 222739 w 2782719"/>
              <a:gd name="connsiteY72" fmla="*/ 316523 h 379842"/>
              <a:gd name="connsiteX73" fmla="*/ 214923 w 2782719"/>
              <a:gd name="connsiteY73" fmla="*/ 339969 h 379842"/>
              <a:gd name="connsiteX74" fmla="*/ 211016 w 2782719"/>
              <a:gd name="connsiteY74" fmla="*/ 355600 h 379842"/>
              <a:gd name="connsiteX75" fmla="*/ 207108 w 2782719"/>
              <a:gd name="connsiteY75" fmla="*/ 367323 h 379842"/>
              <a:gd name="connsiteX76" fmla="*/ 214923 w 2782719"/>
              <a:gd name="connsiteY76" fmla="*/ 351692 h 379842"/>
              <a:gd name="connsiteX77" fmla="*/ 222739 w 2782719"/>
              <a:gd name="connsiteY77" fmla="*/ 339969 h 379842"/>
              <a:gd name="connsiteX78" fmla="*/ 238369 w 2782719"/>
              <a:gd name="connsiteY78" fmla="*/ 293077 h 379842"/>
              <a:gd name="connsiteX79" fmla="*/ 254000 w 2782719"/>
              <a:gd name="connsiteY79" fmla="*/ 242277 h 379842"/>
              <a:gd name="connsiteX80" fmla="*/ 289169 w 2782719"/>
              <a:gd name="connsiteY80" fmla="*/ 164123 h 379842"/>
              <a:gd name="connsiteX81" fmla="*/ 312616 w 2782719"/>
              <a:gd name="connsiteY81" fmla="*/ 113323 h 379842"/>
              <a:gd name="connsiteX82" fmla="*/ 320431 w 2782719"/>
              <a:gd name="connsiteY82" fmla="*/ 101600 h 379842"/>
              <a:gd name="connsiteX83" fmla="*/ 336062 w 2782719"/>
              <a:gd name="connsiteY83" fmla="*/ 74246 h 379842"/>
              <a:gd name="connsiteX84" fmla="*/ 347785 w 2782719"/>
              <a:gd name="connsiteY84" fmla="*/ 66431 h 379842"/>
              <a:gd name="connsiteX85" fmla="*/ 332154 w 2782719"/>
              <a:gd name="connsiteY85" fmla="*/ 148492 h 379842"/>
              <a:gd name="connsiteX86" fmla="*/ 324339 w 2782719"/>
              <a:gd name="connsiteY86" fmla="*/ 191477 h 379842"/>
              <a:gd name="connsiteX87" fmla="*/ 300893 w 2782719"/>
              <a:gd name="connsiteY87" fmla="*/ 257908 h 379842"/>
              <a:gd name="connsiteX88" fmla="*/ 296985 w 2782719"/>
              <a:gd name="connsiteY88" fmla="*/ 273539 h 379842"/>
              <a:gd name="connsiteX89" fmla="*/ 289169 w 2782719"/>
              <a:gd name="connsiteY89" fmla="*/ 293077 h 379842"/>
              <a:gd name="connsiteX90" fmla="*/ 281354 w 2782719"/>
              <a:gd name="connsiteY90" fmla="*/ 328246 h 379842"/>
              <a:gd name="connsiteX91" fmla="*/ 277446 w 2782719"/>
              <a:gd name="connsiteY91" fmla="*/ 339969 h 379842"/>
              <a:gd name="connsiteX92" fmla="*/ 293077 w 2782719"/>
              <a:gd name="connsiteY92" fmla="*/ 285262 h 379842"/>
              <a:gd name="connsiteX93" fmla="*/ 312616 w 2782719"/>
              <a:gd name="connsiteY93" fmla="*/ 222739 h 379842"/>
              <a:gd name="connsiteX94" fmla="*/ 339969 w 2782719"/>
              <a:gd name="connsiteY94" fmla="*/ 164123 h 379842"/>
              <a:gd name="connsiteX95" fmla="*/ 347785 w 2782719"/>
              <a:gd name="connsiteY95" fmla="*/ 140677 h 379842"/>
              <a:gd name="connsiteX96" fmla="*/ 363416 w 2782719"/>
              <a:gd name="connsiteY96" fmla="*/ 101600 h 379842"/>
              <a:gd name="connsiteX97" fmla="*/ 367323 w 2782719"/>
              <a:gd name="connsiteY97" fmla="*/ 89877 h 379842"/>
              <a:gd name="connsiteX98" fmla="*/ 386862 w 2782719"/>
              <a:gd name="connsiteY98" fmla="*/ 62523 h 379842"/>
              <a:gd name="connsiteX99" fmla="*/ 398585 w 2782719"/>
              <a:gd name="connsiteY99" fmla="*/ 54708 h 379842"/>
              <a:gd name="connsiteX100" fmla="*/ 402493 w 2782719"/>
              <a:gd name="connsiteY100" fmla="*/ 74246 h 379842"/>
              <a:gd name="connsiteX101" fmla="*/ 394677 w 2782719"/>
              <a:gd name="connsiteY101" fmla="*/ 160216 h 379842"/>
              <a:gd name="connsiteX102" fmla="*/ 379046 w 2782719"/>
              <a:gd name="connsiteY102" fmla="*/ 222739 h 379842"/>
              <a:gd name="connsiteX103" fmla="*/ 375139 w 2782719"/>
              <a:gd name="connsiteY103" fmla="*/ 246185 h 379842"/>
              <a:gd name="connsiteX104" fmla="*/ 367323 w 2782719"/>
              <a:gd name="connsiteY104" fmla="*/ 277446 h 379842"/>
              <a:gd name="connsiteX105" fmla="*/ 363416 w 2782719"/>
              <a:gd name="connsiteY105" fmla="*/ 296985 h 379842"/>
              <a:gd name="connsiteX106" fmla="*/ 355600 w 2782719"/>
              <a:gd name="connsiteY106" fmla="*/ 328246 h 379842"/>
              <a:gd name="connsiteX107" fmla="*/ 367323 w 2782719"/>
              <a:gd name="connsiteY107" fmla="*/ 304800 h 379842"/>
              <a:gd name="connsiteX108" fmla="*/ 390769 w 2782719"/>
              <a:gd name="connsiteY108" fmla="*/ 242277 h 379842"/>
              <a:gd name="connsiteX109" fmla="*/ 406400 w 2782719"/>
              <a:gd name="connsiteY109" fmla="*/ 214923 h 379842"/>
              <a:gd name="connsiteX110" fmla="*/ 429846 w 2782719"/>
              <a:gd name="connsiteY110" fmla="*/ 160216 h 379842"/>
              <a:gd name="connsiteX111" fmla="*/ 437662 w 2782719"/>
              <a:gd name="connsiteY111" fmla="*/ 140677 h 379842"/>
              <a:gd name="connsiteX112" fmla="*/ 445477 w 2782719"/>
              <a:gd name="connsiteY112" fmla="*/ 128954 h 379842"/>
              <a:gd name="connsiteX113" fmla="*/ 453293 w 2782719"/>
              <a:gd name="connsiteY113" fmla="*/ 113323 h 379842"/>
              <a:gd name="connsiteX114" fmla="*/ 476739 w 2782719"/>
              <a:gd name="connsiteY114" fmla="*/ 85969 h 379842"/>
              <a:gd name="connsiteX115" fmla="*/ 476739 w 2782719"/>
              <a:gd name="connsiteY115" fmla="*/ 136769 h 379842"/>
              <a:gd name="connsiteX116" fmla="*/ 453293 w 2782719"/>
              <a:gd name="connsiteY116" fmla="*/ 218831 h 379842"/>
              <a:gd name="connsiteX117" fmla="*/ 449385 w 2782719"/>
              <a:gd name="connsiteY117" fmla="*/ 250092 h 379842"/>
              <a:gd name="connsiteX118" fmla="*/ 441569 w 2782719"/>
              <a:gd name="connsiteY118" fmla="*/ 269631 h 379842"/>
              <a:gd name="connsiteX119" fmla="*/ 433754 w 2782719"/>
              <a:gd name="connsiteY119" fmla="*/ 300892 h 379842"/>
              <a:gd name="connsiteX120" fmla="*/ 429846 w 2782719"/>
              <a:gd name="connsiteY120" fmla="*/ 312616 h 379842"/>
              <a:gd name="connsiteX121" fmla="*/ 445477 w 2782719"/>
              <a:gd name="connsiteY121" fmla="*/ 285262 h 379842"/>
              <a:gd name="connsiteX122" fmla="*/ 476739 w 2782719"/>
              <a:gd name="connsiteY122" fmla="*/ 207108 h 379842"/>
              <a:gd name="connsiteX123" fmla="*/ 511908 w 2782719"/>
              <a:gd name="connsiteY123" fmla="*/ 152400 h 379842"/>
              <a:gd name="connsiteX124" fmla="*/ 519723 w 2782719"/>
              <a:gd name="connsiteY124" fmla="*/ 132862 h 379842"/>
              <a:gd name="connsiteX125" fmla="*/ 523631 w 2782719"/>
              <a:gd name="connsiteY125" fmla="*/ 121139 h 379842"/>
              <a:gd name="connsiteX126" fmla="*/ 531446 w 2782719"/>
              <a:gd name="connsiteY126" fmla="*/ 109416 h 379842"/>
              <a:gd name="connsiteX127" fmla="*/ 535354 w 2782719"/>
              <a:gd name="connsiteY127" fmla="*/ 97692 h 379842"/>
              <a:gd name="connsiteX128" fmla="*/ 547077 w 2782719"/>
              <a:gd name="connsiteY128" fmla="*/ 85969 h 379842"/>
              <a:gd name="connsiteX129" fmla="*/ 566616 w 2782719"/>
              <a:gd name="connsiteY129" fmla="*/ 70339 h 379842"/>
              <a:gd name="connsiteX130" fmla="*/ 550985 w 2782719"/>
              <a:gd name="connsiteY130" fmla="*/ 144585 h 379842"/>
              <a:gd name="connsiteX131" fmla="*/ 527539 w 2782719"/>
              <a:gd name="connsiteY131" fmla="*/ 207108 h 379842"/>
              <a:gd name="connsiteX132" fmla="*/ 519723 w 2782719"/>
              <a:gd name="connsiteY132" fmla="*/ 238369 h 379842"/>
              <a:gd name="connsiteX133" fmla="*/ 511908 w 2782719"/>
              <a:gd name="connsiteY133" fmla="*/ 257908 h 379842"/>
              <a:gd name="connsiteX134" fmla="*/ 508000 w 2782719"/>
              <a:gd name="connsiteY134" fmla="*/ 273539 h 379842"/>
              <a:gd name="connsiteX135" fmla="*/ 500185 w 2782719"/>
              <a:gd name="connsiteY135" fmla="*/ 289169 h 379842"/>
              <a:gd name="connsiteX136" fmla="*/ 492369 w 2782719"/>
              <a:gd name="connsiteY136" fmla="*/ 312616 h 379842"/>
              <a:gd name="connsiteX137" fmla="*/ 488462 w 2782719"/>
              <a:gd name="connsiteY137" fmla="*/ 281354 h 379842"/>
              <a:gd name="connsiteX138" fmla="*/ 508000 w 2782719"/>
              <a:gd name="connsiteY138" fmla="*/ 269631 h 379842"/>
              <a:gd name="connsiteX139" fmla="*/ 515816 w 2782719"/>
              <a:gd name="connsiteY139" fmla="*/ 254000 h 379842"/>
              <a:gd name="connsiteX140" fmla="*/ 527539 w 2782719"/>
              <a:gd name="connsiteY140" fmla="*/ 234462 h 379842"/>
              <a:gd name="connsiteX141" fmla="*/ 543169 w 2782719"/>
              <a:gd name="connsiteY141" fmla="*/ 183662 h 379842"/>
              <a:gd name="connsiteX142" fmla="*/ 566616 w 2782719"/>
              <a:gd name="connsiteY142" fmla="*/ 144585 h 379842"/>
              <a:gd name="connsiteX143" fmla="*/ 578339 w 2782719"/>
              <a:gd name="connsiteY143" fmla="*/ 121139 h 379842"/>
              <a:gd name="connsiteX144" fmla="*/ 586154 w 2782719"/>
              <a:gd name="connsiteY144" fmla="*/ 109416 h 379842"/>
              <a:gd name="connsiteX145" fmla="*/ 593969 w 2782719"/>
              <a:gd name="connsiteY145" fmla="*/ 89877 h 379842"/>
              <a:gd name="connsiteX146" fmla="*/ 601785 w 2782719"/>
              <a:gd name="connsiteY146" fmla="*/ 78154 h 379842"/>
              <a:gd name="connsiteX147" fmla="*/ 609600 w 2782719"/>
              <a:gd name="connsiteY147" fmla="*/ 62523 h 379842"/>
              <a:gd name="connsiteX148" fmla="*/ 625231 w 2782719"/>
              <a:gd name="connsiteY148" fmla="*/ 46892 h 379842"/>
              <a:gd name="connsiteX149" fmla="*/ 648677 w 2782719"/>
              <a:gd name="connsiteY149" fmla="*/ 27354 h 379842"/>
              <a:gd name="connsiteX150" fmla="*/ 633046 w 2782719"/>
              <a:gd name="connsiteY150" fmla="*/ 97692 h 379842"/>
              <a:gd name="connsiteX151" fmla="*/ 597877 w 2782719"/>
              <a:gd name="connsiteY151" fmla="*/ 238369 h 379842"/>
              <a:gd name="connsiteX152" fmla="*/ 590062 w 2782719"/>
              <a:gd name="connsiteY152" fmla="*/ 250092 h 379842"/>
              <a:gd name="connsiteX153" fmla="*/ 578339 w 2782719"/>
              <a:gd name="connsiteY153" fmla="*/ 281354 h 379842"/>
              <a:gd name="connsiteX154" fmla="*/ 574431 w 2782719"/>
              <a:gd name="connsiteY154" fmla="*/ 296985 h 379842"/>
              <a:gd name="connsiteX155" fmla="*/ 558800 w 2782719"/>
              <a:gd name="connsiteY155" fmla="*/ 328246 h 379842"/>
              <a:gd name="connsiteX156" fmla="*/ 554893 w 2782719"/>
              <a:gd name="connsiteY156" fmla="*/ 339969 h 379842"/>
              <a:gd name="connsiteX157" fmla="*/ 566616 w 2782719"/>
              <a:gd name="connsiteY157" fmla="*/ 296985 h 379842"/>
              <a:gd name="connsiteX158" fmla="*/ 574431 w 2782719"/>
              <a:gd name="connsiteY158" fmla="*/ 281354 h 379842"/>
              <a:gd name="connsiteX159" fmla="*/ 582246 w 2782719"/>
              <a:gd name="connsiteY159" fmla="*/ 257908 h 379842"/>
              <a:gd name="connsiteX160" fmla="*/ 605693 w 2782719"/>
              <a:gd name="connsiteY160" fmla="*/ 195385 h 379842"/>
              <a:gd name="connsiteX161" fmla="*/ 625231 w 2782719"/>
              <a:gd name="connsiteY161" fmla="*/ 160216 h 379842"/>
              <a:gd name="connsiteX162" fmla="*/ 664308 w 2782719"/>
              <a:gd name="connsiteY162" fmla="*/ 97692 h 379842"/>
              <a:gd name="connsiteX163" fmla="*/ 679939 w 2782719"/>
              <a:gd name="connsiteY163" fmla="*/ 66431 h 379842"/>
              <a:gd name="connsiteX164" fmla="*/ 699477 w 2782719"/>
              <a:gd name="connsiteY164" fmla="*/ 46892 h 379842"/>
              <a:gd name="connsiteX165" fmla="*/ 707293 w 2782719"/>
              <a:gd name="connsiteY165" fmla="*/ 35169 h 379842"/>
              <a:gd name="connsiteX166" fmla="*/ 719016 w 2782719"/>
              <a:gd name="connsiteY166" fmla="*/ 27354 h 379842"/>
              <a:gd name="connsiteX167" fmla="*/ 722923 w 2782719"/>
              <a:gd name="connsiteY167" fmla="*/ 58616 h 379842"/>
              <a:gd name="connsiteX168" fmla="*/ 715108 w 2782719"/>
              <a:gd name="connsiteY168" fmla="*/ 101600 h 379842"/>
              <a:gd name="connsiteX169" fmla="*/ 695569 w 2782719"/>
              <a:gd name="connsiteY169" fmla="*/ 183662 h 379842"/>
              <a:gd name="connsiteX170" fmla="*/ 679939 w 2782719"/>
              <a:gd name="connsiteY170" fmla="*/ 218831 h 379842"/>
              <a:gd name="connsiteX171" fmla="*/ 668216 w 2782719"/>
              <a:gd name="connsiteY171" fmla="*/ 261816 h 379842"/>
              <a:gd name="connsiteX172" fmla="*/ 660400 w 2782719"/>
              <a:gd name="connsiteY172" fmla="*/ 296985 h 379842"/>
              <a:gd name="connsiteX173" fmla="*/ 652585 w 2782719"/>
              <a:gd name="connsiteY173" fmla="*/ 308708 h 379842"/>
              <a:gd name="connsiteX174" fmla="*/ 644769 w 2782719"/>
              <a:gd name="connsiteY174" fmla="*/ 324339 h 379842"/>
              <a:gd name="connsiteX175" fmla="*/ 640862 w 2782719"/>
              <a:gd name="connsiteY175" fmla="*/ 339969 h 379842"/>
              <a:gd name="connsiteX176" fmla="*/ 648677 w 2782719"/>
              <a:gd name="connsiteY176" fmla="*/ 316523 h 379842"/>
              <a:gd name="connsiteX177" fmla="*/ 656493 w 2782719"/>
              <a:gd name="connsiteY177" fmla="*/ 304800 h 379842"/>
              <a:gd name="connsiteX178" fmla="*/ 679939 w 2782719"/>
              <a:gd name="connsiteY178" fmla="*/ 257908 h 379842"/>
              <a:gd name="connsiteX179" fmla="*/ 719016 w 2782719"/>
              <a:gd name="connsiteY179" fmla="*/ 187569 h 379842"/>
              <a:gd name="connsiteX180" fmla="*/ 742462 w 2782719"/>
              <a:gd name="connsiteY180" fmla="*/ 140677 h 379842"/>
              <a:gd name="connsiteX181" fmla="*/ 750277 w 2782719"/>
              <a:gd name="connsiteY181" fmla="*/ 125046 h 379842"/>
              <a:gd name="connsiteX182" fmla="*/ 765908 w 2782719"/>
              <a:gd name="connsiteY182" fmla="*/ 101600 h 379842"/>
              <a:gd name="connsiteX183" fmla="*/ 773723 w 2782719"/>
              <a:gd name="connsiteY183" fmla="*/ 89877 h 379842"/>
              <a:gd name="connsiteX184" fmla="*/ 793262 w 2782719"/>
              <a:gd name="connsiteY184" fmla="*/ 70339 h 379842"/>
              <a:gd name="connsiteX185" fmla="*/ 789354 w 2782719"/>
              <a:gd name="connsiteY185" fmla="*/ 128954 h 379842"/>
              <a:gd name="connsiteX186" fmla="*/ 785446 w 2782719"/>
              <a:gd name="connsiteY186" fmla="*/ 156308 h 379842"/>
              <a:gd name="connsiteX187" fmla="*/ 762000 w 2782719"/>
              <a:gd name="connsiteY187" fmla="*/ 226646 h 379842"/>
              <a:gd name="connsiteX188" fmla="*/ 754185 w 2782719"/>
              <a:gd name="connsiteY188" fmla="*/ 250092 h 379842"/>
              <a:gd name="connsiteX189" fmla="*/ 738554 w 2782719"/>
              <a:gd name="connsiteY189" fmla="*/ 300892 h 379842"/>
              <a:gd name="connsiteX190" fmla="*/ 730739 w 2782719"/>
              <a:gd name="connsiteY190" fmla="*/ 324339 h 379842"/>
              <a:gd name="connsiteX191" fmla="*/ 746369 w 2782719"/>
              <a:gd name="connsiteY191" fmla="*/ 293077 h 379842"/>
              <a:gd name="connsiteX192" fmla="*/ 754185 w 2782719"/>
              <a:gd name="connsiteY192" fmla="*/ 281354 h 379842"/>
              <a:gd name="connsiteX193" fmla="*/ 765908 w 2782719"/>
              <a:gd name="connsiteY193" fmla="*/ 261816 h 379842"/>
              <a:gd name="connsiteX194" fmla="*/ 812800 w 2782719"/>
              <a:gd name="connsiteY194" fmla="*/ 171939 h 379842"/>
              <a:gd name="connsiteX195" fmla="*/ 828431 w 2782719"/>
              <a:gd name="connsiteY195" fmla="*/ 152400 h 379842"/>
              <a:gd name="connsiteX196" fmla="*/ 836246 w 2782719"/>
              <a:gd name="connsiteY196" fmla="*/ 136769 h 379842"/>
              <a:gd name="connsiteX197" fmla="*/ 847969 w 2782719"/>
              <a:gd name="connsiteY197" fmla="*/ 121139 h 379842"/>
              <a:gd name="connsiteX198" fmla="*/ 863600 w 2782719"/>
              <a:gd name="connsiteY198" fmla="*/ 89877 h 379842"/>
              <a:gd name="connsiteX199" fmla="*/ 883139 w 2782719"/>
              <a:gd name="connsiteY199" fmla="*/ 70339 h 379842"/>
              <a:gd name="connsiteX200" fmla="*/ 890954 w 2782719"/>
              <a:gd name="connsiteY200" fmla="*/ 62523 h 379842"/>
              <a:gd name="connsiteX201" fmla="*/ 902677 w 2782719"/>
              <a:gd name="connsiteY201" fmla="*/ 54708 h 379842"/>
              <a:gd name="connsiteX202" fmla="*/ 883139 w 2782719"/>
              <a:gd name="connsiteY202" fmla="*/ 148492 h 379842"/>
              <a:gd name="connsiteX203" fmla="*/ 875323 w 2782719"/>
              <a:gd name="connsiteY203" fmla="*/ 183662 h 379842"/>
              <a:gd name="connsiteX204" fmla="*/ 855785 w 2782719"/>
              <a:gd name="connsiteY204" fmla="*/ 211016 h 379842"/>
              <a:gd name="connsiteX205" fmla="*/ 847969 w 2782719"/>
              <a:gd name="connsiteY205" fmla="*/ 238369 h 379842"/>
              <a:gd name="connsiteX206" fmla="*/ 840154 w 2782719"/>
              <a:gd name="connsiteY206" fmla="*/ 254000 h 379842"/>
              <a:gd name="connsiteX207" fmla="*/ 832339 w 2782719"/>
              <a:gd name="connsiteY207" fmla="*/ 277446 h 379842"/>
              <a:gd name="connsiteX208" fmla="*/ 828431 w 2782719"/>
              <a:gd name="connsiteY208" fmla="*/ 289169 h 379842"/>
              <a:gd name="connsiteX209" fmla="*/ 824523 w 2782719"/>
              <a:gd name="connsiteY209" fmla="*/ 300892 h 379842"/>
              <a:gd name="connsiteX210" fmla="*/ 847969 w 2782719"/>
              <a:gd name="connsiteY210" fmla="*/ 261816 h 379842"/>
              <a:gd name="connsiteX211" fmla="*/ 875323 w 2782719"/>
              <a:gd name="connsiteY211" fmla="*/ 218831 h 379842"/>
              <a:gd name="connsiteX212" fmla="*/ 894862 w 2782719"/>
              <a:gd name="connsiteY212" fmla="*/ 171939 h 379842"/>
              <a:gd name="connsiteX213" fmla="*/ 937846 w 2782719"/>
              <a:gd name="connsiteY213" fmla="*/ 105508 h 379842"/>
              <a:gd name="connsiteX214" fmla="*/ 949569 w 2782719"/>
              <a:gd name="connsiteY214" fmla="*/ 85969 h 379842"/>
              <a:gd name="connsiteX215" fmla="*/ 961293 w 2782719"/>
              <a:gd name="connsiteY215" fmla="*/ 70339 h 379842"/>
              <a:gd name="connsiteX216" fmla="*/ 969108 w 2782719"/>
              <a:gd name="connsiteY216" fmla="*/ 58616 h 379842"/>
              <a:gd name="connsiteX217" fmla="*/ 980831 w 2782719"/>
              <a:gd name="connsiteY217" fmla="*/ 46892 h 379842"/>
              <a:gd name="connsiteX218" fmla="*/ 1008185 w 2782719"/>
              <a:gd name="connsiteY218" fmla="*/ 15631 h 379842"/>
              <a:gd name="connsiteX219" fmla="*/ 1019908 w 2782719"/>
              <a:gd name="connsiteY219" fmla="*/ 11723 h 379842"/>
              <a:gd name="connsiteX220" fmla="*/ 1023816 w 2782719"/>
              <a:gd name="connsiteY220" fmla="*/ 31262 h 379842"/>
              <a:gd name="connsiteX221" fmla="*/ 1000369 w 2782719"/>
              <a:gd name="connsiteY221" fmla="*/ 101600 h 379842"/>
              <a:gd name="connsiteX222" fmla="*/ 973016 w 2782719"/>
              <a:gd name="connsiteY222" fmla="*/ 195385 h 379842"/>
              <a:gd name="connsiteX223" fmla="*/ 965200 w 2782719"/>
              <a:gd name="connsiteY223" fmla="*/ 218831 h 379842"/>
              <a:gd name="connsiteX224" fmla="*/ 953477 w 2782719"/>
              <a:gd name="connsiteY224" fmla="*/ 238369 h 379842"/>
              <a:gd name="connsiteX225" fmla="*/ 937846 w 2782719"/>
              <a:gd name="connsiteY225" fmla="*/ 269631 h 379842"/>
              <a:gd name="connsiteX226" fmla="*/ 930031 w 2782719"/>
              <a:gd name="connsiteY226" fmla="*/ 285262 h 379842"/>
              <a:gd name="connsiteX227" fmla="*/ 922216 w 2782719"/>
              <a:gd name="connsiteY227" fmla="*/ 300892 h 379842"/>
              <a:gd name="connsiteX228" fmla="*/ 918308 w 2782719"/>
              <a:gd name="connsiteY228" fmla="*/ 312616 h 379842"/>
              <a:gd name="connsiteX229" fmla="*/ 910493 w 2782719"/>
              <a:gd name="connsiteY229" fmla="*/ 289169 h 379842"/>
              <a:gd name="connsiteX230" fmla="*/ 941754 w 2782719"/>
              <a:gd name="connsiteY230" fmla="*/ 277446 h 379842"/>
              <a:gd name="connsiteX231" fmla="*/ 949569 w 2782719"/>
              <a:gd name="connsiteY231" fmla="*/ 265723 h 379842"/>
              <a:gd name="connsiteX232" fmla="*/ 980831 w 2782719"/>
              <a:gd name="connsiteY232" fmla="*/ 191477 h 379842"/>
              <a:gd name="connsiteX233" fmla="*/ 996462 w 2782719"/>
              <a:gd name="connsiteY233" fmla="*/ 156308 h 379842"/>
              <a:gd name="connsiteX234" fmla="*/ 1023816 w 2782719"/>
              <a:gd name="connsiteY234" fmla="*/ 121139 h 379842"/>
              <a:gd name="connsiteX235" fmla="*/ 1035539 w 2782719"/>
              <a:gd name="connsiteY235" fmla="*/ 105508 h 379842"/>
              <a:gd name="connsiteX236" fmla="*/ 1058985 w 2782719"/>
              <a:gd name="connsiteY236" fmla="*/ 66431 h 379842"/>
              <a:gd name="connsiteX237" fmla="*/ 1066800 w 2782719"/>
              <a:gd name="connsiteY237" fmla="*/ 50800 h 379842"/>
              <a:gd name="connsiteX238" fmla="*/ 1074616 w 2782719"/>
              <a:gd name="connsiteY238" fmla="*/ 42985 h 379842"/>
              <a:gd name="connsiteX239" fmla="*/ 1078523 w 2782719"/>
              <a:gd name="connsiteY239" fmla="*/ 58616 h 379842"/>
              <a:gd name="connsiteX240" fmla="*/ 1055077 w 2782719"/>
              <a:gd name="connsiteY240" fmla="*/ 105508 h 379842"/>
              <a:gd name="connsiteX241" fmla="*/ 1051169 w 2782719"/>
              <a:gd name="connsiteY241" fmla="*/ 128954 h 379842"/>
              <a:gd name="connsiteX242" fmla="*/ 1004277 w 2782719"/>
              <a:gd name="connsiteY242" fmla="*/ 238369 h 379842"/>
              <a:gd name="connsiteX243" fmla="*/ 992554 w 2782719"/>
              <a:gd name="connsiteY243" fmla="*/ 277446 h 379842"/>
              <a:gd name="connsiteX244" fmla="*/ 984739 w 2782719"/>
              <a:gd name="connsiteY244" fmla="*/ 289169 h 379842"/>
              <a:gd name="connsiteX245" fmla="*/ 980831 w 2782719"/>
              <a:gd name="connsiteY245" fmla="*/ 304800 h 379842"/>
              <a:gd name="connsiteX246" fmla="*/ 976923 w 2782719"/>
              <a:gd name="connsiteY246" fmla="*/ 316523 h 379842"/>
              <a:gd name="connsiteX247" fmla="*/ 973016 w 2782719"/>
              <a:gd name="connsiteY247" fmla="*/ 304800 h 379842"/>
              <a:gd name="connsiteX248" fmla="*/ 992554 w 2782719"/>
              <a:gd name="connsiteY248" fmla="*/ 293077 h 379842"/>
              <a:gd name="connsiteX249" fmla="*/ 1016000 w 2782719"/>
              <a:gd name="connsiteY249" fmla="*/ 242277 h 379842"/>
              <a:gd name="connsiteX250" fmla="*/ 1039446 w 2782719"/>
              <a:gd name="connsiteY250" fmla="*/ 207108 h 379842"/>
              <a:gd name="connsiteX251" fmla="*/ 1070708 w 2782719"/>
              <a:gd name="connsiteY251" fmla="*/ 152400 h 379842"/>
              <a:gd name="connsiteX252" fmla="*/ 1090246 w 2782719"/>
              <a:gd name="connsiteY252" fmla="*/ 132862 h 379842"/>
              <a:gd name="connsiteX253" fmla="*/ 1101969 w 2782719"/>
              <a:gd name="connsiteY253" fmla="*/ 113323 h 379842"/>
              <a:gd name="connsiteX254" fmla="*/ 1125416 w 2782719"/>
              <a:gd name="connsiteY254" fmla="*/ 85969 h 379842"/>
              <a:gd name="connsiteX255" fmla="*/ 1156677 w 2782719"/>
              <a:gd name="connsiteY255" fmla="*/ 54708 h 379842"/>
              <a:gd name="connsiteX256" fmla="*/ 1141046 w 2782719"/>
              <a:gd name="connsiteY256" fmla="*/ 136769 h 379842"/>
              <a:gd name="connsiteX257" fmla="*/ 1113693 w 2782719"/>
              <a:gd name="connsiteY257" fmla="*/ 222739 h 379842"/>
              <a:gd name="connsiteX258" fmla="*/ 1094154 w 2782719"/>
              <a:gd name="connsiteY258" fmla="*/ 269631 h 379842"/>
              <a:gd name="connsiteX259" fmla="*/ 1121508 w 2782719"/>
              <a:gd name="connsiteY259" fmla="*/ 211016 h 379842"/>
              <a:gd name="connsiteX260" fmla="*/ 1164493 w 2782719"/>
              <a:gd name="connsiteY260" fmla="*/ 140677 h 379842"/>
              <a:gd name="connsiteX261" fmla="*/ 1227016 w 2782719"/>
              <a:gd name="connsiteY261" fmla="*/ 62523 h 379842"/>
              <a:gd name="connsiteX262" fmla="*/ 1199662 w 2782719"/>
              <a:gd name="connsiteY262" fmla="*/ 191477 h 379842"/>
              <a:gd name="connsiteX263" fmla="*/ 1164493 w 2782719"/>
              <a:gd name="connsiteY263" fmla="*/ 265723 h 379842"/>
              <a:gd name="connsiteX264" fmla="*/ 1156677 w 2782719"/>
              <a:gd name="connsiteY264" fmla="*/ 281354 h 379842"/>
              <a:gd name="connsiteX265" fmla="*/ 1180123 w 2782719"/>
              <a:gd name="connsiteY265" fmla="*/ 254000 h 379842"/>
              <a:gd name="connsiteX266" fmla="*/ 1199662 w 2782719"/>
              <a:gd name="connsiteY266" fmla="*/ 211016 h 379842"/>
              <a:gd name="connsiteX267" fmla="*/ 1270000 w 2782719"/>
              <a:gd name="connsiteY267" fmla="*/ 109416 h 379842"/>
              <a:gd name="connsiteX268" fmla="*/ 1301262 w 2782719"/>
              <a:gd name="connsiteY268" fmla="*/ 74246 h 379842"/>
              <a:gd name="connsiteX269" fmla="*/ 1340339 w 2782719"/>
              <a:gd name="connsiteY269" fmla="*/ 39077 h 379842"/>
              <a:gd name="connsiteX270" fmla="*/ 1328616 w 2782719"/>
              <a:gd name="connsiteY270" fmla="*/ 82062 h 379842"/>
              <a:gd name="connsiteX271" fmla="*/ 1277816 w 2782719"/>
              <a:gd name="connsiteY271" fmla="*/ 207108 h 379842"/>
              <a:gd name="connsiteX272" fmla="*/ 1262185 w 2782719"/>
              <a:gd name="connsiteY272" fmla="*/ 230554 h 379842"/>
              <a:gd name="connsiteX273" fmla="*/ 1355969 w 2782719"/>
              <a:gd name="connsiteY273" fmla="*/ 113323 h 379842"/>
              <a:gd name="connsiteX274" fmla="*/ 1402862 w 2782719"/>
              <a:gd name="connsiteY274" fmla="*/ 62523 h 379842"/>
              <a:gd name="connsiteX275" fmla="*/ 1418493 w 2782719"/>
              <a:gd name="connsiteY275" fmla="*/ 54708 h 379842"/>
              <a:gd name="connsiteX276" fmla="*/ 1422400 w 2782719"/>
              <a:gd name="connsiteY276" fmla="*/ 74246 h 379842"/>
              <a:gd name="connsiteX277" fmla="*/ 1402862 w 2782719"/>
              <a:gd name="connsiteY277" fmla="*/ 97692 h 379842"/>
              <a:gd name="connsiteX278" fmla="*/ 1359877 w 2782719"/>
              <a:gd name="connsiteY278" fmla="*/ 195385 h 379842"/>
              <a:gd name="connsiteX279" fmla="*/ 1328616 w 2782719"/>
              <a:gd name="connsiteY279" fmla="*/ 242277 h 379842"/>
              <a:gd name="connsiteX280" fmla="*/ 1316893 w 2782719"/>
              <a:gd name="connsiteY280" fmla="*/ 265723 h 379842"/>
              <a:gd name="connsiteX281" fmla="*/ 1309077 w 2782719"/>
              <a:gd name="connsiteY281" fmla="*/ 273539 h 379842"/>
              <a:gd name="connsiteX282" fmla="*/ 1336431 w 2782719"/>
              <a:gd name="connsiteY282" fmla="*/ 238369 h 379842"/>
              <a:gd name="connsiteX283" fmla="*/ 1375508 w 2782719"/>
              <a:gd name="connsiteY283" fmla="*/ 175846 h 379842"/>
              <a:gd name="connsiteX284" fmla="*/ 1434123 w 2782719"/>
              <a:gd name="connsiteY284" fmla="*/ 113323 h 379842"/>
              <a:gd name="connsiteX285" fmla="*/ 1441939 w 2782719"/>
              <a:gd name="connsiteY285" fmla="*/ 105508 h 379842"/>
              <a:gd name="connsiteX286" fmla="*/ 1430216 w 2782719"/>
              <a:gd name="connsiteY286" fmla="*/ 144585 h 379842"/>
              <a:gd name="connsiteX287" fmla="*/ 1395046 w 2782719"/>
              <a:gd name="connsiteY287" fmla="*/ 214923 h 379842"/>
              <a:gd name="connsiteX288" fmla="*/ 1344246 w 2782719"/>
              <a:gd name="connsiteY288" fmla="*/ 304800 h 379842"/>
              <a:gd name="connsiteX289" fmla="*/ 1391139 w 2782719"/>
              <a:gd name="connsiteY289" fmla="*/ 242277 h 379842"/>
              <a:gd name="connsiteX290" fmla="*/ 1441939 w 2782719"/>
              <a:gd name="connsiteY290" fmla="*/ 171939 h 379842"/>
              <a:gd name="connsiteX291" fmla="*/ 1473200 w 2782719"/>
              <a:gd name="connsiteY291" fmla="*/ 136769 h 379842"/>
              <a:gd name="connsiteX292" fmla="*/ 1500554 w 2782719"/>
              <a:gd name="connsiteY292" fmla="*/ 117231 h 379842"/>
              <a:gd name="connsiteX293" fmla="*/ 1473200 w 2782719"/>
              <a:gd name="connsiteY293" fmla="*/ 171939 h 379842"/>
              <a:gd name="connsiteX294" fmla="*/ 1438031 w 2782719"/>
              <a:gd name="connsiteY294" fmla="*/ 269631 h 379842"/>
              <a:gd name="connsiteX295" fmla="*/ 1414585 w 2782719"/>
              <a:gd name="connsiteY295" fmla="*/ 316523 h 379842"/>
              <a:gd name="connsiteX296" fmla="*/ 1398954 w 2782719"/>
              <a:gd name="connsiteY296" fmla="*/ 355600 h 379842"/>
              <a:gd name="connsiteX297" fmla="*/ 1430216 w 2782719"/>
              <a:gd name="connsiteY297" fmla="*/ 320431 h 379842"/>
              <a:gd name="connsiteX298" fmla="*/ 1461477 w 2782719"/>
              <a:gd name="connsiteY298" fmla="*/ 269631 h 379842"/>
              <a:gd name="connsiteX299" fmla="*/ 1578708 w 2782719"/>
              <a:gd name="connsiteY299" fmla="*/ 125046 h 379842"/>
              <a:gd name="connsiteX300" fmla="*/ 1590431 w 2782719"/>
              <a:gd name="connsiteY300" fmla="*/ 117231 h 379842"/>
              <a:gd name="connsiteX301" fmla="*/ 1547446 w 2782719"/>
              <a:gd name="connsiteY301" fmla="*/ 218831 h 379842"/>
              <a:gd name="connsiteX302" fmla="*/ 1520093 w 2782719"/>
              <a:gd name="connsiteY302" fmla="*/ 277446 h 379842"/>
              <a:gd name="connsiteX303" fmla="*/ 1512277 w 2782719"/>
              <a:gd name="connsiteY303" fmla="*/ 296985 h 379842"/>
              <a:gd name="connsiteX304" fmla="*/ 1508369 w 2782719"/>
              <a:gd name="connsiteY304" fmla="*/ 308708 h 379842"/>
              <a:gd name="connsiteX305" fmla="*/ 1625600 w 2782719"/>
              <a:gd name="connsiteY305" fmla="*/ 160216 h 379842"/>
              <a:gd name="connsiteX306" fmla="*/ 1656862 w 2782719"/>
              <a:gd name="connsiteY306" fmla="*/ 125046 h 379842"/>
              <a:gd name="connsiteX307" fmla="*/ 1684216 w 2782719"/>
              <a:gd name="connsiteY307" fmla="*/ 82062 h 379842"/>
              <a:gd name="connsiteX308" fmla="*/ 1715477 w 2782719"/>
              <a:gd name="connsiteY308" fmla="*/ 58616 h 379842"/>
              <a:gd name="connsiteX309" fmla="*/ 1695939 w 2782719"/>
              <a:gd name="connsiteY309" fmla="*/ 132862 h 379842"/>
              <a:gd name="connsiteX310" fmla="*/ 1664677 w 2782719"/>
              <a:gd name="connsiteY310" fmla="*/ 234462 h 379842"/>
              <a:gd name="connsiteX311" fmla="*/ 1652954 w 2782719"/>
              <a:gd name="connsiteY311" fmla="*/ 285262 h 379842"/>
              <a:gd name="connsiteX312" fmla="*/ 1645139 w 2782719"/>
              <a:gd name="connsiteY312" fmla="*/ 304800 h 379842"/>
              <a:gd name="connsiteX313" fmla="*/ 1641231 w 2782719"/>
              <a:gd name="connsiteY313" fmla="*/ 316523 h 379842"/>
              <a:gd name="connsiteX314" fmla="*/ 1817077 w 2782719"/>
              <a:gd name="connsiteY314" fmla="*/ 78154 h 379842"/>
              <a:gd name="connsiteX315" fmla="*/ 1840523 w 2782719"/>
              <a:gd name="connsiteY315" fmla="*/ 50800 h 379842"/>
              <a:gd name="connsiteX316" fmla="*/ 1844431 w 2782719"/>
              <a:gd name="connsiteY316" fmla="*/ 85969 h 379842"/>
              <a:gd name="connsiteX317" fmla="*/ 1828800 w 2782719"/>
              <a:gd name="connsiteY317" fmla="*/ 113323 h 379842"/>
              <a:gd name="connsiteX318" fmla="*/ 1801446 w 2782719"/>
              <a:gd name="connsiteY318" fmla="*/ 179754 h 379842"/>
              <a:gd name="connsiteX319" fmla="*/ 1754554 w 2782719"/>
              <a:gd name="connsiteY319" fmla="*/ 261816 h 379842"/>
              <a:gd name="connsiteX320" fmla="*/ 1750646 w 2782719"/>
              <a:gd name="connsiteY320" fmla="*/ 277446 h 379842"/>
              <a:gd name="connsiteX321" fmla="*/ 1824893 w 2782719"/>
              <a:gd name="connsiteY321" fmla="*/ 183662 h 379842"/>
              <a:gd name="connsiteX322" fmla="*/ 1903046 w 2782719"/>
              <a:gd name="connsiteY322" fmla="*/ 93785 h 379842"/>
              <a:gd name="connsiteX323" fmla="*/ 1910862 w 2782719"/>
              <a:gd name="connsiteY323" fmla="*/ 85969 h 379842"/>
              <a:gd name="connsiteX324" fmla="*/ 1922585 w 2782719"/>
              <a:gd name="connsiteY324" fmla="*/ 78154 h 379842"/>
              <a:gd name="connsiteX325" fmla="*/ 1883508 w 2782719"/>
              <a:gd name="connsiteY325" fmla="*/ 179754 h 379842"/>
              <a:gd name="connsiteX326" fmla="*/ 1852246 w 2782719"/>
              <a:gd name="connsiteY326" fmla="*/ 250092 h 379842"/>
              <a:gd name="connsiteX327" fmla="*/ 1832708 w 2782719"/>
              <a:gd name="connsiteY327" fmla="*/ 285262 h 379842"/>
              <a:gd name="connsiteX328" fmla="*/ 1824893 w 2782719"/>
              <a:gd name="connsiteY328" fmla="*/ 300892 h 379842"/>
              <a:gd name="connsiteX329" fmla="*/ 1840523 w 2782719"/>
              <a:gd name="connsiteY329" fmla="*/ 285262 h 379842"/>
              <a:gd name="connsiteX330" fmla="*/ 1961662 w 2782719"/>
              <a:gd name="connsiteY330" fmla="*/ 125046 h 379842"/>
              <a:gd name="connsiteX331" fmla="*/ 2020277 w 2782719"/>
              <a:gd name="connsiteY331" fmla="*/ 62523 h 379842"/>
              <a:gd name="connsiteX332" fmla="*/ 2035908 w 2782719"/>
              <a:gd name="connsiteY332" fmla="*/ 54708 h 379842"/>
              <a:gd name="connsiteX333" fmla="*/ 2008554 w 2782719"/>
              <a:gd name="connsiteY333" fmla="*/ 121139 h 379842"/>
              <a:gd name="connsiteX334" fmla="*/ 1938216 w 2782719"/>
              <a:gd name="connsiteY334" fmla="*/ 308708 h 379842"/>
              <a:gd name="connsiteX335" fmla="*/ 1926493 w 2782719"/>
              <a:gd name="connsiteY335" fmla="*/ 332154 h 379842"/>
              <a:gd name="connsiteX336" fmla="*/ 1918677 w 2782719"/>
              <a:gd name="connsiteY336" fmla="*/ 351692 h 379842"/>
              <a:gd name="connsiteX337" fmla="*/ 1957754 w 2782719"/>
              <a:gd name="connsiteY337" fmla="*/ 324339 h 379842"/>
              <a:gd name="connsiteX338" fmla="*/ 2004646 w 2782719"/>
              <a:gd name="connsiteY338" fmla="*/ 261816 h 379842"/>
              <a:gd name="connsiteX339" fmla="*/ 2114062 w 2782719"/>
              <a:gd name="connsiteY339" fmla="*/ 132862 h 379842"/>
              <a:gd name="connsiteX340" fmla="*/ 2153139 w 2782719"/>
              <a:gd name="connsiteY340" fmla="*/ 93785 h 379842"/>
              <a:gd name="connsiteX341" fmla="*/ 2160954 w 2782719"/>
              <a:gd name="connsiteY341" fmla="*/ 128954 h 379842"/>
              <a:gd name="connsiteX342" fmla="*/ 2117969 w 2782719"/>
              <a:gd name="connsiteY342" fmla="*/ 195385 h 379842"/>
              <a:gd name="connsiteX343" fmla="*/ 2071077 w 2782719"/>
              <a:gd name="connsiteY343" fmla="*/ 281354 h 379842"/>
              <a:gd name="connsiteX344" fmla="*/ 2047631 w 2782719"/>
              <a:gd name="connsiteY344" fmla="*/ 336062 h 379842"/>
              <a:gd name="connsiteX345" fmla="*/ 2043723 w 2782719"/>
              <a:gd name="connsiteY345" fmla="*/ 347785 h 379842"/>
              <a:gd name="connsiteX346" fmla="*/ 2074985 w 2782719"/>
              <a:gd name="connsiteY346" fmla="*/ 293077 h 379842"/>
              <a:gd name="connsiteX347" fmla="*/ 2196123 w 2782719"/>
              <a:gd name="connsiteY347" fmla="*/ 121139 h 379842"/>
              <a:gd name="connsiteX348" fmla="*/ 2207846 w 2782719"/>
              <a:gd name="connsiteY348" fmla="*/ 101600 h 379842"/>
              <a:gd name="connsiteX349" fmla="*/ 2254739 w 2782719"/>
              <a:gd name="connsiteY349" fmla="*/ 62523 h 379842"/>
              <a:gd name="connsiteX350" fmla="*/ 2239108 w 2782719"/>
              <a:gd name="connsiteY350" fmla="*/ 93785 h 379842"/>
              <a:gd name="connsiteX351" fmla="*/ 2207846 w 2782719"/>
              <a:gd name="connsiteY351" fmla="*/ 179754 h 379842"/>
              <a:gd name="connsiteX352" fmla="*/ 2133600 w 2782719"/>
              <a:gd name="connsiteY352" fmla="*/ 293077 h 379842"/>
              <a:gd name="connsiteX353" fmla="*/ 2125785 w 2782719"/>
              <a:gd name="connsiteY353" fmla="*/ 312616 h 379842"/>
              <a:gd name="connsiteX354" fmla="*/ 2282093 w 2782719"/>
              <a:gd name="connsiteY354" fmla="*/ 78154 h 379842"/>
              <a:gd name="connsiteX355" fmla="*/ 2317262 w 2782719"/>
              <a:gd name="connsiteY355" fmla="*/ 42985 h 379842"/>
              <a:gd name="connsiteX356" fmla="*/ 2309446 w 2782719"/>
              <a:gd name="connsiteY356" fmla="*/ 66431 h 379842"/>
              <a:gd name="connsiteX357" fmla="*/ 2297723 w 2782719"/>
              <a:gd name="connsiteY357" fmla="*/ 105508 h 379842"/>
              <a:gd name="connsiteX358" fmla="*/ 2223477 w 2782719"/>
              <a:gd name="connsiteY358" fmla="*/ 230554 h 379842"/>
              <a:gd name="connsiteX359" fmla="*/ 2196123 w 2782719"/>
              <a:gd name="connsiteY359" fmla="*/ 289169 h 379842"/>
              <a:gd name="connsiteX360" fmla="*/ 2157046 w 2782719"/>
              <a:gd name="connsiteY360" fmla="*/ 343877 h 379842"/>
              <a:gd name="connsiteX361" fmla="*/ 2192216 w 2782719"/>
              <a:gd name="connsiteY361" fmla="*/ 308708 h 379842"/>
              <a:gd name="connsiteX362" fmla="*/ 2278185 w 2782719"/>
              <a:gd name="connsiteY362" fmla="*/ 171939 h 379842"/>
              <a:gd name="connsiteX363" fmla="*/ 2352431 w 2782719"/>
              <a:gd name="connsiteY363" fmla="*/ 97692 h 379842"/>
              <a:gd name="connsiteX364" fmla="*/ 2383693 w 2782719"/>
              <a:gd name="connsiteY364" fmla="*/ 70339 h 379842"/>
              <a:gd name="connsiteX365" fmla="*/ 2375877 w 2782719"/>
              <a:gd name="connsiteY365" fmla="*/ 97692 h 379842"/>
              <a:gd name="connsiteX366" fmla="*/ 2262554 w 2782719"/>
              <a:gd name="connsiteY366" fmla="*/ 308708 h 379842"/>
              <a:gd name="connsiteX367" fmla="*/ 2246923 w 2782719"/>
              <a:gd name="connsiteY367" fmla="*/ 328246 h 379842"/>
              <a:gd name="connsiteX368" fmla="*/ 2258646 w 2782719"/>
              <a:gd name="connsiteY368" fmla="*/ 300892 h 379842"/>
              <a:gd name="connsiteX369" fmla="*/ 2317262 w 2782719"/>
              <a:gd name="connsiteY369" fmla="*/ 218831 h 379842"/>
              <a:gd name="connsiteX370" fmla="*/ 2426677 w 2782719"/>
              <a:gd name="connsiteY370" fmla="*/ 93785 h 379842"/>
              <a:gd name="connsiteX371" fmla="*/ 2457939 w 2782719"/>
              <a:gd name="connsiteY371" fmla="*/ 62523 h 379842"/>
              <a:gd name="connsiteX372" fmla="*/ 2454031 w 2782719"/>
              <a:gd name="connsiteY372" fmla="*/ 97692 h 379842"/>
              <a:gd name="connsiteX373" fmla="*/ 2446216 w 2782719"/>
              <a:gd name="connsiteY373" fmla="*/ 109416 h 379842"/>
              <a:gd name="connsiteX374" fmla="*/ 2383693 w 2782719"/>
              <a:gd name="connsiteY374" fmla="*/ 238369 h 379842"/>
              <a:gd name="connsiteX375" fmla="*/ 2356339 w 2782719"/>
              <a:gd name="connsiteY375" fmla="*/ 289169 h 379842"/>
              <a:gd name="connsiteX376" fmla="*/ 2352431 w 2782719"/>
              <a:gd name="connsiteY376" fmla="*/ 304800 h 379842"/>
              <a:gd name="connsiteX377" fmla="*/ 2407139 w 2782719"/>
              <a:gd name="connsiteY377" fmla="*/ 238369 h 379842"/>
              <a:gd name="connsiteX378" fmla="*/ 2469662 w 2782719"/>
              <a:gd name="connsiteY378" fmla="*/ 160216 h 379842"/>
              <a:gd name="connsiteX379" fmla="*/ 2504831 w 2782719"/>
              <a:gd name="connsiteY379" fmla="*/ 125046 h 379842"/>
              <a:gd name="connsiteX380" fmla="*/ 2520462 w 2782719"/>
              <a:gd name="connsiteY380" fmla="*/ 105508 h 379842"/>
              <a:gd name="connsiteX381" fmla="*/ 2528277 w 2782719"/>
              <a:gd name="connsiteY381" fmla="*/ 97692 h 379842"/>
              <a:gd name="connsiteX382" fmla="*/ 2508739 w 2782719"/>
              <a:gd name="connsiteY382" fmla="*/ 132862 h 379842"/>
              <a:gd name="connsiteX383" fmla="*/ 2446216 w 2782719"/>
              <a:gd name="connsiteY383" fmla="*/ 230554 h 379842"/>
              <a:gd name="connsiteX384" fmla="*/ 2422769 w 2782719"/>
              <a:gd name="connsiteY384" fmla="*/ 265723 h 379842"/>
              <a:gd name="connsiteX385" fmla="*/ 2399323 w 2782719"/>
              <a:gd name="connsiteY385" fmla="*/ 300892 h 379842"/>
              <a:gd name="connsiteX386" fmla="*/ 2426677 w 2782719"/>
              <a:gd name="connsiteY386" fmla="*/ 265723 h 379842"/>
              <a:gd name="connsiteX387" fmla="*/ 2434493 w 2782719"/>
              <a:gd name="connsiteY387" fmla="*/ 254000 h 379842"/>
              <a:gd name="connsiteX388" fmla="*/ 2473569 w 2782719"/>
              <a:gd name="connsiteY388" fmla="*/ 203200 h 379842"/>
              <a:gd name="connsiteX389" fmla="*/ 2497016 w 2782719"/>
              <a:gd name="connsiteY389" fmla="*/ 183662 h 379842"/>
              <a:gd name="connsiteX390" fmla="*/ 2512646 w 2782719"/>
              <a:gd name="connsiteY390" fmla="*/ 160216 h 379842"/>
              <a:gd name="connsiteX391" fmla="*/ 2547816 w 2782719"/>
              <a:gd name="connsiteY391" fmla="*/ 121139 h 379842"/>
              <a:gd name="connsiteX392" fmla="*/ 2571262 w 2782719"/>
              <a:gd name="connsiteY392" fmla="*/ 97692 h 379842"/>
              <a:gd name="connsiteX393" fmla="*/ 2555631 w 2782719"/>
              <a:gd name="connsiteY393" fmla="*/ 136769 h 379842"/>
              <a:gd name="connsiteX394" fmla="*/ 2547816 w 2782719"/>
              <a:gd name="connsiteY394" fmla="*/ 148492 h 379842"/>
              <a:gd name="connsiteX395" fmla="*/ 2512646 w 2782719"/>
              <a:gd name="connsiteY395" fmla="*/ 234462 h 379842"/>
              <a:gd name="connsiteX396" fmla="*/ 2500923 w 2782719"/>
              <a:gd name="connsiteY396" fmla="*/ 257908 h 379842"/>
              <a:gd name="connsiteX397" fmla="*/ 2485293 w 2782719"/>
              <a:gd name="connsiteY397" fmla="*/ 289169 h 379842"/>
              <a:gd name="connsiteX398" fmla="*/ 2473569 w 2782719"/>
              <a:gd name="connsiteY398" fmla="*/ 308708 h 379842"/>
              <a:gd name="connsiteX399" fmla="*/ 2469662 w 2782719"/>
              <a:gd name="connsiteY399" fmla="*/ 320431 h 379842"/>
              <a:gd name="connsiteX400" fmla="*/ 2493108 w 2782719"/>
              <a:gd name="connsiteY400" fmla="*/ 304800 h 379842"/>
              <a:gd name="connsiteX401" fmla="*/ 2504831 w 2782719"/>
              <a:gd name="connsiteY401" fmla="*/ 293077 h 379842"/>
              <a:gd name="connsiteX402" fmla="*/ 2543908 w 2782719"/>
              <a:gd name="connsiteY402" fmla="*/ 242277 h 379842"/>
              <a:gd name="connsiteX403" fmla="*/ 2563446 w 2782719"/>
              <a:gd name="connsiteY403" fmla="*/ 226646 h 379842"/>
              <a:gd name="connsiteX404" fmla="*/ 2590800 w 2782719"/>
              <a:gd name="connsiteY404" fmla="*/ 191477 h 379842"/>
              <a:gd name="connsiteX405" fmla="*/ 2606431 w 2782719"/>
              <a:gd name="connsiteY405" fmla="*/ 171939 h 379842"/>
              <a:gd name="connsiteX406" fmla="*/ 2633785 w 2782719"/>
              <a:gd name="connsiteY406" fmla="*/ 148492 h 379842"/>
              <a:gd name="connsiteX407" fmla="*/ 2622062 w 2782719"/>
              <a:gd name="connsiteY407" fmla="*/ 175846 h 379842"/>
              <a:gd name="connsiteX408" fmla="*/ 2618154 w 2782719"/>
              <a:gd name="connsiteY408" fmla="*/ 187569 h 379842"/>
              <a:gd name="connsiteX409" fmla="*/ 2610339 w 2782719"/>
              <a:gd name="connsiteY409" fmla="*/ 199292 h 379842"/>
              <a:gd name="connsiteX410" fmla="*/ 2579077 w 2782719"/>
              <a:gd name="connsiteY410" fmla="*/ 265723 h 379842"/>
              <a:gd name="connsiteX411" fmla="*/ 2563446 w 2782719"/>
              <a:gd name="connsiteY411" fmla="*/ 300892 h 379842"/>
              <a:gd name="connsiteX412" fmla="*/ 2555631 w 2782719"/>
              <a:gd name="connsiteY412" fmla="*/ 320431 h 379842"/>
              <a:gd name="connsiteX413" fmla="*/ 2551723 w 2782719"/>
              <a:gd name="connsiteY413" fmla="*/ 332154 h 379842"/>
              <a:gd name="connsiteX414" fmla="*/ 2590800 w 2782719"/>
              <a:gd name="connsiteY414" fmla="*/ 289169 h 379842"/>
              <a:gd name="connsiteX415" fmla="*/ 2625969 w 2782719"/>
              <a:gd name="connsiteY415" fmla="*/ 254000 h 379842"/>
              <a:gd name="connsiteX416" fmla="*/ 2704123 w 2782719"/>
              <a:gd name="connsiteY416" fmla="*/ 168031 h 379842"/>
              <a:gd name="connsiteX417" fmla="*/ 2711939 w 2782719"/>
              <a:gd name="connsiteY417" fmla="*/ 156308 h 379842"/>
              <a:gd name="connsiteX418" fmla="*/ 2727569 w 2782719"/>
              <a:gd name="connsiteY418" fmla="*/ 148492 h 379842"/>
              <a:gd name="connsiteX419" fmla="*/ 2708031 w 2782719"/>
              <a:gd name="connsiteY419" fmla="*/ 179754 h 379842"/>
              <a:gd name="connsiteX420" fmla="*/ 2700216 w 2782719"/>
              <a:gd name="connsiteY420" fmla="*/ 195385 h 379842"/>
              <a:gd name="connsiteX421" fmla="*/ 2696308 w 2782719"/>
              <a:gd name="connsiteY421" fmla="*/ 207108 h 379842"/>
              <a:gd name="connsiteX422" fmla="*/ 2684585 w 2782719"/>
              <a:gd name="connsiteY422" fmla="*/ 222739 h 379842"/>
              <a:gd name="connsiteX423" fmla="*/ 2657231 w 2782719"/>
              <a:gd name="connsiteY423" fmla="*/ 289169 h 379842"/>
              <a:gd name="connsiteX424" fmla="*/ 2645508 w 2782719"/>
              <a:gd name="connsiteY424" fmla="*/ 300892 h 379842"/>
              <a:gd name="connsiteX425" fmla="*/ 2633785 w 2782719"/>
              <a:gd name="connsiteY425" fmla="*/ 320431 h 379842"/>
              <a:gd name="connsiteX426" fmla="*/ 2629877 w 2782719"/>
              <a:gd name="connsiteY426" fmla="*/ 332154 h 379842"/>
              <a:gd name="connsiteX427" fmla="*/ 2649416 w 2782719"/>
              <a:gd name="connsiteY427" fmla="*/ 308708 h 379842"/>
              <a:gd name="connsiteX428" fmla="*/ 2668954 w 2782719"/>
              <a:gd name="connsiteY428" fmla="*/ 293077 h 379842"/>
              <a:gd name="connsiteX429" fmla="*/ 2715846 w 2782719"/>
              <a:gd name="connsiteY429" fmla="*/ 238369 h 379842"/>
              <a:gd name="connsiteX430" fmla="*/ 2747108 w 2782719"/>
              <a:gd name="connsiteY430" fmla="*/ 203200 h 379842"/>
              <a:gd name="connsiteX431" fmla="*/ 2758831 w 2782719"/>
              <a:gd name="connsiteY431" fmla="*/ 187569 h 379842"/>
              <a:gd name="connsiteX432" fmla="*/ 2774462 w 2782719"/>
              <a:gd name="connsiteY432" fmla="*/ 179754 h 379842"/>
              <a:gd name="connsiteX433" fmla="*/ 2782277 w 2782719"/>
              <a:gd name="connsiteY433" fmla="*/ 199292 h 379842"/>
              <a:gd name="connsiteX434" fmla="*/ 2751016 w 2782719"/>
              <a:gd name="connsiteY434" fmla="*/ 246185 h 379842"/>
              <a:gd name="connsiteX435" fmla="*/ 2743200 w 2782719"/>
              <a:gd name="connsiteY435" fmla="*/ 277446 h 379842"/>
              <a:gd name="connsiteX436" fmla="*/ 2739293 w 2782719"/>
              <a:gd name="connsiteY436" fmla="*/ 289169 h 379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</a:cxnLst>
            <a:rect l="l" t="t" r="r" b="b"/>
            <a:pathLst>
              <a:path w="2782719" h="379842">
                <a:moveTo>
                  <a:pt x="97693" y="246185"/>
                </a:moveTo>
                <a:cubicBezTo>
                  <a:pt x="80760" y="256605"/>
                  <a:pt x="62927" y="265688"/>
                  <a:pt x="46893" y="277446"/>
                </a:cubicBezTo>
                <a:cubicBezTo>
                  <a:pt x="36305" y="285210"/>
                  <a:pt x="40989" y="291191"/>
                  <a:pt x="35169" y="300892"/>
                </a:cubicBezTo>
                <a:cubicBezTo>
                  <a:pt x="33274" y="304051"/>
                  <a:pt x="29959" y="306103"/>
                  <a:pt x="27354" y="308708"/>
                </a:cubicBezTo>
                <a:cubicBezTo>
                  <a:pt x="27353" y="308710"/>
                  <a:pt x="19582" y="335447"/>
                  <a:pt x="15631" y="332154"/>
                </a:cubicBezTo>
                <a:cubicBezTo>
                  <a:pt x="6681" y="324695"/>
                  <a:pt x="5210" y="311313"/>
                  <a:pt x="0" y="300892"/>
                </a:cubicBezTo>
                <a:cubicBezTo>
                  <a:pt x="2605" y="281354"/>
                  <a:pt x="5028" y="261790"/>
                  <a:pt x="7816" y="242277"/>
                </a:cubicBezTo>
                <a:cubicBezTo>
                  <a:pt x="8936" y="234434"/>
                  <a:pt x="9682" y="226487"/>
                  <a:pt x="11723" y="218831"/>
                </a:cubicBezTo>
                <a:cubicBezTo>
                  <a:pt x="14907" y="206891"/>
                  <a:pt x="18857" y="195135"/>
                  <a:pt x="23446" y="183662"/>
                </a:cubicBezTo>
                <a:cubicBezTo>
                  <a:pt x="28656" y="170636"/>
                  <a:pt x="35674" y="158195"/>
                  <a:pt x="39077" y="144585"/>
                </a:cubicBezTo>
                <a:cubicBezTo>
                  <a:pt x="47210" y="112055"/>
                  <a:pt x="37307" y="144216"/>
                  <a:pt x="50800" y="117231"/>
                </a:cubicBezTo>
                <a:cubicBezTo>
                  <a:pt x="52642" y="113547"/>
                  <a:pt x="52866" y="109192"/>
                  <a:pt x="54708" y="105508"/>
                </a:cubicBezTo>
                <a:cubicBezTo>
                  <a:pt x="56808" y="101307"/>
                  <a:pt x="59793" y="97607"/>
                  <a:pt x="62523" y="93785"/>
                </a:cubicBezTo>
                <a:cubicBezTo>
                  <a:pt x="86776" y="59830"/>
                  <a:pt x="63629" y="94077"/>
                  <a:pt x="82062" y="66431"/>
                </a:cubicBezTo>
                <a:cubicBezTo>
                  <a:pt x="83364" y="62523"/>
                  <a:pt x="83850" y="58240"/>
                  <a:pt x="85969" y="54708"/>
                </a:cubicBezTo>
                <a:cubicBezTo>
                  <a:pt x="87865" y="51549"/>
                  <a:pt x="91426" y="49722"/>
                  <a:pt x="93785" y="46892"/>
                </a:cubicBezTo>
                <a:cubicBezTo>
                  <a:pt x="97954" y="41889"/>
                  <a:pt x="101181" y="36130"/>
                  <a:pt x="105508" y="31262"/>
                </a:cubicBezTo>
                <a:cubicBezTo>
                  <a:pt x="111627" y="24378"/>
                  <a:pt x="118533" y="18236"/>
                  <a:pt x="125046" y="11723"/>
                </a:cubicBezTo>
                <a:cubicBezTo>
                  <a:pt x="127651" y="9118"/>
                  <a:pt x="129367" y="5073"/>
                  <a:pt x="132862" y="3908"/>
                </a:cubicBezTo>
                <a:lnTo>
                  <a:pt x="144585" y="0"/>
                </a:lnTo>
                <a:cubicBezTo>
                  <a:pt x="145888" y="13026"/>
                  <a:pt x="148978" y="25995"/>
                  <a:pt x="148493" y="39077"/>
                </a:cubicBezTo>
                <a:cubicBezTo>
                  <a:pt x="146592" y="90413"/>
                  <a:pt x="146547" y="87900"/>
                  <a:pt x="136769" y="117231"/>
                </a:cubicBezTo>
                <a:cubicBezTo>
                  <a:pt x="133372" y="144409"/>
                  <a:pt x="133462" y="147146"/>
                  <a:pt x="128954" y="171939"/>
                </a:cubicBezTo>
                <a:cubicBezTo>
                  <a:pt x="127766" y="178474"/>
                  <a:pt x="127146" y="185176"/>
                  <a:pt x="125046" y="191477"/>
                </a:cubicBezTo>
                <a:cubicBezTo>
                  <a:pt x="123204" y="197003"/>
                  <a:pt x="119276" y="201654"/>
                  <a:pt x="117231" y="207108"/>
                </a:cubicBezTo>
                <a:cubicBezTo>
                  <a:pt x="115345" y="212137"/>
                  <a:pt x="114798" y="217575"/>
                  <a:pt x="113323" y="222739"/>
                </a:cubicBezTo>
                <a:cubicBezTo>
                  <a:pt x="112191" y="226700"/>
                  <a:pt x="110548" y="230502"/>
                  <a:pt x="109416" y="234462"/>
                </a:cubicBezTo>
                <a:cubicBezTo>
                  <a:pt x="107941" y="239626"/>
                  <a:pt x="106983" y="244928"/>
                  <a:pt x="105508" y="250092"/>
                </a:cubicBezTo>
                <a:cubicBezTo>
                  <a:pt x="104376" y="254053"/>
                  <a:pt x="102732" y="257855"/>
                  <a:pt x="101600" y="261816"/>
                </a:cubicBezTo>
                <a:cubicBezTo>
                  <a:pt x="100125" y="266980"/>
                  <a:pt x="99579" y="272418"/>
                  <a:pt x="97693" y="277446"/>
                </a:cubicBezTo>
                <a:cubicBezTo>
                  <a:pt x="95648" y="282900"/>
                  <a:pt x="92172" y="287723"/>
                  <a:pt x="89877" y="293077"/>
                </a:cubicBezTo>
                <a:cubicBezTo>
                  <a:pt x="88254" y="296863"/>
                  <a:pt x="87415" y="300943"/>
                  <a:pt x="85969" y="304800"/>
                </a:cubicBezTo>
                <a:cubicBezTo>
                  <a:pt x="83506" y="311368"/>
                  <a:pt x="80617" y="317771"/>
                  <a:pt x="78154" y="324339"/>
                </a:cubicBezTo>
                <a:cubicBezTo>
                  <a:pt x="76708" y="328196"/>
                  <a:pt x="75869" y="332276"/>
                  <a:pt x="74246" y="336062"/>
                </a:cubicBezTo>
                <a:cubicBezTo>
                  <a:pt x="71951" y="341416"/>
                  <a:pt x="68594" y="346284"/>
                  <a:pt x="66431" y="351692"/>
                </a:cubicBezTo>
                <a:cubicBezTo>
                  <a:pt x="63371" y="359341"/>
                  <a:pt x="58616" y="375139"/>
                  <a:pt x="58616" y="375139"/>
                </a:cubicBezTo>
                <a:cubicBezTo>
                  <a:pt x="57313" y="368626"/>
                  <a:pt x="52608" y="361901"/>
                  <a:pt x="54708" y="355600"/>
                </a:cubicBezTo>
                <a:cubicBezTo>
                  <a:pt x="57038" y="348610"/>
                  <a:pt x="65918" y="345864"/>
                  <a:pt x="70339" y="339969"/>
                </a:cubicBezTo>
                <a:cubicBezTo>
                  <a:pt x="73834" y="335309"/>
                  <a:pt x="75859" y="329693"/>
                  <a:pt x="78154" y="324339"/>
                </a:cubicBezTo>
                <a:cubicBezTo>
                  <a:pt x="79777" y="320553"/>
                  <a:pt x="80439" y="316402"/>
                  <a:pt x="82062" y="312616"/>
                </a:cubicBezTo>
                <a:cubicBezTo>
                  <a:pt x="84357" y="307262"/>
                  <a:pt x="87542" y="302322"/>
                  <a:pt x="89877" y="296985"/>
                </a:cubicBezTo>
                <a:cubicBezTo>
                  <a:pt x="96664" y="281471"/>
                  <a:pt x="101843" y="265238"/>
                  <a:pt x="109416" y="250092"/>
                </a:cubicBezTo>
                <a:cubicBezTo>
                  <a:pt x="113324" y="242277"/>
                  <a:pt x="117637" y="234651"/>
                  <a:pt x="121139" y="226646"/>
                </a:cubicBezTo>
                <a:cubicBezTo>
                  <a:pt x="143252" y="176101"/>
                  <a:pt x="127400" y="201621"/>
                  <a:pt x="144585" y="175846"/>
                </a:cubicBezTo>
                <a:cubicBezTo>
                  <a:pt x="150529" y="152071"/>
                  <a:pt x="144717" y="166727"/>
                  <a:pt x="160216" y="144585"/>
                </a:cubicBezTo>
                <a:cubicBezTo>
                  <a:pt x="165602" y="136890"/>
                  <a:pt x="170636" y="128954"/>
                  <a:pt x="175846" y="121139"/>
                </a:cubicBezTo>
                <a:cubicBezTo>
                  <a:pt x="179077" y="116292"/>
                  <a:pt x="180431" y="110355"/>
                  <a:pt x="183662" y="105508"/>
                </a:cubicBezTo>
                <a:cubicBezTo>
                  <a:pt x="185706" y="102442"/>
                  <a:pt x="189175" y="100569"/>
                  <a:pt x="191477" y="97692"/>
                </a:cubicBezTo>
                <a:cubicBezTo>
                  <a:pt x="194411" y="94025"/>
                  <a:pt x="196688" y="89877"/>
                  <a:pt x="199293" y="85969"/>
                </a:cubicBezTo>
                <a:cubicBezTo>
                  <a:pt x="213517" y="114418"/>
                  <a:pt x="206911" y="90368"/>
                  <a:pt x="191477" y="128954"/>
                </a:cubicBezTo>
                <a:cubicBezTo>
                  <a:pt x="187488" y="138927"/>
                  <a:pt x="187518" y="150191"/>
                  <a:pt x="183662" y="160216"/>
                </a:cubicBezTo>
                <a:cubicBezTo>
                  <a:pt x="177149" y="177149"/>
                  <a:pt x="169860" y="193804"/>
                  <a:pt x="164123" y="211016"/>
                </a:cubicBezTo>
                <a:cubicBezTo>
                  <a:pt x="158913" y="226647"/>
                  <a:pt x="154613" y="242611"/>
                  <a:pt x="148493" y="257908"/>
                </a:cubicBezTo>
                <a:cubicBezTo>
                  <a:pt x="145888" y="264421"/>
                  <a:pt x="142740" y="270742"/>
                  <a:pt x="140677" y="277446"/>
                </a:cubicBezTo>
                <a:cubicBezTo>
                  <a:pt x="137518" y="287712"/>
                  <a:pt x="136259" y="298518"/>
                  <a:pt x="132862" y="308708"/>
                </a:cubicBezTo>
                <a:cubicBezTo>
                  <a:pt x="131559" y="312616"/>
                  <a:pt x="130796" y="316747"/>
                  <a:pt x="128954" y="320431"/>
                </a:cubicBezTo>
                <a:cubicBezTo>
                  <a:pt x="126854" y="324632"/>
                  <a:pt x="123744" y="328246"/>
                  <a:pt x="121139" y="332154"/>
                </a:cubicBezTo>
                <a:cubicBezTo>
                  <a:pt x="114552" y="365088"/>
                  <a:pt x="121549" y="339012"/>
                  <a:pt x="109416" y="367323"/>
                </a:cubicBezTo>
                <a:cubicBezTo>
                  <a:pt x="107793" y="371109"/>
                  <a:pt x="104376" y="383007"/>
                  <a:pt x="105508" y="379046"/>
                </a:cubicBezTo>
                <a:cubicBezTo>
                  <a:pt x="117490" y="337106"/>
                  <a:pt x="110064" y="350720"/>
                  <a:pt x="125046" y="328246"/>
                </a:cubicBezTo>
                <a:cubicBezTo>
                  <a:pt x="126349" y="323036"/>
                  <a:pt x="127375" y="317749"/>
                  <a:pt x="128954" y="312616"/>
                </a:cubicBezTo>
                <a:cubicBezTo>
                  <a:pt x="137602" y="284511"/>
                  <a:pt x="143062" y="268769"/>
                  <a:pt x="156308" y="242277"/>
                </a:cubicBezTo>
                <a:cubicBezTo>
                  <a:pt x="162305" y="230282"/>
                  <a:pt x="169488" y="218916"/>
                  <a:pt x="175846" y="207108"/>
                </a:cubicBezTo>
                <a:cubicBezTo>
                  <a:pt x="190674" y="179571"/>
                  <a:pt x="176833" y="203667"/>
                  <a:pt x="191477" y="171939"/>
                </a:cubicBezTo>
                <a:cubicBezTo>
                  <a:pt x="196359" y="161361"/>
                  <a:pt x="201898" y="151098"/>
                  <a:pt x="207108" y="140677"/>
                </a:cubicBezTo>
                <a:cubicBezTo>
                  <a:pt x="220337" y="114218"/>
                  <a:pt x="208872" y="134417"/>
                  <a:pt x="230554" y="105508"/>
                </a:cubicBezTo>
                <a:cubicBezTo>
                  <a:pt x="233372" y="101751"/>
                  <a:pt x="234835" y="96878"/>
                  <a:pt x="238369" y="93785"/>
                </a:cubicBezTo>
                <a:cubicBezTo>
                  <a:pt x="245438" y="87600"/>
                  <a:pt x="261816" y="78154"/>
                  <a:pt x="261816" y="78154"/>
                </a:cubicBezTo>
                <a:cubicBezTo>
                  <a:pt x="263118" y="85969"/>
                  <a:pt x="266139" y="93688"/>
                  <a:pt x="265723" y="101600"/>
                </a:cubicBezTo>
                <a:cubicBezTo>
                  <a:pt x="263897" y="136298"/>
                  <a:pt x="256147" y="155282"/>
                  <a:pt x="250093" y="187569"/>
                </a:cubicBezTo>
                <a:cubicBezTo>
                  <a:pt x="240399" y="239271"/>
                  <a:pt x="254516" y="189931"/>
                  <a:pt x="234462" y="250092"/>
                </a:cubicBezTo>
                <a:cubicBezTo>
                  <a:pt x="233159" y="260513"/>
                  <a:pt x="232151" y="270974"/>
                  <a:pt x="230554" y="281354"/>
                </a:cubicBezTo>
                <a:cubicBezTo>
                  <a:pt x="229381" y="288975"/>
                  <a:pt x="225193" y="308344"/>
                  <a:pt x="222739" y="316523"/>
                </a:cubicBezTo>
                <a:cubicBezTo>
                  <a:pt x="220372" y="324414"/>
                  <a:pt x="216921" y="331977"/>
                  <a:pt x="214923" y="339969"/>
                </a:cubicBezTo>
                <a:cubicBezTo>
                  <a:pt x="213621" y="345179"/>
                  <a:pt x="212491" y="350436"/>
                  <a:pt x="211016" y="355600"/>
                </a:cubicBezTo>
                <a:cubicBezTo>
                  <a:pt x="209884" y="359561"/>
                  <a:pt x="204196" y="370236"/>
                  <a:pt x="207108" y="367323"/>
                </a:cubicBezTo>
                <a:cubicBezTo>
                  <a:pt x="211227" y="363203"/>
                  <a:pt x="212033" y="356750"/>
                  <a:pt x="214923" y="351692"/>
                </a:cubicBezTo>
                <a:cubicBezTo>
                  <a:pt x="217253" y="347614"/>
                  <a:pt x="220134" y="343877"/>
                  <a:pt x="222739" y="339969"/>
                </a:cubicBezTo>
                <a:cubicBezTo>
                  <a:pt x="227949" y="324338"/>
                  <a:pt x="233348" y="308769"/>
                  <a:pt x="238369" y="293077"/>
                </a:cubicBezTo>
                <a:cubicBezTo>
                  <a:pt x="243769" y="276203"/>
                  <a:pt x="246077" y="258123"/>
                  <a:pt x="254000" y="242277"/>
                </a:cubicBezTo>
                <a:cubicBezTo>
                  <a:pt x="279819" y="190641"/>
                  <a:pt x="268125" y="216732"/>
                  <a:pt x="289169" y="164123"/>
                </a:cubicBezTo>
                <a:cubicBezTo>
                  <a:pt x="295660" y="147896"/>
                  <a:pt x="303237" y="127393"/>
                  <a:pt x="312616" y="113323"/>
                </a:cubicBezTo>
                <a:cubicBezTo>
                  <a:pt x="315221" y="109415"/>
                  <a:pt x="318101" y="105678"/>
                  <a:pt x="320431" y="101600"/>
                </a:cubicBezTo>
                <a:cubicBezTo>
                  <a:pt x="324519" y="94445"/>
                  <a:pt x="329712" y="80595"/>
                  <a:pt x="336062" y="74246"/>
                </a:cubicBezTo>
                <a:cubicBezTo>
                  <a:pt x="339383" y="70925"/>
                  <a:pt x="343877" y="69036"/>
                  <a:pt x="347785" y="66431"/>
                </a:cubicBezTo>
                <a:cubicBezTo>
                  <a:pt x="342575" y="93785"/>
                  <a:pt x="337135" y="121096"/>
                  <a:pt x="332154" y="148492"/>
                </a:cubicBezTo>
                <a:cubicBezTo>
                  <a:pt x="329549" y="162820"/>
                  <a:pt x="327712" y="177310"/>
                  <a:pt x="324339" y="191477"/>
                </a:cubicBezTo>
                <a:cubicBezTo>
                  <a:pt x="311749" y="244355"/>
                  <a:pt x="316526" y="214918"/>
                  <a:pt x="300893" y="257908"/>
                </a:cubicBezTo>
                <a:cubicBezTo>
                  <a:pt x="299058" y="262955"/>
                  <a:pt x="298683" y="268444"/>
                  <a:pt x="296985" y="273539"/>
                </a:cubicBezTo>
                <a:cubicBezTo>
                  <a:pt x="294767" y="280193"/>
                  <a:pt x="291774" y="286564"/>
                  <a:pt x="289169" y="293077"/>
                </a:cubicBezTo>
                <a:cubicBezTo>
                  <a:pt x="286482" y="306517"/>
                  <a:pt x="285036" y="315362"/>
                  <a:pt x="281354" y="328246"/>
                </a:cubicBezTo>
                <a:cubicBezTo>
                  <a:pt x="280222" y="332207"/>
                  <a:pt x="276935" y="344056"/>
                  <a:pt x="277446" y="339969"/>
                </a:cubicBezTo>
                <a:cubicBezTo>
                  <a:pt x="282773" y="297359"/>
                  <a:pt x="278258" y="307492"/>
                  <a:pt x="293077" y="285262"/>
                </a:cubicBezTo>
                <a:cubicBezTo>
                  <a:pt x="298861" y="256342"/>
                  <a:pt x="297272" y="259182"/>
                  <a:pt x="312616" y="222739"/>
                </a:cubicBezTo>
                <a:cubicBezTo>
                  <a:pt x="343426" y="149565"/>
                  <a:pt x="314509" y="230317"/>
                  <a:pt x="339969" y="164123"/>
                </a:cubicBezTo>
                <a:cubicBezTo>
                  <a:pt x="342926" y="156434"/>
                  <a:pt x="344892" y="148391"/>
                  <a:pt x="347785" y="140677"/>
                </a:cubicBezTo>
                <a:cubicBezTo>
                  <a:pt x="352711" y="127541"/>
                  <a:pt x="358980" y="114909"/>
                  <a:pt x="363416" y="101600"/>
                </a:cubicBezTo>
                <a:cubicBezTo>
                  <a:pt x="364718" y="97692"/>
                  <a:pt x="365481" y="93561"/>
                  <a:pt x="367323" y="89877"/>
                </a:cubicBezTo>
                <a:cubicBezTo>
                  <a:pt x="369540" y="85442"/>
                  <a:pt x="385095" y="64290"/>
                  <a:pt x="386862" y="62523"/>
                </a:cubicBezTo>
                <a:cubicBezTo>
                  <a:pt x="390183" y="59202"/>
                  <a:pt x="394677" y="57313"/>
                  <a:pt x="398585" y="54708"/>
                </a:cubicBezTo>
                <a:cubicBezTo>
                  <a:pt x="399888" y="61221"/>
                  <a:pt x="402493" y="67604"/>
                  <a:pt x="402493" y="74246"/>
                </a:cubicBezTo>
                <a:cubicBezTo>
                  <a:pt x="402493" y="94288"/>
                  <a:pt x="399228" y="135943"/>
                  <a:pt x="394677" y="160216"/>
                </a:cubicBezTo>
                <a:cubicBezTo>
                  <a:pt x="381296" y="231582"/>
                  <a:pt x="392932" y="162565"/>
                  <a:pt x="379046" y="222739"/>
                </a:cubicBezTo>
                <a:cubicBezTo>
                  <a:pt x="377264" y="230459"/>
                  <a:pt x="376556" y="238390"/>
                  <a:pt x="375139" y="246185"/>
                </a:cubicBezTo>
                <a:cubicBezTo>
                  <a:pt x="365535" y="299009"/>
                  <a:pt x="376363" y="241284"/>
                  <a:pt x="367323" y="277446"/>
                </a:cubicBezTo>
                <a:cubicBezTo>
                  <a:pt x="365712" y="283890"/>
                  <a:pt x="364909" y="290513"/>
                  <a:pt x="363416" y="296985"/>
                </a:cubicBezTo>
                <a:cubicBezTo>
                  <a:pt x="361001" y="307451"/>
                  <a:pt x="350796" y="337853"/>
                  <a:pt x="355600" y="328246"/>
                </a:cubicBezTo>
                <a:cubicBezTo>
                  <a:pt x="359508" y="320431"/>
                  <a:pt x="363774" y="312785"/>
                  <a:pt x="367323" y="304800"/>
                </a:cubicBezTo>
                <a:cubicBezTo>
                  <a:pt x="383321" y="268805"/>
                  <a:pt x="341773" y="328019"/>
                  <a:pt x="390769" y="242277"/>
                </a:cubicBezTo>
                <a:cubicBezTo>
                  <a:pt x="395979" y="233159"/>
                  <a:pt x="401885" y="224405"/>
                  <a:pt x="406400" y="214923"/>
                </a:cubicBezTo>
                <a:cubicBezTo>
                  <a:pt x="414930" y="197010"/>
                  <a:pt x="422147" y="178501"/>
                  <a:pt x="429846" y="160216"/>
                </a:cubicBezTo>
                <a:cubicBezTo>
                  <a:pt x="432568" y="153751"/>
                  <a:pt x="433771" y="146514"/>
                  <a:pt x="437662" y="140677"/>
                </a:cubicBezTo>
                <a:cubicBezTo>
                  <a:pt x="440267" y="136769"/>
                  <a:pt x="443147" y="133032"/>
                  <a:pt x="445477" y="128954"/>
                </a:cubicBezTo>
                <a:cubicBezTo>
                  <a:pt x="448367" y="123896"/>
                  <a:pt x="450206" y="118263"/>
                  <a:pt x="453293" y="113323"/>
                </a:cubicBezTo>
                <a:cubicBezTo>
                  <a:pt x="461649" y="99954"/>
                  <a:pt x="466081" y="96627"/>
                  <a:pt x="476739" y="85969"/>
                </a:cubicBezTo>
                <a:cubicBezTo>
                  <a:pt x="489991" y="112475"/>
                  <a:pt x="485680" y="95639"/>
                  <a:pt x="476739" y="136769"/>
                </a:cubicBezTo>
                <a:cubicBezTo>
                  <a:pt x="462532" y="202123"/>
                  <a:pt x="472578" y="173832"/>
                  <a:pt x="453293" y="218831"/>
                </a:cubicBezTo>
                <a:cubicBezTo>
                  <a:pt x="451990" y="229251"/>
                  <a:pt x="451747" y="239860"/>
                  <a:pt x="449385" y="250092"/>
                </a:cubicBezTo>
                <a:cubicBezTo>
                  <a:pt x="447808" y="256927"/>
                  <a:pt x="443632" y="262926"/>
                  <a:pt x="441569" y="269631"/>
                </a:cubicBezTo>
                <a:cubicBezTo>
                  <a:pt x="438410" y="279897"/>
                  <a:pt x="437151" y="290702"/>
                  <a:pt x="433754" y="300892"/>
                </a:cubicBezTo>
                <a:lnTo>
                  <a:pt x="429846" y="312616"/>
                </a:lnTo>
                <a:cubicBezTo>
                  <a:pt x="422063" y="281480"/>
                  <a:pt x="424210" y="311255"/>
                  <a:pt x="445477" y="285262"/>
                </a:cubicBezTo>
                <a:cubicBezTo>
                  <a:pt x="460749" y="266596"/>
                  <a:pt x="468351" y="226400"/>
                  <a:pt x="476739" y="207108"/>
                </a:cubicBezTo>
                <a:cubicBezTo>
                  <a:pt x="493465" y="168637"/>
                  <a:pt x="491815" y="172493"/>
                  <a:pt x="511908" y="152400"/>
                </a:cubicBezTo>
                <a:cubicBezTo>
                  <a:pt x="514513" y="145887"/>
                  <a:pt x="517260" y="139430"/>
                  <a:pt x="519723" y="132862"/>
                </a:cubicBezTo>
                <a:cubicBezTo>
                  <a:pt x="521169" y="129005"/>
                  <a:pt x="521789" y="124823"/>
                  <a:pt x="523631" y="121139"/>
                </a:cubicBezTo>
                <a:cubicBezTo>
                  <a:pt x="525731" y="116938"/>
                  <a:pt x="529346" y="113617"/>
                  <a:pt x="531446" y="109416"/>
                </a:cubicBezTo>
                <a:cubicBezTo>
                  <a:pt x="533288" y="105731"/>
                  <a:pt x="533069" y="101120"/>
                  <a:pt x="535354" y="97692"/>
                </a:cubicBezTo>
                <a:cubicBezTo>
                  <a:pt x="538419" y="93094"/>
                  <a:pt x="543539" y="90214"/>
                  <a:pt x="547077" y="85969"/>
                </a:cubicBezTo>
                <a:cubicBezTo>
                  <a:pt x="560673" y="69654"/>
                  <a:pt x="547372" y="76753"/>
                  <a:pt x="566616" y="70339"/>
                </a:cubicBezTo>
                <a:cubicBezTo>
                  <a:pt x="561406" y="95088"/>
                  <a:pt x="559865" y="120904"/>
                  <a:pt x="550985" y="144585"/>
                </a:cubicBezTo>
                <a:lnTo>
                  <a:pt x="527539" y="207108"/>
                </a:lnTo>
                <a:cubicBezTo>
                  <a:pt x="523768" y="217165"/>
                  <a:pt x="522882" y="228103"/>
                  <a:pt x="519723" y="238369"/>
                </a:cubicBezTo>
                <a:cubicBezTo>
                  <a:pt x="517660" y="245073"/>
                  <a:pt x="514126" y="251253"/>
                  <a:pt x="511908" y="257908"/>
                </a:cubicBezTo>
                <a:cubicBezTo>
                  <a:pt x="510210" y="263003"/>
                  <a:pt x="509886" y="268510"/>
                  <a:pt x="508000" y="273539"/>
                </a:cubicBezTo>
                <a:cubicBezTo>
                  <a:pt x="505955" y="278993"/>
                  <a:pt x="502348" y="283761"/>
                  <a:pt x="500185" y="289169"/>
                </a:cubicBezTo>
                <a:cubicBezTo>
                  <a:pt x="497125" y="296818"/>
                  <a:pt x="492369" y="312616"/>
                  <a:pt x="492369" y="312616"/>
                </a:cubicBezTo>
                <a:cubicBezTo>
                  <a:pt x="491067" y="302195"/>
                  <a:pt x="484873" y="291223"/>
                  <a:pt x="488462" y="281354"/>
                </a:cubicBezTo>
                <a:cubicBezTo>
                  <a:pt x="491058" y="274216"/>
                  <a:pt x="502629" y="275002"/>
                  <a:pt x="508000" y="269631"/>
                </a:cubicBezTo>
                <a:cubicBezTo>
                  <a:pt x="512119" y="265512"/>
                  <a:pt x="512987" y="259092"/>
                  <a:pt x="515816" y="254000"/>
                </a:cubicBezTo>
                <a:cubicBezTo>
                  <a:pt x="519505" y="247361"/>
                  <a:pt x="524786" y="241541"/>
                  <a:pt x="527539" y="234462"/>
                </a:cubicBezTo>
                <a:cubicBezTo>
                  <a:pt x="533960" y="217950"/>
                  <a:pt x="536105" y="199909"/>
                  <a:pt x="543169" y="183662"/>
                </a:cubicBezTo>
                <a:cubicBezTo>
                  <a:pt x="549226" y="169731"/>
                  <a:pt x="559169" y="157825"/>
                  <a:pt x="566616" y="144585"/>
                </a:cubicBezTo>
                <a:cubicBezTo>
                  <a:pt x="570900" y="136969"/>
                  <a:pt x="574096" y="128777"/>
                  <a:pt x="578339" y="121139"/>
                </a:cubicBezTo>
                <a:cubicBezTo>
                  <a:pt x="580620" y="117034"/>
                  <a:pt x="584054" y="113617"/>
                  <a:pt x="586154" y="109416"/>
                </a:cubicBezTo>
                <a:cubicBezTo>
                  <a:pt x="589291" y="103142"/>
                  <a:pt x="590832" y="96151"/>
                  <a:pt x="593969" y="89877"/>
                </a:cubicBezTo>
                <a:cubicBezTo>
                  <a:pt x="596069" y="85676"/>
                  <a:pt x="599455" y="82232"/>
                  <a:pt x="601785" y="78154"/>
                </a:cubicBezTo>
                <a:cubicBezTo>
                  <a:pt x="604675" y="73096"/>
                  <a:pt x="606105" y="67183"/>
                  <a:pt x="609600" y="62523"/>
                </a:cubicBezTo>
                <a:cubicBezTo>
                  <a:pt x="614021" y="56628"/>
                  <a:pt x="620021" y="52102"/>
                  <a:pt x="625231" y="46892"/>
                </a:cubicBezTo>
                <a:cubicBezTo>
                  <a:pt x="640275" y="31848"/>
                  <a:pt x="632356" y="38234"/>
                  <a:pt x="648677" y="27354"/>
                </a:cubicBezTo>
                <a:cubicBezTo>
                  <a:pt x="658141" y="131455"/>
                  <a:pt x="657411" y="19725"/>
                  <a:pt x="633046" y="97692"/>
                </a:cubicBezTo>
                <a:cubicBezTo>
                  <a:pt x="591975" y="229118"/>
                  <a:pt x="633370" y="155552"/>
                  <a:pt x="597877" y="238369"/>
                </a:cubicBezTo>
                <a:cubicBezTo>
                  <a:pt x="596027" y="242686"/>
                  <a:pt x="592667" y="246184"/>
                  <a:pt x="590062" y="250092"/>
                </a:cubicBezTo>
                <a:cubicBezTo>
                  <a:pt x="580031" y="290215"/>
                  <a:pt x="593665" y="240484"/>
                  <a:pt x="578339" y="281354"/>
                </a:cubicBezTo>
                <a:cubicBezTo>
                  <a:pt x="576453" y="286383"/>
                  <a:pt x="576129" y="291890"/>
                  <a:pt x="574431" y="296985"/>
                </a:cubicBezTo>
                <a:cubicBezTo>
                  <a:pt x="568058" y="316105"/>
                  <a:pt x="568374" y="313886"/>
                  <a:pt x="558800" y="328246"/>
                </a:cubicBezTo>
                <a:cubicBezTo>
                  <a:pt x="557498" y="332154"/>
                  <a:pt x="554085" y="344008"/>
                  <a:pt x="554893" y="339969"/>
                </a:cubicBezTo>
                <a:cubicBezTo>
                  <a:pt x="555642" y="336224"/>
                  <a:pt x="562404" y="306813"/>
                  <a:pt x="566616" y="296985"/>
                </a:cubicBezTo>
                <a:cubicBezTo>
                  <a:pt x="568911" y="291631"/>
                  <a:pt x="572268" y="286763"/>
                  <a:pt x="574431" y="281354"/>
                </a:cubicBezTo>
                <a:cubicBezTo>
                  <a:pt x="577490" y="273705"/>
                  <a:pt x="579431" y="265650"/>
                  <a:pt x="582246" y="257908"/>
                </a:cubicBezTo>
                <a:cubicBezTo>
                  <a:pt x="589853" y="236990"/>
                  <a:pt x="596729" y="215758"/>
                  <a:pt x="605693" y="195385"/>
                </a:cubicBezTo>
                <a:cubicBezTo>
                  <a:pt x="611094" y="183110"/>
                  <a:pt x="618331" y="171716"/>
                  <a:pt x="625231" y="160216"/>
                </a:cubicBezTo>
                <a:cubicBezTo>
                  <a:pt x="626641" y="157865"/>
                  <a:pt x="657273" y="110756"/>
                  <a:pt x="664308" y="97692"/>
                </a:cubicBezTo>
                <a:cubicBezTo>
                  <a:pt x="669831" y="87434"/>
                  <a:pt x="671701" y="74669"/>
                  <a:pt x="679939" y="66431"/>
                </a:cubicBezTo>
                <a:cubicBezTo>
                  <a:pt x="686452" y="59918"/>
                  <a:pt x="694368" y="54555"/>
                  <a:pt x="699477" y="46892"/>
                </a:cubicBezTo>
                <a:cubicBezTo>
                  <a:pt x="702082" y="42984"/>
                  <a:pt x="703972" y="38490"/>
                  <a:pt x="707293" y="35169"/>
                </a:cubicBezTo>
                <a:cubicBezTo>
                  <a:pt x="710614" y="31848"/>
                  <a:pt x="715108" y="29959"/>
                  <a:pt x="719016" y="27354"/>
                </a:cubicBezTo>
                <a:cubicBezTo>
                  <a:pt x="720318" y="37775"/>
                  <a:pt x="723475" y="48129"/>
                  <a:pt x="722923" y="58616"/>
                </a:cubicBezTo>
                <a:cubicBezTo>
                  <a:pt x="722158" y="73159"/>
                  <a:pt x="717964" y="87320"/>
                  <a:pt x="715108" y="101600"/>
                </a:cubicBezTo>
                <a:cubicBezTo>
                  <a:pt x="712078" y="116751"/>
                  <a:pt x="699097" y="173079"/>
                  <a:pt x="695569" y="183662"/>
                </a:cubicBezTo>
                <a:cubicBezTo>
                  <a:pt x="691512" y="195832"/>
                  <a:pt x="685149" y="207108"/>
                  <a:pt x="679939" y="218831"/>
                </a:cubicBezTo>
                <a:cubicBezTo>
                  <a:pt x="671081" y="271977"/>
                  <a:pt x="682335" y="214752"/>
                  <a:pt x="668216" y="261816"/>
                </a:cubicBezTo>
                <a:cubicBezTo>
                  <a:pt x="666361" y="267998"/>
                  <a:pt x="663407" y="289969"/>
                  <a:pt x="660400" y="296985"/>
                </a:cubicBezTo>
                <a:cubicBezTo>
                  <a:pt x="658550" y="301302"/>
                  <a:pt x="654915" y="304630"/>
                  <a:pt x="652585" y="308708"/>
                </a:cubicBezTo>
                <a:cubicBezTo>
                  <a:pt x="649695" y="313766"/>
                  <a:pt x="647374" y="319129"/>
                  <a:pt x="644769" y="324339"/>
                </a:cubicBezTo>
                <a:cubicBezTo>
                  <a:pt x="643467" y="329549"/>
                  <a:pt x="638460" y="344772"/>
                  <a:pt x="640862" y="339969"/>
                </a:cubicBezTo>
                <a:cubicBezTo>
                  <a:pt x="644546" y="332601"/>
                  <a:pt x="645331" y="324051"/>
                  <a:pt x="648677" y="316523"/>
                </a:cubicBezTo>
                <a:cubicBezTo>
                  <a:pt x="650584" y="312231"/>
                  <a:pt x="654283" y="308944"/>
                  <a:pt x="656493" y="304800"/>
                </a:cubicBezTo>
                <a:cubicBezTo>
                  <a:pt x="664717" y="289380"/>
                  <a:pt x="671830" y="273388"/>
                  <a:pt x="679939" y="257908"/>
                </a:cubicBezTo>
                <a:cubicBezTo>
                  <a:pt x="679969" y="257852"/>
                  <a:pt x="719005" y="187591"/>
                  <a:pt x="719016" y="187569"/>
                </a:cubicBezTo>
                <a:lnTo>
                  <a:pt x="742462" y="140677"/>
                </a:lnTo>
                <a:cubicBezTo>
                  <a:pt x="745067" y="135467"/>
                  <a:pt x="747046" y="129893"/>
                  <a:pt x="750277" y="125046"/>
                </a:cubicBezTo>
                <a:lnTo>
                  <a:pt x="765908" y="101600"/>
                </a:lnTo>
                <a:cubicBezTo>
                  <a:pt x="768513" y="97692"/>
                  <a:pt x="770402" y="93198"/>
                  <a:pt x="773723" y="89877"/>
                </a:cubicBezTo>
                <a:lnTo>
                  <a:pt x="793262" y="70339"/>
                </a:lnTo>
                <a:cubicBezTo>
                  <a:pt x="807090" y="104909"/>
                  <a:pt x="801227" y="78494"/>
                  <a:pt x="789354" y="128954"/>
                </a:cubicBezTo>
                <a:cubicBezTo>
                  <a:pt x="787244" y="137920"/>
                  <a:pt x="787929" y="147439"/>
                  <a:pt x="785446" y="156308"/>
                </a:cubicBezTo>
                <a:cubicBezTo>
                  <a:pt x="778782" y="180107"/>
                  <a:pt x="769815" y="203200"/>
                  <a:pt x="762000" y="226646"/>
                </a:cubicBezTo>
                <a:cubicBezTo>
                  <a:pt x="759395" y="234461"/>
                  <a:pt x="757245" y="242443"/>
                  <a:pt x="754185" y="250092"/>
                </a:cubicBezTo>
                <a:cubicBezTo>
                  <a:pt x="729961" y="310649"/>
                  <a:pt x="767086" y="215289"/>
                  <a:pt x="738554" y="300892"/>
                </a:cubicBezTo>
                <a:cubicBezTo>
                  <a:pt x="735949" y="308708"/>
                  <a:pt x="727055" y="331708"/>
                  <a:pt x="730739" y="324339"/>
                </a:cubicBezTo>
                <a:cubicBezTo>
                  <a:pt x="735949" y="313918"/>
                  <a:pt x="740790" y="303305"/>
                  <a:pt x="746369" y="293077"/>
                </a:cubicBezTo>
                <a:cubicBezTo>
                  <a:pt x="748618" y="288954"/>
                  <a:pt x="751696" y="285337"/>
                  <a:pt x="754185" y="281354"/>
                </a:cubicBezTo>
                <a:cubicBezTo>
                  <a:pt x="758210" y="274913"/>
                  <a:pt x="762321" y="268511"/>
                  <a:pt x="765908" y="261816"/>
                </a:cubicBezTo>
                <a:cubicBezTo>
                  <a:pt x="781865" y="232030"/>
                  <a:pt x="791691" y="198326"/>
                  <a:pt x="812800" y="171939"/>
                </a:cubicBezTo>
                <a:cubicBezTo>
                  <a:pt x="818010" y="165426"/>
                  <a:pt x="823805" y="159340"/>
                  <a:pt x="828431" y="152400"/>
                </a:cubicBezTo>
                <a:cubicBezTo>
                  <a:pt x="831662" y="147553"/>
                  <a:pt x="833159" y="141709"/>
                  <a:pt x="836246" y="136769"/>
                </a:cubicBezTo>
                <a:cubicBezTo>
                  <a:pt x="839698" y="131246"/>
                  <a:pt x="844687" y="126764"/>
                  <a:pt x="847969" y="121139"/>
                </a:cubicBezTo>
                <a:cubicBezTo>
                  <a:pt x="853839" y="111075"/>
                  <a:pt x="855362" y="98115"/>
                  <a:pt x="863600" y="89877"/>
                </a:cubicBezTo>
                <a:lnTo>
                  <a:pt x="883139" y="70339"/>
                </a:lnTo>
                <a:cubicBezTo>
                  <a:pt x="885744" y="67734"/>
                  <a:pt x="887888" y="64567"/>
                  <a:pt x="890954" y="62523"/>
                </a:cubicBezTo>
                <a:lnTo>
                  <a:pt x="902677" y="54708"/>
                </a:lnTo>
                <a:cubicBezTo>
                  <a:pt x="879355" y="186865"/>
                  <a:pt x="901328" y="75739"/>
                  <a:pt x="883139" y="148492"/>
                </a:cubicBezTo>
                <a:cubicBezTo>
                  <a:pt x="880226" y="160143"/>
                  <a:pt x="880137" y="172660"/>
                  <a:pt x="875323" y="183662"/>
                </a:cubicBezTo>
                <a:cubicBezTo>
                  <a:pt x="870832" y="193928"/>
                  <a:pt x="862298" y="201898"/>
                  <a:pt x="855785" y="211016"/>
                </a:cubicBezTo>
                <a:cubicBezTo>
                  <a:pt x="853180" y="220134"/>
                  <a:pt x="851210" y="229457"/>
                  <a:pt x="847969" y="238369"/>
                </a:cubicBezTo>
                <a:cubicBezTo>
                  <a:pt x="845978" y="243844"/>
                  <a:pt x="842317" y="248591"/>
                  <a:pt x="840154" y="254000"/>
                </a:cubicBezTo>
                <a:cubicBezTo>
                  <a:pt x="837095" y="261649"/>
                  <a:pt x="834944" y="269631"/>
                  <a:pt x="832339" y="277446"/>
                </a:cubicBezTo>
                <a:lnTo>
                  <a:pt x="828431" y="289169"/>
                </a:lnTo>
                <a:cubicBezTo>
                  <a:pt x="827128" y="293077"/>
                  <a:pt x="822404" y="304424"/>
                  <a:pt x="824523" y="300892"/>
                </a:cubicBezTo>
                <a:cubicBezTo>
                  <a:pt x="832338" y="287867"/>
                  <a:pt x="839755" y="274593"/>
                  <a:pt x="847969" y="261816"/>
                </a:cubicBezTo>
                <a:cubicBezTo>
                  <a:pt x="865604" y="234385"/>
                  <a:pt x="857092" y="257320"/>
                  <a:pt x="875323" y="218831"/>
                </a:cubicBezTo>
                <a:cubicBezTo>
                  <a:pt x="882572" y="203528"/>
                  <a:pt x="887289" y="187085"/>
                  <a:pt x="894862" y="171939"/>
                </a:cubicBezTo>
                <a:cubicBezTo>
                  <a:pt x="912291" y="137081"/>
                  <a:pt x="918170" y="135024"/>
                  <a:pt x="937846" y="105508"/>
                </a:cubicBezTo>
                <a:cubicBezTo>
                  <a:pt x="942059" y="99188"/>
                  <a:pt x="945356" y="92289"/>
                  <a:pt x="949569" y="85969"/>
                </a:cubicBezTo>
                <a:cubicBezTo>
                  <a:pt x="953182" y="80550"/>
                  <a:pt x="957507" y="75639"/>
                  <a:pt x="961293" y="70339"/>
                </a:cubicBezTo>
                <a:cubicBezTo>
                  <a:pt x="964023" y="66517"/>
                  <a:pt x="966102" y="62224"/>
                  <a:pt x="969108" y="58616"/>
                </a:cubicBezTo>
                <a:cubicBezTo>
                  <a:pt x="972646" y="54370"/>
                  <a:pt x="977293" y="51138"/>
                  <a:pt x="980831" y="46892"/>
                </a:cubicBezTo>
                <a:cubicBezTo>
                  <a:pt x="989264" y="36772"/>
                  <a:pt x="994134" y="20315"/>
                  <a:pt x="1008185" y="15631"/>
                </a:cubicBezTo>
                <a:lnTo>
                  <a:pt x="1019908" y="11723"/>
                </a:lnTo>
                <a:cubicBezTo>
                  <a:pt x="1021211" y="18236"/>
                  <a:pt x="1024970" y="24721"/>
                  <a:pt x="1023816" y="31262"/>
                </a:cubicBezTo>
                <a:cubicBezTo>
                  <a:pt x="1019121" y="57866"/>
                  <a:pt x="1006625" y="76575"/>
                  <a:pt x="1000369" y="101600"/>
                </a:cubicBezTo>
                <a:cubicBezTo>
                  <a:pt x="977912" y="191431"/>
                  <a:pt x="994420" y="135455"/>
                  <a:pt x="973016" y="195385"/>
                </a:cubicBezTo>
                <a:cubicBezTo>
                  <a:pt x="970245" y="203143"/>
                  <a:pt x="968609" y="211331"/>
                  <a:pt x="965200" y="218831"/>
                </a:cubicBezTo>
                <a:cubicBezTo>
                  <a:pt x="962057" y="225745"/>
                  <a:pt x="957078" y="231682"/>
                  <a:pt x="953477" y="238369"/>
                </a:cubicBezTo>
                <a:cubicBezTo>
                  <a:pt x="947953" y="248627"/>
                  <a:pt x="943056" y="259210"/>
                  <a:pt x="937846" y="269631"/>
                </a:cubicBezTo>
                <a:lnTo>
                  <a:pt x="930031" y="285262"/>
                </a:lnTo>
                <a:cubicBezTo>
                  <a:pt x="927426" y="290472"/>
                  <a:pt x="924058" y="295366"/>
                  <a:pt x="922216" y="300892"/>
                </a:cubicBezTo>
                <a:lnTo>
                  <a:pt x="918308" y="312616"/>
                </a:lnTo>
                <a:cubicBezTo>
                  <a:pt x="915703" y="304800"/>
                  <a:pt x="905923" y="296024"/>
                  <a:pt x="910493" y="289169"/>
                </a:cubicBezTo>
                <a:cubicBezTo>
                  <a:pt x="916666" y="279909"/>
                  <a:pt x="932211" y="283172"/>
                  <a:pt x="941754" y="277446"/>
                </a:cubicBezTo>
                <a:cubicBezTo>
                  <a:pt x="945781" y="275030"/>
                  <a:pt x="946964" y="269631"/>
                  <a:pt x="949569" y="265723"/>
                </a:cubicBezTo>
                <a:cubicBezTo>
                  <a:pt x="963259" y="217810"/>
                  <a:pt x="951166" y="253772"/>
                  <a:pt x="980831" y="191477"/>
                </a:cubicBezTo>
                <a:cubicBezTo>
                  <a:pt x="986347" y="179894"/>
                  <a:pt x="989772" y="167254"/>
                  <a:pt x="996462" y="156308"/>
                </a:cubicBezTo>
                <a:cubicBezTo>
                  <a:pt x="1004206" y="143636"/>
                  <a:pt x="1014761" y="132911"/>
                  <a:pt x="1023816" y="121139"/>
                </a:cubicBezTo>
                <a:cubicBezTo>
                  <a:pt x="1027787" y="115977"/>
                  <a:pt x="1032627" y="111333"/>
                  <a:pt x="1035539" y="105508"/>
                </a:cubicBezTo>
                <a:cubicBezTo>
                  <a:pt x="1052817" y="70951"/>
                  <a:pt x="1042930" y="82484"/>
                  <a:pt x="1058985" y="66431"/>
                </a:cubicBezTo>
                <a:cubicBezTo>
                  <a:pt x="1061590" y="61221"/>
                  <a:pt x="1063569" y="55647"/>
                  <a:pt x="1066800" y="50800"/>
                </a:cubicBezTo>
                <a:cubicBezTo>
                  <a:pt x="1068844" y="47735"/>
                  <a:pt x="1071551" y="40941"/>
                  <a:pt x="1074616" y="42985"/>
                </a:cubicBezTo>
                <a:cubicBezTo>
                  <a:pt x="1079085" y="45964"/>
                  <a:pt x="1077221" y="53406"/>
                  <a:pt x="1078523" y="58616"/>
                </a:cubicBezTo>
                <a:cubicBezTo>
                  <a:pt x="1070708" y="74247"/>
                  <a:pt x="1057950" y="88270"/>
                  <a:pt x="1055077" y="105508"/>
                </a:cubicBezTo>
                <a:cubicBezTo>
                  <a:pt x="1053774" y="113323"/>
                  <a:pt x="1053834" y="121492"/>
                  <a:pt x="1051169" y="128954"/>
                </a:cubicBezTo>
                <a:cubicBezTo>
                  <a:pt x="1029792" y="188810"/>
                  <a:pt x="1025020" y="196882"/>
                  <a:pt x="1004277" y="238369"/>
                </a:cubicBezTo>
                <a:cubicBezTo>
                  <a:pt x="1000616" y="256672"/>
                  <a:pt x="1001122" y="260310"/>
                  <a:pt x="992554" y="277446"/>
                </a:cubicBezTo>
                <a:cubicBezTo>
                  <a:pt x="990454" y="281647"/>
                  <a:pt x="987344" y="285261"/>
                  <a:pt x="984739" y="289169"/>
                </a:cubicBezTo>
                <a:cubicBezTo>
                  <a:pt x="983436" y="294379"/>
                  <a:pt x="982307" y="299636"/>
                  <a:pt x="980831" y="304800"/>
                </a:cubicBezTo>
                <a:cubicBezTo>
                  <a:pt x="979699" y="308761"/>
                  <a:pt x="981042" y="316523"/>
                  <a:pt x="976923" y="316523"/>
                </a:cubicBezTo>
                <a:cubicBezTo>
                  <a:pt x="972804" y="316523"/>
                  <a:pt x="974318" y="308708"/>
                  <a:pt x="973016" y="304800"/>
                </a:cubicBezTo>
                <a:cubicBezTo>
                  <a:pt x="979529" y="300892"/>
                  <a:pt x="986838" y="298078"/>
                  <a:pt x="992554" y="293077"/>
                </a:cubicBezTo>
                <a:cubicBezTo>
                  <a:pt x="1010351" y="277504"/>
                  <a:pt x="1004759" y="264758"/>
                  <a:pt x="1016000" y="242277"/>
                </a:cubicBezTo>
                <a:cubicBezTo>
                  <a:pt x="1022301" y="229675"/>
                  <a:pt x="1032120" y="219143"/>
                  <a:pt x="1039446" y="207108"/>
                </a:cubicBezTo>
                <a:cubicBezTo>
                  <a:pt x="1050367" y="189167"/>
                  <a:pt x="1055856" y="167252"/>
                  <a:pt x="1070708" y="152400"/>
                </a:cubicBezTo>
                <a:cubicBezTo>
                  <a:pt x="1077221" y="145887"/>
                  <a:pt x="1084492" y="140054"/>
                  <a:pt x="1090246" y="132862"/>
                </a:cubicBezTo>
                <a:cubicBezTo>
                  <a:pt x="1094991" y="126931"/>
                  <a:pt x="1097756" y="119643"/>
                  <a:pt x="1101969" y="113323"/>
                </a:cubicBezTo>
                <a:cubicBezTo>
                  <a:pt x="1130972" y="69819"/>
                  <a:pt x="1097240" y="122196"/>
                  <a:pt x="1125416" y="85969"/>
                </a:cubicBezTo>
                <a:cubicBezTo>
                  <a:pt x="1149422" y="55104"/>
                  <a:pt x="1129454" y="68318"/>
                  <a:pt x="1156677" y="54708"/>
                </a:cubicBezTo>
                <a:cubicBezTo>
                  <a:pt x="1163818" y="147537"/>
                  <a:pt x="1167929" y="69561"/>
                  <a:pt x="1141046" y="136769"/>
                </a:cubicBezTo>
                <a:cubicBezTo>
                  <a:pt x="1129878" y="164690"/>
                  <a:pt x="1123203" y="194210"/>
                  <a:pt x="1113693" y="222739"/>
                </a:cubicBezTo>
                <a:cubicBezTo>
                  <a:pt x="1104517" y="250266"/>
                  <a:pt x="1104541" y="248855"/>
                  <a:pt x="1094154" y="269631"/>
                </a:cubicBezTo>
                <a:cubicBezTo>
                  <a:pt x="1086487" y="231299"/>
                  <a:pt x="1087320" y="261397"/>
                  <a:pt x="1121508" y="211016"/>
                </a:cubicBezTo>
                <a:cubicBezTo>
                  <a:pt x="1136937" y="188279"/>
                  <a:pt x="1148954" y="163339"/>
                  <a:pt x="1164493" y="140677"/>
                </a:cubicBezTo>
                <a:cubicBezTo>
                  <a:pt x="1200850" y="87656"/>
                  <a:pt x="1199110" y="90429"/>
                  <a:pt x="1227016" y="62523"/>
                </a:cubicBezTo>
                <a:cubicBezTo>
                  <a:pt x="1256038" y="106058"/>
                  <a:pt x="1248541" y="88289"/>
                  <a:pt x="1199662" y="191477"/>
                </a:cubicBezTo>
                <a:cubicBezTo>
                  <a:pt x="1187939" y="216226"/>
                  <a:pt x="1176308" y="241018"/>
                  <a:pt x="1164493" y="265723"/>
                </a:cubicBezTo>
                <a:cubicBezTo>
                  <a:pt x="1161980" y="270978"/>
                  <a:pt x="1152886" y="285777"/>
                  <a:pt x="1156677" y="281354"/>
                </a:cubicBezTo>
                <a:cubicBezTo>
                  <a:pt x="1164492" y="272236"/>
                  <a:pt x="1173861" y="264247"/>
                  <a:pt x="1180123" y="254000"/>
                </a:cubicBezTo>
                <a:cubicBezTo>
                  <a:pt x="1188330" y="240570"/>
                  <a:pt x="1191353" y="224383"/>
                  <a:pt x="1199662" y="211016"/>
                </a:cubicBezTo>
                <a:cubicBezTo>
                  <a:pt x="1221408" y="176033"/>
                  <a:pt x="1245437" y="142482"/>
                  <a:pt x="1270000" y="109416"/>
                </a:cubicBezTo>
                <a:cubicBezTo>
                  <a:pt x="1279353" y="96825"/>
                  <a:pt x="1290560" y="85713"/>
                  <a:pt x="1301262" y="74246"/>
                </a:cubicBezTo>
                <a:cubicBezTo>
                  <a:pt x="1323080" y="50870"/>
                  <a:pt x="1319539" y="54677"/>
                  <a:pt x="1340339" y="39077"/>
                </a:cubicBezTo>
                <a:cubicBezTo>
                  <a:pt x="1336431" y="53405"/>
                  <a:pt x="1333795" y="68143"/>
                  <a:pt x="1328616" y="82062"/>
                </a:cubicBezTo>
                <a:cubicBezTo>
                  <a:pt x="1312926" y="124228"/>
                  <a:pt x="1302772" y="169674"/>
                  <a:pt x="1277816" y="207108"/>
                </a:cubicBezTo>
                <a:cubicBezTo>
                  <a:pt x="1272606" y="214923"/>
                  <a:pt x="1256317" y="237889"/>
                  <a:pt x="1262185" y="230554"/>
                </a:cubicBezTo>
                <a:lnTo>
                  <a:pt x="1355969" y="113323"/>
                </a:lnTo>
                <a:cubicBezTo>
                  <a:pt x="1365876" y="101105"/>
                  <a:pt x="1390006" y="72808"/>
                  <a:pt x="1402862" y="62523"/>
                </a:cubicBezTo>
                <a:cubicBezTo>
                  <a:pt x="1407411" y="58884"/>
                  <a:pt x="1413283" y="57313"/>
                  <a:pt x="1418493" y="54708"/>
                </a:cubicBezTo>
                <a:cubicBezTo>
                  <a:pt x="1419795" y="61221"/>
                  <a:pt x="1424670" y="68004"/>
                  <a:pt x="1422400" y="74246"/>
                </a:cubicBezTo>
                <a:cubicBezTo>
                  <a:pt x="1418923" y="83807"/>
                  <a:pt x="1407528" y="88652"/>
                  <a:pt x="1402862" y="97692"/>
                </a:cubicBezTo>
                <a:cubicBezTo>
                  <a:pt x="1386545" y="129307"/>
                  <a:pt x="1376129" y="163737"/>
                  <a:pt x="1359877" y="195385"/>
                </a:cubicBezTo>
                <a:cubicBezTo>
                  <a:pt x="1351296" y="212096"/>
                  <a:pt x="1338412" y="226248"/>
                  <a:pt x="1328616" y="242277"/>
                </a:cubicBezTo>
                <a:cubicBezTo>
                  <a:pt x="1324060" y="249733"/>
                  <a:pt x="1321524" y="258313"/>
                  <a:pt x="1316893" y="265723"/>
                </a:cubicBezTo>
                <a:cubicBezTo>
                  <a:pt x="1314940" y="268847"/>
                  <a:pt x="1306935" y="276537"/>
                  <a:pt x="1309077" y="273539"/>
                </a:cubicBezTo>
                <a:cubicBezTo>
                  <a:pt x="1317709" y="261454"/>
                  <a:pt x="1328080" y="250650"/>
                  <a:pt x="1336431" y="238369"/>
                </a:cubicBezTo>
                <a:cubicBezTo>
                  <a:pt x="1350251" y="218046"/>
                  <a:pt x="1360378" y="195213"/>
                  <a:pt x="1375508" y="175846"/>
                </a:cubicBezTo>
                <a:cubicBezTo>
                  <a:pt x="1393095" y="153334"/>
                  <a:pt x="1414508" y="134092"/>
                  <a:pt x="1434123" y="113323"/>
                </a:cubicBezTo>
                <a:cubicBezTo>
                  <a:pt x="1436653" y="110645"/>
                  <a:pt x="1441939" y="105508"/>
                  <a:pt x="1441939" y="105508"/>
                </a:cubicBezTo>
                <a:cubicBezTo>
                  <a:pt x="1438031" y="118534"/>
                  <a:pt x="1435573" y="132085"/>
                  <a:pt x="1430216" y="144585"/>
                </a:cubicBezTo>
                <a:cubicBezTo>
                  <a:pt x="1419890" y="168679"/>
                  <a:pt x="1407511" y="191863"/>
                  <a:pt x="1395046" y="214923"/>
                </a:cubicBezTo>
                <a:cubicBezTo>
                  <a:pt x="1311567" y="369358"/>
                  <a:pt x="1372506" y="248283"/>
                  <a:pt x="1344246" y="304800"/>
                </a:cubicBezTo>
                <a:cubicBezTo>
                  <a:pt x="1336303" y="249188"/>
                  <a:pt x="1335279" y="300285"/>
                  <a:pt x="1391139" y="242277"/>
                </a:cubicBezTo>
                <a:cubicBezTo>
                  <a:pt x="1411200" y="221444"/>
                  <a:pt x="1424183" y="194768"/>
                  <a:pt x="1441939" y="171939"/>
                </a:cubicBezTo>
                <a:cubicBezTo>
                  <a:pt x="1451569" y="159558"/>
                  <a:pt x="1462561" y="148294"/>
                  <a:pt x="1473200" y="136769"/>
                </a:cubicBezTo>
                <a:cubicBezTo>
                  <a:pt x="1489681" y="118914"/>
                  <a:pt x="1482994" y="123085"/>
                  <a:pt x="1500554" y="117231"/>
                </a:cubicBezTo>
                <a:cubicBezTo>
                  <a:pt x="1509996" y="154996"/>
                  <a:pt x="1503196" y="110184"/>
                  <a:pt x="1473200" y="171939"/>
                </a:cubicBezTo>
                <a:cubicBezTo>
                  <a:pt x="1458079" y="203071"/>
                  <a:pt x="1451034" y="237557"/>
                  <a:pt x="1438031" y="269631"/>
                </a:cubicBezTo>
                <a:cubicBezTo>
                  <a:pt x="1431465" y="285826"/>
                  <a:pt x="1421816" y="300614"/>
                  <a:pt x="1414585" y="316523"/>
                </a:cubicBezTo>
                <a:cubicBezTo>
                  <a:pt x="1408780" y="329295"/>
                  <a:pt x="1389633" y="366085"/>
                  <a:pt x="1398954" y="355600"/>
                </a:cubicBezTo>
                <a:cubicBezTo>
                  <a:pt x="1409375" y="343877"/>
                  <a:pt x="1420991" y="333116"/>
                  <a:pt x="1430216" y="320431"/>
                </a:cubicBezTo>
                <a:cubicBezTo>
                  <a:pt x="1441910" y="304351"/>
                  <a:pt x="1449783" y="285711"/>
                  <a:pt x="1461477" y="269631"/>
                </a:cubicBezTo>
                <a:cubicBezTo>
                  <a:pt x="1481891" y="241561"/>
                  <a:pt x="1536497" y="162567"/>
                  <a:pt x="1578708" y="125046"/>
                </a:cubicBezTo>
                <a:cubicBezTo>
                  <a:pt x="1582218" y="121926"/>
                  <a:pt x="1586523" y="119836"/>
                  <a:pt x="1590431" y="117231"/>
                </a:cubicBezTo>
                <a:cubicBezTo>
                  <a:pt x="1576103" y="151098"/>
                  <a:pt x="1562996" y="185508"/>
                  <a:pt x="1547446" y="218831"/>
                </a:cubicBezTo>
                <a:cubicBezTo>
                  <a:pt x="1538328" y="238369"/>
                  <a:pt x="1528941" y="257784"/>
                  <a:pt x="1520093" y="277446"/>
                </a:cubicBezTo>
                <a:cubicBezTo>
                  <a:pt x="1517214" y="283843"/>
                  <a:pt x="1514740" y="290417"/>
                  <a:pt x="1512277" y="296985"/>
                </a:cubicBezTo>
                <a:cubicBezTo>
                  <a:pt x="1510831" y="300842"/>
                  <a:pt x="1505456" y="311621"/>
                  <a:pt x="1508369" y="308708"/>
                </a:cubicBezTo>
                <a:cubicBezTo>
                  <a:pt x="1548326" y="268751"/>
                  <a:pt x="1593510" y="200946"/>
                  <a:pt x="1625600" y="160216"/>
                </a:cubicBezTo>
                <a:cubicBezTo>
                  <a:pt x="1635307" y="147895"/>
                  <a:pt x="1647451" y="137594"/>
                  <a:pt x="1656862" y="125046"/>
                </a:cubicBezTo>
                <a:cubicBezTo>
                  <a:pt x="1667052" y="111459"/>
                  <a:pt x="1673607" y="95324"/>
                  <a:pt x="1684216" y="82062"/>
                </a:cubicBezTo>
                <a:cubicBezTo>
                  <a:pt x="1689522" y="75429"/>
                  <a:pt x="1706893" y="64338"/>
                  <a:pt x="1715477" y="58616"/>
                </a:cubicBezTo>
                <a:cubicBezTo>
                  <a:pt x="1723070" y="134534"/>
                  <a:pt x="1724189" y="62236"/>
                  <a:pt x="1695939" y="132862"/>
                </a:cubicBezTo>
                <a:cubicBezTo>
                  <a:pt x="1682779" y="165761"/>
                  <a:pt x="1674296" y="200359"/>
                  <a:pt x="1664677" y="234462"/>
                </a:cubicBezTo>
                <a:cubicBezTo>
                  <a:pt x="1659959" y="251188"/>
                  <a:pt x="1657605" y="268518"/>
                  <a:pt x="1652954" y="285262"/>
                </a:cubicBezTo>
                <a:cubicBezTo>
                  <a:pt x="1651077" y="292020"/>
                  <a:pt x="1647602" y="298232"/>
                  <a:pt x="1645139" y="304800"/>
                </a:cubicBezTo>
                <a:cubicBezTo>
                  <a:pt x="1643693" y="308657"/>
                  <a:pt x="1638788" y="319839"/>
                  <a:pt x="1641231" y="316523"/>
                </a:cubicBezTo>
                <a:cubicBezTo>
                  <a:pt x="1843893" y="41481"/>
                  <a:pt x="1677952" y="252060"/>
                  <a:pt x="1817077" y="78154"/>
                </a:cubicBezTo>
                <a:cubicBezTo>
                  <a:pt x="1835007" y="55742"/>
                  <a:pt x="1826812" y="64513"/>
                  <a:pt x="1840523" y="50800"/>
                </a:cubicBezTo>
                <a:cubicBezTo>
                  <a:pt x="1841826" y="62523"/>
                  <a:pt x="1846605" y="74376"/>
                  <a:pt x="1844431" y="85969"/>
                </a:cubicBezTo>
                <a:cubicBezTo>
                  <a:pt x="1842496" y="96291"/>
                  <a:pt x="1833176" y="103776"/>
                  <a:pt x="1828800" y="113323"/>
                </a:cubicBezTo>
                <a:cubicBezTo>
                  <a:pt x="1818822" y="135093"/>
                  <a:pt x="1812156" y="158335"/>
                  <a:pt x="1801446" y="179754"/>
                </a:cubicBezTo>
                <a:cubicBezTo>
                  <a:pt x="1787357" y="207933"/>
                  <a:pt x="1754554" y="261816"/>
                  <a:pt x="1754554" y="261816"/>
                </a:cubicBezTo>
                <a:cubicBezTo>
                  <a:pt x="1753251" y="267026"/>
                  <a:pt x="1746276" y="280568"/>
                  <a:pt x="1750646" y="277446"/>
                </a:cubicBezTo>
                <a:cubicBezTo>
                  <a:pt x="1769096" y="264267"/>
                  <a:pt x="1817288" y="192984"/>
                  <a:pt x="1824893" y="183662"/>
                </a:cubicBezTo>
                <a:cubicBezTo>
                  <a:pt x="1849989" y="152899"/>
                  <a:pt x="1874973" y="121858"/>
                  <a:pt x="1903046" y="93785"/>
                </a:cubicBezTo>
                <a:cubicBezTo>
                  <a:pt x="1905651" y="91180"/>
                  <a:pt x="1907985" y="88271"/>
                  <a:pt x="1910862" y="85969"/>
                </a:cubicBezTo>
                <a:cubicBezTo>
                  <a:pt x="1914529" y="83035"/>
                  <a:pt x="1918677" y="80759"/>
                  <a:pt x="1922585" y="78154"/>
                </a:cubicBezTo>
                <a:cubicBezTo>
                  <a:pt x="1909559" y="112021"/>
                  <a:pt x="1897247" y="146170"/>
                  <a:pt x="1883508" y="179754"/>
                </a:cubicBezTo>
                <a:cubicBezTo>
                  <a:pt x="1873793" y="203501"/>
                  <a:pt x="1863377" y="226975"/>
                  <a:pt x="1852246" y="250092"/>
                </a:cubicBezTo>
                <a:cubicBezTo>
                  <a:pt x="1846428" y="262175"/>
                  <a:pt x="1839066" y="273454"/>
                  <a:pt x="1832708" y="285262"/>
                </a:cubicBezTo>
                <a:cubicBezTo>
                  <a:pt x="1829946" y="290391"/>
                  <a:pt x="1819068" y="300892"/>
                  <a:pt x="1824893" y="300892"/>
                </a:cubicBezTo>
                <a:cubicBezTo>
                  <a:pt x="1832261" y="300892"/>
                  <a:pt x="1835999" y="291078"/>
                  <a:pt x="1840523" y="285262"/>
                </a:cubicBezTo>
                <a:cubicBezTo>
                  <a:pt x="1881628" y="232413"/>
                  <a:pt x="1920992" y="178230"/>
                  <a:pt x="1961662" y="125046"/>
                </a:cubicBezTo>
                <a:cubicBezTo>
                  <a:pt x="1984135" y="95658"/>
                  <a:pt x="1991985" y="83098"/>
                  <a:pt x="2020277" y="62523"/>
                </a:cubicBezTo>
                <a:cubicBezTo>
                  <a:pt x="2024988" y="59097"/>
                  <a:pt x="2030698" y="57313"/>
                  <a:pt x="2035908" y="54708"/>
                </a:cubicBezTo>
                <a:cubicBezTo>
                  <a:pt x="2045685" y="93812"/>
                  <a:pt x="2038758" y="50275"/>
                  <a:pt x="2008554" y="121139"/>
                </a:cubicBezTo>
                <a:cubicBezTo>
                  <a:pt x="1982372" y="182566"/>
                  <a:pt x="1968078" y="248983"/>
                  <a:pt x="1938216" y="308708"/>
                </a:cubicBezTo>
                <a:cubicBezTo>
                  <a:pt x="1934308" y="316523"/>
                  <a:pt x="1930109" y="324199"/>
                  <a:pt x="1926493" y="332154"/>
                </a:cubicBezTo>
                <a:cubicBezTo>
                  <a:pt x="1923590" y="338540"/>
                  <a:pt x="1911872" y="353393"/>
                  <a:pt x="1918677" y="351692"/>
                </a:cubicBezTo>
                <a:cubicBezTo>
                  <a:pt x="1934102" y="347836"/>
                  <a:pt x="1946764" y="335829"/>
                  <a:pt x="1957754" y="324339"/>
                </a:cubicBezTo>
                <a:cubicBezTo>
                  <a:pt x="1975761" y="305513"/>
                  <a:pt x="1988172" y="281997"/>
                  <a:pt x="2004646" y="261816"/>
                </a:cubicBezTo>
                <a:cubicBezTo>
                  <a:pt x="2040295" y="218146"/>
                  <a:pt x="2074200" y="172724"/>
                  <a:pt x="2114062" y="132862"/>
                </a:cubicBezTo>
                <a:lnTo>
                  <a:pt x="2153139" y="93785"/>
                </a:lnTo>
                <a:cubicBezTo>
                  <a:pt x="2155744" y="105508"/>
                  <a:pt x="2164882" y="117606"/>
                  <a:pt x="2160954" y="128954"/>
                </a:cubicBezTo>
                <a:cubicBezTo>
                  <a:pt x="2152326" y="153878"/>
                  <a:pt x="2131367" y="172666"/>
                  <a:pt x="2117969" y="195385"/>
                </a:cubicBezTo>
                <a:cubicBezTo>
                  <a:pt x="2101387" y="223502"/>
                  <a:pt x="2085675" y="252158"/>
                  <a:pt x="2071077" y="281354"/>
                </a:cubicBezTo>
                <a:cubicBezTo>
                  <a:pt x="2062204" y="299100"/>
                  <a:pt x="2053905" y="317240"/>
                  <a:pt x="2047631" y="336062"/>
                </a:cubicBezTo>
                <a:cubicBezTo>
                  <a:pt x="2046328" y="339970"/>
                  <a:pt x="2041512" y="351260"/>
                  <a:pt x="2043723" y="347785"/>
                </a:cubicBezTo>
                <a:cubicBezTo>
                  <a:pt x="2054999" y="330065"/>
                  <a:pt x="2062888" y="310247"/>
                  <a:pt x="2074985" y="293077"/>
                </a:cubicBezTo>
                <a:cubicBezTo>
                  <a:pt x="2115364" y="235764"/>
                  <a:pt x="2156155" y="178740"/>
                  <a:pt x="2196123" y="121139"/>
                </a:cubicBezTo>
                <a:cubicBezTo>
                  <a:pt x="2200453" y="114899"/>
                  <a:pt x="2202903" y="107367"/>
                  <a:pt x="2207846" y="101600"/>
                </a:cubicBezTo>
                <a:cubicBezTo>
                  <a:pt x="2238311" y="66058"/>
                  <a:pt x="2229180" y="71043"/>
                  <a:pt x="2254739" y="62523"/>
                </a:cubicBezTo>
                <a:cubicBezTo>
                  <a:pt x="2249529" y="72944"/>
                  <a:pt x="2243435" y="82968"/>
                  <a:pt x="2239108" y="93785"/>
                </a:cubicBezTo>
                <a:cubicBezTo>
                  <a:pt x="2227783" y="122096"/>
                  <a:pt x="2222113" y="152805"/>
                  <a:pt x="2207846" y="179754"/>
                </a:cubicBezTo>
                <a:cubicBezTo>
                  <a:pt x="2186716" y="219666"/>
                  <a:pt x="2150371" y="251147"/>
                  <a:pt x="2133600" y="293077"/>
                </a:cubicBezTo>
                <a:cubicBezTo>
                  <a:pt x="2130995" y="299590"/>
                  <a:pt x="2122204" y="318648"/>
                  <a:pt x="2125785" y="312616"/>
                </a:cubicBezTo>
                <a:cubicBezTo>
                  <a:pt x="2239881" y="120454"/>
                  <a:pt x="2163539" y="220419"/>
                  <a:pt x="2282093" y="78154"/>
                </a:cubicBezTo>
                <a:cubicBezTo>
                  <a:pt x="2306940" y="48338"/>
                  <a:pt x="2296194" y="57030"/>
                  <a:pt x="2317262" y="42985"/>
                </a:cubicBezTo>
                <a:cubicBezTo>
                  <a:pt x="2314657" y="50800"/>
                  <a:pt x="2311903" y="58568"/>
                  <a:pt x="2309446" y="66431"/>
                </a:cubicBezTo>
                <a:cubicBezTo>
                  <a:pt x="2305390" y="79411"/>
                  <a:pt x="2304033" y="93461"/>
                  <a:pt x="2297723" y="105508"/>
                </a:cubicBezTo>
                <a:cubicBezTo>
                  <a:pt x="2275230" y="148449"/>
                  <a:pt x="2246942" y="188136"/>
                  <a:pt x="2223477" y="230554"/>
                </a:cubicBezTo>
                <a:cubicBezTo>
                  <a:pt x="2213040" y="249421"/>
                  <a:pt x="2207027" y="270568"/>
                  <a:pt x="2196123" y="289169"/>
                </a:cubicBezTo>
                <a:cubicBezTo>
                  <a:pt x="2184790" y="308502"/>
                  <a:pt x="2141199" y="359723"/>
                  <a:pt x="2157046" y="343877"/>
                </a:cubicBezTo>
                <a:cubicBezTo>
                  <a:pt x="2168769" y="332154"/>
                  <a:pt x="2182667" y="322261"/>
                  <a:pt x="2192216" y="308708"/>
                </a:cubicBezTo>
                <a:cubicBezTo>
                  <a:pt x="2223230" y="264688"/>
                  <a:pt x="2247060" y="215880"/>
                  <a:pt x="2278185" y="171939"/>
                </a:cubicBezTo>
                <a:cubicBezTo>
                  <a:pt x="2307057" y="131178"/>
                  <a:pt x="2321216" y="126306"/>
                  <a:pt x="2352431" y="97692"/>
                </a:cubicBezTo>
                <a:cubicBezTo>
                  <a:pt x="2382905" y="69757"/>
                  <a:pt x="2360422" y="85851"/>
                  <a:pt x="2383693" y="70339"/>
                </a:cubicBezTo>
                <a:cubicBezTo>
                  <a:pt x="2381088" y="79457"/>
                  <a:pt x="2379033" y="88750"/>
                  <a:pt x="2375877" y="97692"/>
                </a:cubicBezTo>
                <a:cubicBezTo>
                  <a:pt x="2351380" y="167096"/>
                  <a:pt x="2293802" y="269649"/>
                  <a:pt x="2262554" y="308708"/>
                </a:cubicBezTo>
                <a:cubicBezTo>
                  <a:pt x="2257344" y="315221"/>
                  <a:pt x="2250653" y="335706"/>
                  <a:pt x="2246923" y="328246"/>
                </a:cubicBezTo>
                <a:cubicBezTo>
                  <a:pt x="2242487" y="319373"/>
                  <a:pt x="2253282" y="309237"/>
                  <a:pt x="2258646" y="300892"/>
                </a:cubicBezTo>
                <a:cubicBezTo>
                  <a:pt x="2276824" y="272616"/>
                  <a:pt x="2296083" y="244935"/>
                  <a:pt x="2317262" y="218831"/>
                </a:cubicBezTo>
                <a:cubicBezTo>
                  <a:pt x="2352157" y="175821"/>
                  <a:pt x="2387513" y="132949"/>
                  <a:pt x="2426677" y="93785"/>
                </a:cubicBezTo>
                <a:lnTo>
                  <a:pt x="2457939" y="62523"/>
                </a:lnTo>
                <a:cubicBezTo>
                  <a:pt x="2456636" y="74246"/>
                  <a:pt x="2456892" y="86249"/>
                  <a:pt x="2454031" y="97692"/>
                </a:cubicBezTo>
                <a:cubicBezTo>
                  <a:pt x="2452892" y="102248"/>
                  <a:pt x="2448316" y="105215"/>
                  <a:pt x="2446216" y="109416"/>
                </a:cubicBezTo>
                <a:cubicBezTo>
                  <a:pt x="2424853" y="152143"/>
                  <a:pt x="2405057" y="195642"/>
                  <a:pt x="2383693" y="238369"/>
                </a:cubicBezTo>
                <a:cubicBezTo>
                  <a:pt x="2363611" y="278532"/>
                  <a:pt x="2378991" y="234804"/>
                  <a:pt x="2356339" y="289169"/>
                </a:cubicBezTo>
                <a:cubicBezTo>
                  <a:pt x="2354273" y="294127"/>
                  <a:pt x="2347336" y="306498"/>
                  <a:pt x="2352431" y="304800"/>
                </a:cubicBezTo>
                <a:cubicBezTo>
                  <a:pt x="2377167" y="296555"/>
                  <a:pt x="2395277" y="254357"/>
                  <a:pt x="2407139" y="238369"/>
                </a:cubicBezTo>
                <a:cubicBezTo>
                  <a:pt x="2427018" y="211576"/>
                  <a:pt x="2446072" y="183807"/>
                  <a:pt x="2469662" y="160216"/>
                </a:cubicBezTo>
                <a:cubicBezTo>
                  <a:pt x="2481385" y="148493"/>
                  <a:pt x="2493550" y="137195"/>
                  <a:pt x="2504831" y="125046"/>
                </a:cubicBezTo>
                <a:cubicBezTo>
                  <a:pt x="2510506" y="118934"/>
                  <a:pt x="2515034" y="111841"/>
                  <a:pt x="2520462" y="105508"/>
                </a:cubicBezTo>
                <a:cubicBezTo>
                  <a:pt x="2522860" y="102711"/>
                  <a:pt x="2529728" y="94306"/>
                  <a:pt x="2528277" y="97692"/>
                </a:cubicBezTo>
                <a:cubicBezTo>
                  <a:pt x="2522994" y="110019"/>
                  <a:pt x="2515786" y="121452"/>
                  <a:pt x="2508739" y="132862"/>
                </a:cubicBezTo>
                <a:cubicBezTo>
                  <a:pt x="2488422" y="165756"/>
                  <a:pt x="2466902" y="197892"/>
                  <a:pt x="2446216" y="230554"/>
                </a:cubicBezTo>
                <a:cubicBezTo>
                  <a:pt x="2425761" y="262850"/>
                  <a:pt x="2443664" y="237864"/>
                  <a:pt x="2422769" y="265723"/>
                </a:cubicBezTo>
                <a:cubicBezTo>
                  <a:pt x="2419236" y="276324"/>
                  <a:pt x="2412630" y="300892"/>
                  <a:pt x="2399323" y="300892"/>
                </a:cubicBezTo>
                <a:cubicBezTo>
                  <a:pt x="2389447" y="300892"/>
                  <a:pt x="2425123" y="267588"/>
                  <a:pt x="2426677" y="265723"/>
                </a:cubicBezTo>
                <a:cubicBezTo>
                  <a:pt x="2429684" y="262115"/>
                  <a:pt x="2431675" y="257757"/>
                  <a:pt x="2434493" y="254000"/>
                </a:cubicBezTo>
                <a:cubicBezTo>
                  <a:pt x="2447311" y="236909"/>
                  <a:pt x="2459376" y="219167"/>
                  <a:pt x="2473569" y="203200"/>
                </a:cubicBezTo>
                <a:cubicBezTo>
                  <a:pt x="2480328" y="195596"/>
                  <a:pt x="2490173" y="191190"/>
                  <a:pt x="2497016" y="183662"/>
                </a:cubicBezTo>
                <a:cubicBezTo>
                  <a:pt x="2503334" y="176712"/>
                  <a:pt x="2507260" y="167911"/>
                  <a:pt x="2512646" y="160216"/>
                </a:cubicBezTo>
                <a:cubicBezTo>
                  <a:pt x="2532048" y="132497"/>
                  <a:pt x="2517985" y="154698"/>
                  <a:pt x="2547816" y="121139"/>
                </a:cubicBezTo>
                <a:cubicBezTo>
                  <a:pt x="2570676" y="95422"/>
                  <a:pt x="2536019" y="124126"/>
                  <a:pt x="2571262" y="97692"/>
                </a:cubicBezTo>
                <a:cubicBezTo>
                  <a:pt x="2566052" y="110718"/>
                  <a:pt x="2561510" y="124031"/>
                  <a:pt x="2555631" y="136769"/>
                </a:cubicBezTo>
                <a:cubicBezTo>
                  <a:pt x="2553663" y="141033"/>
                  <a:pt x="2549707" y="144193"/>
                  <a:pt x="2547816" y="148492"/>
                </a:cubicBezTo>
                <a:cubicBezTo>
                  <a:pt x="2535346" y="176832"/>
                  <a:pt x="2524369" y="205805"/>
                  <a:pt x="2512646" y="234462"/>
                </a:cubicBezTo>
                <a:cubicBezTo>
                  <a:pt x="2509338" y="242549"/>
                  <a:pt x="2504539" y="249953"/>
                  <a:pt x="2500923" y="257908"/>
                </a:cubicBezTo>
                <a:cubicBezTo>
                  <a:pt x="2483673" y="295859"/>
                  <a:pt x="2502148" y="262201"/>
                  <a:pt x="2485293" y="289169"/>
                </a:cubicBezTo>
                <a:cubicBezTo>
                  <a:pt x="2481267" y="295610"/>
                  <a:pt x="2476966" y="301914"/>
                  <a:pt x="2473569" y="308708"/>
                </a:cubicBezTo>
                <a:cubicBezTo>
                  <a:pt x="2471727" y="312392"/>
                  <a:pt x="2465623" y="321239"/>
                  <a:pt x="2469662" y="320431"/>
                </a:cubicBezTo>
                <a:cubicBezTo>
                  <a:pt x="2478873" y="318589"/>
                  <a:pt x="2485694" y="310567"/>
                  <a:pt x="2493108" y="304800"/>
                </a:cubicBezTo>
                <a:cubicBezTo>
                  <a:pt x="2497470" y="301407"/>
                  <a:pt x="2501346" y="297366"/>
                  <a:pt x="2504831" y="293077"/>
                </a:cubicBezTo>
                <a:cubicBezTo>
                  <a:pt x="2518303" y="276496"/>
                  <a:pt x="2529773" y="258296"/>
                  <a:pt x="2543908" y="242277"/>
                </a:cubicBezTo>
                <a:cubicBezTo>
                  <a:pt x="2549426" y="236023"/>
                  <a:pt x="2557789" y="232775"/>
                  <a:pt x="2563446" y="226646"/>
                </a:cubicBezTo>
                <a:cubicBezTo>
                  <a:pt x="2573519" y="215733"/>
                  <a:pt x="2581624" y="203155"/>
                  <a:pt x="2590800" y="191477"/>
                </a:cubicBezTo>
                <a:cubicBezTo>
                  <a:pt x="2595953" y="184919"/>
                  <a:pt x="2600533" y="177837"/>
                  <a:pt x="2606431" y="171939"/>
                </a:cubicBezTo>
                <a:cubicBezTo>
                  <a:pt x="2622759" y="155611"/>
                  <a:pt x="2613733" y="163532"/>
                  <a:pt x="2633785" y="148492"/>
                </a:cubicBezTo>
                <a:cubicBezTo>
                  <a:pt x="2629877" y="157610"/>
                  <a:pt x="2625746" y="166635"/>
                  <a:pt x="2622062" y="175846"/>
                </a:cubicBezTo>
                <a:cubicBezTo>
                  <a:pt x="2620532" y="179670"/>
                  <a:pt x="2619996" y="183885"/>
                  <a:pt x="2618154" y="187569"/>
                </a:cubicBezTo>
                <a:cubicBezTo>
                  <a:pt x="2616054" y="191770"/>
                  <a:pt x="2612439" y="195091"/>
                  <a:pt x="2610339" y="199292"/>
                </a:cubicBezTo>
                <a:cubicBezTo>
                  <a:pt x="2599394" y="221181"/>
                  <a:pt x="2588165" y="243000"/>
                  <a:pt x="2579077" y="265723"/>
                </a:cubicBezTo>
                <a:cubicBezTo>
                  <a:pt x="2555910" y="323644"/>
                  <a:pt x="2585351" y="251606"/>
                  <a:pt x="2563446" y="300892"/>
                </a:cubicBezTo>
                <a:cubicBezTo>
                  <a:pt x="2560597" y="307302"/>
                  <a:pt x="2558094" y="313863"/>
                  <a:pt x="2555631" y="320431"/>
                </a:cubicBezTo>
                <a:cubicBezTo>
                  <a:pt x="2554185" y="324288"/>
                  <a:pt x="2548371" y="334548"/>
                  <a:pt x="2551723" y="332154"/>
                </a:cubicBezTo>
                <a:cubicBezTo>
                  <a:pt x="2614580" y="287255"/>
                  <a:pt x="2565800" y="316441"/>
                  <a:pt x="2590800" y="289169"/>
                </a:cubicBezTo>
                <a:cubicBezTo>
                  <a:pt x="2602003" y="276948"/>
                  <a:pt x="2614817" y="266267"/>
                  <a:pt x="2625969" y="254000"/>
                </a:cubicBezTo>
                <a:cubicBezTo>
                  <a:pt x="2652020" y="225344"/>
                  <a:pt x="2682639" y="200254"/>
                  <a:pt x="2704123" y="168031"/>
                </a:cubicBezTo>
                <a:cubicBezTo>
                  <a:pt x="2706728" y="164123"/>
                  <a:pt x="2708331" y="159315"/>
                  <a:pt x="2711939" y="156308"/>
                </a:cubicBezTo>
                <a:cubicBezTo>
                  <a:pt x="2716414" y="152579"/>
                  <a:pt x="2722359" y="151097"/>
                  <a:pt x="2727569" y="148492"/>
                </a:cubicBezTo>
                <a:cubicBezTo>
                  <a:pt x="2721056" y="158913"/>
                  <a:pt x="2714223" y="169139"/>
                  <a:pt x="2708031" y="179754"/>
                </a:cubicBezTo>
                <a:cubicBezTo>
                  <a:pt x="2705096" y="184786"/>
                  <a:pt x="2702511" y="190031"/>
                  <a:pt x="2700216" y="195385"/>
                </a:cubicBezTo>
                <a:cubicBezTo>
                  <a:pt x="2698593" y="199171"/>
                  <a:pt x="2698352" y="203532"/>
                  <a:pt x="2696308" y="207108"/>
                </a:cubicBezTo>
                <a:cubicBezTo>
                  <a:pt x="2693077" y="212763"/>
                  <a:pt x="2688493" y="217529"/>
                  <a:pt x="2684585" y="222739"/>
                </a:cubicBezTo>
                <a:cubicBezTo>
                  <a:pt x="2675865" y="253254"/>
                  <a:pt x="2676253" y="258258"/>
                  <a:pt x="2657231" y="289169"/>
                </a:cubicBezTo>
                <a:cubicBezTo>
                  <a:pt x="2654335" y="293876"/>
                  <a:pt x="2648824" y="296471"/>
                  <a:pt x="2645508" y="300892"/>
                </a:cubicBezTo>
                <a:cubicBezTo>
                  <a:pt x="2640951" y="306968"/>
                  <a:pt x="2637182" y="313638"/>
                  <a:pt x="2633785" y="320431"/>
                </a:cubicBezTo>
                <a:cubicBezTo>
                  <a:pt x="2631943" y="324115"/>
                  <a:pt x="2626582" y="334625"/>
                  <a:pt x="2629877" y="332154"/>
                </a:cubicBezTo>
                <a:cubicBezTo>
                  <a:pt x="2638016" y="326050"/>
                  <a:pt x="2642717" y="316364"/>
                  <a:pt x="2649416" y="308708"/>
                </a:cubicBezTo>
                <a:cubicBezTo>
                  <a:pt x="2657214" y="299796"/>
                  <a:pt x="2658420" y="300099"/>
                  <a:pt x="2668954" y="293077"/>
                </a:cubicBezTo>
                <a:cubicBezTo>
                  <a:pt x="2686957" y="257068"/>
                  <a:pt x="2666481" y="293903"/>
                  <a:pt x="2715846" y="238369"/>
                </a:cubicBezTo>
                <a:cubicBezTo>
                  <a:pt x="2726267" y="226646"/>
                  <a:pt x="2736976" y="215174"/>
                  <a:pt x="2747108" y="203200"/>
                </a:cubicBezTo>
                <a:cubicBezTo>
                  <a:pt x="2751315" y="198228"/>
                  <a:pt x="2753886" y="191807"/>
                  <a:pt x="2758831" y="187569"/>
                </a:cubicBezTo>
                <a:cubicBezTo>
                  <a:pt x="2763254" y="183778"/>
                  <a:pt x="2769252" y="182359"/>
                  <a:pt x="2774462" y="179754"/>
                </a:cubicBezTo>
                <a:cubicBezTo>
                  <a:pt x="2777067" y="186267"/>
                  <a:pt x="2784611" y="192678"/>
                  <a:pt x="2782277" y="199292"/>
                </a:cubicBezTo>
                <a:cubicBezTo>
                  <a:pt x="2776025" y="217007"/>
                  <a:pt x="2751016" y="246185"/>
                  <a:pt x="2751016" y="246185"/>
                </a:cubicBezTo>
                <a:cubicBezTo>
                  <a:pt x="2748411" y="256605"/>
                  <a:pt x="2746596" y="267256"/>
                  <a:pt x="2743200" y="277446"/>
                </a:cubicBezTo>
                <a:lnTo>
                  <a:pt x="2739293" y="289169"/>
                </a:lnTo>
              </a:path>
            </a:pathLst>
          </a:custGeom>
          <a:noFill/>
          <a:ln w="38100">
            <a:solidFill>
              <a:srgbClr val="0092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654611" y="2386044"/>
            <a:ext cx="2869709" cy="216812"/>
          </a:xfrm>
          <a:custGeom>
            <a:avLst/>
            <a:gdLst>
              <a:gd name="connsiteX0" fmla="*/ 97693 w 2782719"/>
              <a:gd name="connsiteY0" fmla="*/ 246185 h 379842"/>
              <a:gd name="connsiteX1" fmla="*/ 46893 w 2782719"/>
              <a:gd name="connsiteY1" fmla="*/ 277446 h 379842"/>
              <a:gd name="connsiteX2" fmla="*/ 35169 w 2782719"/>
              <a:gd name="connsiteY2" fmla="*/ 300892 h 379842"/>
              <a:gd name="connsiteX3" fmla="*/ 27354 w 2782719"/>
              <a:gd name="connsiteY3" fmla="*/ 308708 h 379842"/>
              <a:gd name="connsiteX4" fmla="*/ 15631 w 2782719"/>
              <a:gd name="connsiteY4" fmla="*/ 332154 h 379842"/>
              <a:gd name="connsiteX5" fmla="*/ 0 w 2782719"/>
              <a:gd name="connsiteY5" fmla="*/ 300892 h 379842"/>
              <a:gd name="connsiteX6" fmla="*/ 7816 w 2782719"/>
              <a:gd name="connsiteY6" fmla="*/ 242277 h 379842"/>
              <a:gd name="connsiteX7" fmla="*/ 11723 w 2782719"/>
              <a:gd name="connsiteY7" fmla="*/ 218831 h 379842"/>
              <a:gd name="connsiteX8" fmla="*/ 23446 w 2782719"/>
              <a:gd name="connsiteY8" fmla="*/ 183662 h 379842"/>
              <a:gd name="connsiteX9" fmla="*/ 39077 w 2782719"/>
              <a:gd name="connsiteY9" fmla="*/ 144585 h 379842"/>
              <a:gd name="connsiteX10" fmla="*/ 50800 w 2782719"/>
              <a:gd name="connsiteY10" fmla="*/ 117231 h 379842"/>
              <a:gd name="connsiteX11" fmla="*/ 54708 w 2782719"/>
              <a:gd name="connsiteY11" fmla="*/ 105508 h 379842"/>
              <a:gd name="connsiteX12" fmla="*/ 62523 w 2782719"/>
              <a:gd name="connsiteY12" fmla="*/ 93785 h 379842"/>
              <a:gd name="connsiteX13" fmla="*/ 82062 w 2782719"/>
              <a:gd name="connsiteY13" fmla="*/ 66431 h 379842"/>
              <a:gd name="connsiteX14" fmla="*/ 85969 w 2782719"/>
              <a:gd name="connsiteY14" fmla="*/ 54708 h 379842"/>
              <a:gd name="connsiteX15" fmla="*/ 93785 w 2782719"/>
              <a:gd name="connsiteY15" fmla="*/ 46892 h 379842"/>
              <a:gd name="connsiteX16" fmla="*/ 105508 w 2782719"/>
              <a:gd name="connsiteY16" fmla="*/ 31262 h 379842"/>
              <a:gd name="connsiteX17" fmla="*/ 125046 w 2782719"/>
              <a:gd name="connsiteY17" fmla="*/ 11723 h 379842"/>
              <a:gd name="connsiteX18" fmla="*/ 132862 w 2782719"/>
              <a:gd name="connsiteY18" fmla="*/ 3908 h 379842"/>
              <a:gd name="connsiteX19" fmla="*/ 144585 w 2782719"/>
              <a:gd name="connsiteY19" fmla="*/ 0 h 379842"/>
              <a:gd name="connsiteX20" fmla="*/ 148493 w 2782719"/>
              <a:gd name="connsiteY20" fmla="*/ 39077 h 379842"/>
              <a:gd name="connsiteX21" fmla="*/ 136769 w 2782719"/>
              <a:gd name="connsiteY21" fmla="*/ 117231 h 379842"/>
              <a:gd name="connsiteX22" fmla="*/ 128954 w 2782719"/>
              <a:gd name="connsiteY22" fmla="*/ 171939 h 379842"/>
              <a:gd name="connsiteX23" fmla="*/ 125046 w 2782719"/>
              <a:gd name="connsiteY23" fmla="*/ 191477 h 379842"/>
              <a:gd name="connsiteX24" fmla="*/ 117231 w 2782719"/>
              <a:gd name="connsiteY24" fmla="*/ 207108 h 379842"/>
              <a:gd name="connsiteX25" fmla="*/ 113323 w 2782719"/>
              <a:gd name="connsiteY25" fmla="*/ 222739 h 379842"/>
              <a:gd name="connsiteX26" fmla="*/ 109416 w 2782719"/>
              <a:gd name="connsiteY26" fmla="*/ 234462 h 379842"/>
              <a:gd name="connsiteX27" fmla="*/ 105508 w 2782719"/>
              <a:gd name="connsiteY27" fmla="*/ 250092 h 379842"/>
              <a:gd name="connsiteX28" fmla="*/ 101600 w 2782719"/>
              <a:gd name="connsiteY28" fmla="*/ 261816 h 379842"/>
              <a:gd name="connsiteX29" fmla="*/ 97693 w 2782719"/>
              <a:gd name="connsiteY29" fmla="*/ 277446 h 379842"/>
              <a:gd name="connsiteX30" fmla="*/ 89877 w 2782719"/>
              <a:gd name="connsiteY30" fmla="*/ 293077 h 379842"/>
              <a:gd name="connsiteX31" fmla="*/ 85969 w 2782719"/>
              <a:gd name="connsiteY31" fmla="*/ 304800 h 379842"/>
              <a:gd name="connsiteX32" fmla="*/ 78154 w 2782719"/>
              <a:gd name="connsiteY32" fmla="*/ 324339 h 379842"/>
              <a:gd name="connsiteX33" fmla="*/ 74246 w 2782719"/>
              <a:gd name="connsiteY33" fmla="*/ 336062 h 379842"/>
              <a:gd name="connsiteX34" fmla="*/ 66431 w 2782719"/>
              <a:gd name="connsiteY34" fmla="*/ 351692 h 379842"/>
              <a:gd name="connsiteX35" fmla="*/ 58616 w 2782719"/>
              <a:gd name="connsiteY35" fmla="*/ 375139 h 379842"/>
              <a:gd name="connsiteX36" fmla="*/ 54708 w 2782719"/>
              <a:gd name="connsiteY36" fmla="*/ 355600 h 379842"/>
              <a:gd name="connsiteX37" fmla="*/ 70339 w 2782719"/>
              <a:gd name="connsiteY37" fmla="*/ 339969 h 379842"/>
              <a:gd name="connsiteX38" fmla="*/ 78154 w 2782719"/>
              <a:gd name="connsiteY38" fmla="*/ 324339 h 379842"/>
              <a:gd name="connsiteX39" fmla="*/ 82062 w 2782719"/>
              <a:gd name="connsiteY39" fmla="*/ 312616 h 379842"/>
              <a:gd name="connsiteX40" fmla="*/ 89877 w 2782719"/>
              <a:gd name="connsiteY40" fmla="*/ 296985 h 379842"/>
              <a:gd name="connsiteX41" fmla="*/ 109416 w 2782719"/>
              <a:gd name="connsiteY41" fmla="*/ 250092 h 379842"/>
              <a:gd name="connsiteX42" fmla="*/ 121139 w 2782719"/>
              <a:gd name="connsiteY42" fmla="*/ 226646 h 379842"/>
              <a:gd name="connsiteX43" fmla="*/ 144585 w 2782719"/>
              <a:gd name="connsiteY43" fmla="*/ 175846 h 379842"/>
              <a:gd name="connsiteX44" fmla="*/ 160216 w 2782719"/>
              <a:gd name="connsiteY44" fmla="*/ 144585 h 379842"/>
              <a:gd name="connsiteX45" fmla="*/ 175846 w 2782719"/>
              <a:gd name="connsiteY45" fmla="*/ 121139 h 379842"/>
              <a:gd name="connsiteX46" fmla="*/ 183662 w 2782719"/>
              <a:gd name="connsiteY46" fmla="*/ 105508 h 379842"/>
              <a:gd name="connsiteX47" fmla="*/ 191477 w 2782719"/>
              <a:gd name="connsiteY47" fmla="*/ 97692 h 379842"/>
              <a:gd name="connsiteX48" fmla="*/ 199293 w 2782719"/>
              <a:gd name="connsiteY48" fmla="*/ 85969 h 379842"/>
              <a:gd name="connsiteX49" fmla="*/ 191477 w 2782719"/>
              <a:gd name="connsiteY49" fmla="*/ 128954 h 379842"/>
              <a:gd name="connsiteX50" fmla="*/ 183662 w 2782719"/>
              <a:gd name="connsiteY50" fmla="*/ 160216 h 379842"/>
              <a:gd name="connsiteX51" fmla="*/ 164123 w 2782719"/>
              <a:gd name="connsiteY51" fmla="*/ 211016 h 379842"/>
              <a:gd name="connsiteX52" fmla="*/ 148493 w 2782719"/>
              <a:gd name="connsiteY52" fmla="*/ 257908 h 379842"/>
              <a:gd name="connsiteX53" fmla="*/ 140677 w 2782719"/>
              <a:gd name="connsiteY53" fmla="*/ 277446 h 379842"/>
              <a:gd name="connsiteX54" fmla="*/ 132862 w 2782719"/>
              <a:gd name="connsiteY54" fmla="*/ 308708 h 379842"/>
              <a:gd name="connsiteX55" fmla="*/ 128954 w 2782719"/>
              <a:gd name="connsiteY55" fmla="*/ 320431 h 379842"/>
              <a:gd name="connsiteX56" fmla="*/ 121139 w 2782719"/>
              <a:gd name="connsiteY56" fmla="*/ 332154 h 379842"/>
              <a:gd name="connsiteX57" fmla="*/ 109416 w 2782719"/>
              <a:gd name="connsiteY57" fmla="*/ 367323 h 379842"/>
              <a:gd name="connsiteX58" fmla="*/ 105508 w 2782719"/>
              <a:gd name="connsiteY58" fmla="*/ 379046 h 379842"/>
              <a:gd name="connsiteX59" fmla="*/ 125046 w 2782719"/>
              <a:gd name="connsiteY59" fmla="*/ 328246 h 379842"/>
              <a:gd name="connsiteX60" fmla="*/ 128954 w 2782719"/>
              <a:gd name="connsiteY60" fmla="*/ 312616 h 379842"/>
              <a:gd name="connsiteX61" fmla="*/ 156308 w 2782719"/>
              <a:gd name="connsiteY61" fmla="*/ 242277 h 379842"/>
              <a:gd name="connsiteX62" fmla="*/ 175846 w 2782719"/>
              <a:gd name="connsiteY62" fmla="*/ 207108 h 379842"/>
              <a:gd name="connsiteX63" fmla="*/ 191477 w 2782719"/>
              <a:gd name="connsiteY63" fmla="*/ 171939 h 379842"/>
              <a:gd name="connsiteX64" fmla="*/ 207108 w 2782719"/>
              <a:gd name="connsiteY64" fmla="*/ 140677 h 379842"/>
              <a:gd name="connsiteX65" fmla="*/ 230554 w 2782719"/>
              <a:gd name="connsiteY65" fmla="*/ 105508 h 379842"/>
              <a:gd name="connsiteX66" fmla="*/ 238369 w 2782719"/>
              <a:gd name="connsiteY66" fmla="*/ 93785 h 379842"/>
              <a:gd name="connsiteX67" fmla="*/ 261816 w 2782719"/>
              <a:gd name="connsiteY67" fmla="*/ 78154 h 379842"/>
              <a:gd name="connsiteX68" fmla="*/ 265723 w 2782719"/>
              <a:gd name="connsiteY68" fmla="*/ 101600 h 379842"/>
              <a:gd name="connsiteX69" fmla="*/ 250093 w 2782719"/>
              <a:gd name="connsiteY69" fmla="*/ 187569 h 379842"/>
              <a:gd name="connsiteX70" fmla="*/ 234462 w 2782719"/>
              <a:gd name="connsiteY70" fmla="*/ 250092 h 379842"/>
              <a:gd name="connsiteX71" fmla="*/ 230554 w 2782719"/>
              <a:gd name="connsiteY71" fmla="*/ 281354 h 379842"/>
              <a:gd name="connsiteX72" fmla="*/ 222739 w 2782719"/>
              <a:gd name="connsiteY72" fmla="*/ 316523 h 379842"/>
              <a:gd name="connsiteX73" fmla="*/ 214923 w 2782719"/>
              <a:gd name="connsiteY73" fmla="*/ 339969 h 379842"/>
              <a:gd name="connsiteX74" fmla="*/ 211016 w 2782719"/>
              <a:gd name="connsiteY74" fmla="*/ 355600 h 379842"/>
              <a:gd name="connsiteX75" fmla="*/ 207108 w 2782719"/>
              <a:gd name="connsiteY75" fmla="*/ 367323 h 379842"/>
              <a:gd name="connsiteX76" fmla="*/ 214923 w 2782719"/>
              <a:gd name="connsiteY76" fmla="*/ 351692 h 379842"/>
              <a:gd name="connsiteX77" fmla="*/ 222739 w 2782719"/>
              <a:gd name="connsiteY77" fmla="*/ 339969 h 379842"/>
              <a:gd name="connsiteX78" fmla="*/ 238369 w 2782719"/>
              <a:gd name="connsiteY78" fmla="*/ 293077 h 379842"/>
              <a:gd name="connsiteX79" fmla="*/ 254000 w 2782719"/>
              <a:gd name="connsiteY79" fmla="*/ 242277 h 379842"/>
              <a:gd name="connsiteX80" fmla="*/ 289169 w 2782719"/>
              <a:gd name="connsiteY80" fmla="*/ 164123 h 379842"/>
              <a:gd name="connsiteX81" fmla="*/ 312616 w 2782719"/>
              <a:gd name="connsiteY81" fmla="*/ 113323 h 379842"/>
              <a:gd name="connsiteX82" fmla="*/ 320431 w 2782719"/>
              <a:gd name="connsiteY82" fmla="*/ 101600 h 379842"/>
              <a:gd name="connsiteX83" fmla="*/ 336062 w 2782719"/>
              <a:gd name="connsiteY83" fmla="*/ 74246 h 379842"/>
              <a:gd name="connsiteX84" fmla="*/ 347785 w 2782719"/>
              <a:gd name="connsiteY84" fmla="*/ 66431 h 379842"/>
              <a:gd name="connsiteX85" fmla="*/ 332154 w 2782719"/>
              <a:gd name="connsiteY85" fmla="*/ 148492 h 379842"/>
              <a:gd name="connsiteX86" fmla="*/ 324339 w 2782719"/>
              <a:gd name="connsiteY86" fmla="*/ 191477 h 379842"/>
              <a:gd name="connsiteX87" fmla="*/ 300893 w 2782719"/>
              <a:gd name="connsiteY87" fmla="*/ 257908 h 379842"/>
              <a:gd name="connsiteX88" fmla="*/ 296985 w 2782719"/>
              <a:gd name="connsiteY88" fmla="*/ 273539 h 379842"/>
              <a:gd name="connsiteX89" fmla="*/ 289169 w 2782719"/>
              <a:gd name="connsiteY89" fmla="*/ 293077 h 379842"/>
              <a:gd name="connsiteX90" fmla="*/ 281354 w 2782719"/>
              <a:gd name="connsiteY90" fmla="*/ 328246 h 379842"/>
              <a:gd name="connsiteX91" fmla="*/ 277446 w 2782719"/>
              <a:gd name="connsiteY91" fmla="*/ 339969 h 379842"/>
              <a:gd name="connsiteX92" fmla="*/ 293077 w 2782719"/>
              <a:gd name="connsiteY92" fmla="*/ 285262 h 379842"/>
              <a:gd name="connsiteX93" fmla="*/ 312616 w 2782719"/>
              <a:gd name="connsiteY93" fmla="*/ 222739 h 379842"/>
              <a:gd name="connsiteX94" fmla="*/ 339969 w 2782719"/>
              <a:gd name="connsiteY94" fmla="*/ 164123 h 379842"/>
              <a:gd name="connsiteX95" fmla="*/ 347785 w 2782719"/>
              <a:gd name="connsiteY95" fmla="*/ 140677 h 379842"/>
              <a:gd name="connsiteX96" fmla="*/ 363416 w 2782719"/>
              <a:gd name="connsiteY96" fmla="*/ 101600 h 379842"/>
              <a:gd name="connsiteX97" fmla="*/ 367323 w 2782719"/>
              <a:gd name="connsiteY97" fmla="*/ 89877 h 379842"/>
              <a:gd name="connsiteX98" fmla="*/ 386862 w 2782719"/>
              <a:gd name="connsiteY98" fmla="*/ 62523 h 379842"/>
              <a:gd name="connsiteX99" fmla="*/ 398585 w 2782719"/>
              <a:gd name="connsiteY99" fmla="*/ 54708 h 379842"/>
              <a:gd name="connsiteX100" fmla="*/ 402493 w 2782719"/>
              <a:gd name="connsiteY100" fmla="*/ 74246 h 379842"/>
              <a:gd name="connsiteX101" fmla="*/ 394677 w 2782719"/>
              <a:gd name="connsiteY101" fmla="*/ 160216 h 379842"/>
              <a:gd name="connsiteX102" fmla="*/ 379046 w 2782719"/>
              <a:gd name="connsiteY102" fmla="*/ 222739 h 379842"/>
              <a:gd name="connsiteX103" fmla="*/ 375139 w 2782719"/>
              <a:gd name="connsiteY103" fmla="*/ 246185 h 379842"/>
              <a:gd name="connsiteX104" fmla="*/ 367323 w 2782719"/>
              <a:gd name="connsiteY104" fmla="*/ 277446 h 379842"/>
              <a:gd name="connsiteX105" fmla="*/ 363416 w 2782719"/>
              <a:gd name="connsiteY105" fmla="*/ 296985 h 379842"/>
              <a:gd name="connsiteX106" fmla="*/ 355600 w 2782719"/>
              <a:gd name="connsiteY106" fmla="*/ 328246 h 379842"/>
              <a:gd name="connsiteX107" fmla="*/ 367323 w 2782719"/>
              <a:gd name="connsiteY107" fmla="*/ 304800 h 379842"/>
              <a:gd name="connsiteX108" fmla="*/ 390769 w 2782719"/>
              <a:gd name="connsiteY108" fmla="*/ 242277 h 379842"/>
              <a:gd name="connsiteX109" fmla="*/ 406400 w 2782719"/>
              <a:gd name="connsiteY109" fmla="*/ 214923 h 379842"/>
              <a:gd name="connsiteX110" fmla="*/ 429846 w 2782719"/>
              <a:gd name="connsiteY110" fmla="*/ 160216 h 379842"/>
              <a:gd name="connsiteX111" fmla="*/ 437662 w 2782719"/>
              <a:gd name="connsiteY111" fmla="*/ 140677 h 379842"/>
              <a:gd name="connsiteX112" fmla="*/ 445477 w 2782719"/>
              <a:gd name="connsiteY112" fmla="*/ 128954 h 379842"/>
              <a:gd name="connsiteX113" fmla="*/ 453293 w 2782719"/>
              <a:gd name="connsiteY113" fmla="*/ 113323 h 379842"/>
              <a:gd name="connsiteX114" fmla="*/ 476739 w 2782719"/>
              <a:gd name="connsiteY114" fmla="*/ 85969 h 379842"/>
              <a:gd name="connsiteX115" fmla="*/ 476739 w 2782719"/>
              <a:gd name="connsiteY115" fmla="*/ 136769 h 379842"/>
              <a:gd name="connsiteX116" fmla="*/ 453293 w 2782719"/>
              <a:gd name="connsiteY116" fmla="*/ 218831 h 379842"/>
              <a:gd name="connsiteX117" fmla="*/ 449385 w 2782719"/>
              <a:gd name="connsiteY117" fmla="*/ 250092 h 379842"/>
              <a:gd name="connsiteX118" fmla="*/ 441569 w 2782719"/>
              <a:gd name="connsiteY118" fmla="*/ 269631 h 379842"/>
              <a:gd name="connsiteX119" fmla="*/ 433754 w 2782719"/>
              <a:gd name="connsiteY119" fmla="*/ 300892 h 379842"/>
              <a:gd name="connsiteX120" fmla="*/ 429846 w 2782719"/>
              <a:gd name="connsiteY120" fmla="*/ 312616 h 379842"/>
              <a:gd name="connsiteX121" fmla="*/ 445477 w 2782719"/>
              <a:gd name="connsiteY121" fmla="*/ 285262 h 379842"/>
              <a:gd name="connsiteX122" fmla="*/ 476739 w 2782719"/>
              <a:gd name="connsiteY122" fmla="*/ 207108 h 379842"/>
              <a:gd name="connsiteX123" fmla="*/ 511908 w 2782719"/>
              <a:gd name="connsiteY123" fmla="*/ 152400 h 379842"/>
              <a:gd name="connsiteX124" fmla="*/ 519723 w 2782719"/>
              <a:gd name="connsiteY124" fmla="*/ 132862 h 379842"/>
              <a:gd name="connsiteX125" fmla="*/ 523631 w 2782719"/>
              <a:gd name="connsiteY125" fmla="*/ 121139 h 379842"/>
              <a:gd name="connsiteX126" fmla="*/ 531446 w 2782719"/>
              <a:gd name="connsiteY126" fmla="*/ 109416 h 379842"/>
              <a:gd name="connsiteX127" fmla="*/ 535354 w 2782719"/>
              <a:gd name="connsiteY127" fmla="*/ 97692 h 379842"/>
              <a:gd name="connsiteX128" fmla="*/ 547077 w 2782719"/>
              <a:gd name="connsiteY128" fmla="*/ 85969 h 379842"/>
              <a:gd name="connsiteX129" fmla="*/ 566616 w 2782719"/>
              <a:gd name="connsiteY129" fmla="*/ 70339 h 379842"/>
              <a:gd name="connsiteX130" fmla="*/ 550985 w 2782719"/>
              <a:gd name="connsiteY130" fmla="*/ 144585 h 379842"/>
              <a:gd name="connsiteX131" fmla="*/ 527539 w 2782719"/>
              <a:gd name="connsiteY131" fmla="*/ 207108 h 379842"/>
              <a:gd name="connsiteX132" fmla="*/ 519723 w 2782719"/>
              <a:gd name="connsiteY132" fmla="*/ 238369 h 379842"/>
              <a:gd name="connsiteX133" fmla="*/ 511908 w 2782719"/>
              <a:gd name="connsiteY133" fmla="*/ 257908 h 379842"/>
              <a:gd name="connsiteX134" fmla="*/ 508000 w 2782719"/>
              <a:gd name="connsiteY134" fmla="*/ 273539 h 379842"/>
              <a:gd name="connsiteX135" fmla="*/ 500185 w 2782719"/>
              <a:gd name="connsiteY135" fmla="*/ 289169 h 379842"/>
              <a:gd name="connsiteX136" fmla="*/ 492369 w 2782719"/>
              <a:gd name="connsiteY136" fmla="*/ 312616 h 379842"/>
              <a:gd name="connsiteX137" fmla="*/ 488462 w 2782719"/>
              <a:gd name="connsiteY137" fmla="*/ 281354 h 379842"/>
              <a:gd name="connsiteX138" fmla="*/ 508000 w 2782719"/>
              <a:gd name="connsiteY138" fmla="*/ 269631 h 379842"/>
              <a:gd name="connsiteX139" fmla="*/ 515816 w 2782719"/>
              <a:gd name="connsiteY139" fmla="*/ 254000 h 379842"/>
              <a:gd name="connsiteX140" fmla="*/ 527539 w 2782719"/>
              <a:gd name="connsiteY140" fmla="*/ 234462 h 379842"/>
              <a:gd name="connsiteX141" fmla="*/ 543169 w 2782719"/>
              <a:gd name="connsiteY141" fmla="*/ 183662 h 379842"/>
              <a:gd name="connsiteX142" fmla="*/ 566616 w 2782719"/>
              <a:gd name="connsiteY142" fmla="*/ 144585 h 379842"/>
              <a:gd name="connsiteX143" fmla="*/ 578339 w 2782719"/>
              <a:gd name="connsiteY143" fmla="*/ 121139 h 379842"/>
              <a:gd name="connsiteX144" fmla="*/ 586154 w 2782719"/>
              <a:gd name="connsiteY144" fmla="*/ 109416 h 379842"/>
              <a:gd name="connsiteX145" fmla="*/ 593969 w 2782719"/>
              <a:gd name="connsiteY145" fmla="*/ 89877 h 379842"/>
              <a:gd name="connsiteX146" fmla="*/ 601785 w 2782719"/>
              <a:gd name="connsiteY146" fmla="*/ 78154 h 379842"/>
              <a:gd name="connsiteX147" fmla="*/ 609600 w 2782719"/>
              <a:gd name="connsiteY147" fmla="*/ 62523 h 379842"/>
              <a:gd name="connsiteX148" fmla="*/ 625231 w 2782719"/>
              <a:gd name="connsiteY148" fmla="*/ 46892 h 379842"/>
              <a:gd name="connsiteX149" fmla="*/ 648677 w 2782719"/>
              <a:gd name="connsiteY149" fmla="*/ 27354 h 379842"/>
              <a:gd name="connsiteX150" fmla="*/ 633046 w 2782719"/>
              <a:gd name="connsiteY150" fmla="*/ 97692 h 379842"/>
              <a:gd name="connsiteX151" fmla="*/ 597877 w 2782719"/>
              <a:gd name="connsiteY151" fmla="*/ 238369 h 379842"/>
              <a:gd name="connsiteX152" fmla="*/ 590062 w 2782719"/>
              <a:gd name="connsiteY152" fmla="*/ 250092 h 379842"/>
              <a:gd name="connsiteX153" fmla="*/ 578339 w 2782719"/>
              <a:gd name="connsiteY153" fmla="*/ 281354 h 379842"/>
              <a:gd name="connsiteX154" fmla="*/ 574431 w 2782719"/>
              <a:gd name="connsiteY154" fmla="*/ 296985 h 379842"/>
              <a:gd name="connsiteX155" fmla="*/ 558800 w 2782719"/>
              <a:gd name="connsiteY155" fmla="*/ 328246 h 379842"/>
              <a:gd name="connsiteX156" fmla="*/ 554893 w 2782719"/>
              <a:gd name="connsiteY156" fmla="*/ 339969 h 379842"/>
              <a:gd name="connsiteX157" fmla="*/ 566616 w 2782719"/>
              <a:gd name="connsiteY157" fmla="*/ 296985 h 379842"/>
              <a:gd name="connsiteX158" fmla="*/ 574431 w 2782719"/>
              <a:gd name="connsiteY158" fmla="*/ 281354 h 379842"/>
              <a:gd name="connsiteX159" fmla="*/ 582246 w 2782719"/>
              <a:gd name="connsiteY159" fmla="*/ 257908 h 379842"/>
              <a:gd name="connsiteX160" fmla="*/ 605693 w 2782719"/>
              <a:gd name="connsiteY160" fmla="*/ 195385 h 379842"/>
              <a:gd name="connsiteX161" fmla="*/ 625231 w 2782719"/>
              <a:gd name="connsiteY161" fmla="*/ 160216 h 379842"/>
              <a:gd name="connsiteX162" fmla="*/ 664308 w 2782719"/>
              <a:gd name="connsiteY162" fmla="*/ 97692 h 379842"/>
              <a:gd name="connsiteX163" fmla="*/ 679939 w 2782719"/>
              <a:gd name="connsiteY163" fmla="*/ 66431 h 379842"/>
              <a:gd name="connsiteX164" fmla="*/ 699477 w 2782719"/>
              <a:gd name="connsiteY164" fmla="*/ 46892 h 379842"/>
              <a:gd name="connsiteX165" fmla="*/ 707293 w 2782719"/>
              <a:gd name="connsiteY165" fmla="*/ 35169 h 379842"/>
              <a:gd name="connsiteX166" fmla="*/ 719016 w 2782719"/>
              <a:gd name="connsiteY166" fmla="*/ 27354 h 379842"/>
              <a:gd name="connsiteX167" fmla="*/ 722923 w 2782719"/>
              <a:gd name="connsiteY167" fmla="*/ 58616 h 379842"/>
              <a:gd name="connsiteX168" fmla="*/ 715108 w 2782719"/>
              <a:gd name="connsiteY168" fmla="*/ 101600 h 379842"/>
              <a:gd name="connsiteX169" fmla="*/ 695569 w 2782719"/>
              <a:gd name="connsiteY169" fmla="*/ 183662 h 379842"/>
              <a:gd name="connsiteX170" fmla="*/ 679939 w 2782719"/>
              <a:gd name="connsiteY170" fmla="*/ 218831 h 379842"/>
              <a:gd name="connsiteX171" fmla="*/ 668216 w 2782719"/>
              <a:gd name="connsiteY171" fmla="*/ 261816 h 379842"/>
              <a:gd name="connsiteX172" fmla="*/ 660400 w 2782719"/>
              <a:gd name="connsiteY172" fmla="*/ 296985 h 379842"/>
              <a:gd name="connsiteX173" fmla="*/ 652585 w 2782719"/>
              <a:gd name="connsiteY173" fmla="*/ 308708 h 379842"/>
              <a:gd name="connsiteX174" fmla="*/ 644769 w 2782719"/>
              <a:gd name="connsiteY174" fmla="*/ 324339 h 379842"/>
              <a:gd name="connsiteX175" fmla="*/ 640862 w 2782719"/>
              <a:gd name="connsiteY175" fmla="*/ 339969 h 379842"/>
              <a:gd name="connsiteX176" fmla="*/ 648677 w 2782719"/>
              <a:gd name="connsiteY176" fmla="*/ 316523 h 379842"/>
              <a:gd name="connsiteX177" fmla="*/ 656493 w 2782719"/>
              <a:gd name="connsiteY177" fmla="*/ 304800 h 379842"/>
              <a:gd name="connsiteX178" fmla="*/ 679939 w 2782719"/>
              <a:gd name="connsiteY178" fmla="*/ 257908 h 379842"/>
              <a:gd name="connsiteX179" fmla="*/ 719016 w 2782719"/>
              <a:gd name="connsiteY179" fmla="*/ 187569 h 379842"/>
              <a:gd name="connsiteX180" fmla="*/ 742462 w 2782719"/>
              <a:gd name="connsiteY180" fmla="*/ 140677 h 379842"/>
              <a:gd name="connsiteX181" fmla="*/ 750277 w 2782719"/>
              <a:gd name="connsiteY181" fmla="*/ 125046 h 379842"/>
              <a:gd name="connsiteX182" fmla="*/ 765908 w 2782719"/>
              <a:gd name="connsiteY182" fmla="*/ 101600 h 379842"/>
              <a:gd name="connsiteX183" fmla="*/ 773723 w 2782719"/>
              <a:gd name="connsiteY183" fmla="*/ 89877 h 379842"/>
              <a:gd name="connsiteX184" fmla="*/ 793262 w 2782719"/>
              <a:gd name="connsiteY184" fmla="*/ 70339 h 379842"/>
              <a:gd name="connsiteX185" fmla="*/ 789354 w 2782719"/>
              <a:gd name="connsiteY185" fmla="*/ 128954 h 379842"/>
              <a:gd name="connsiteX186" fmla="*/ 785446 w 2782719"/>
              <a:gd name="connsiteY186" fmla="*/ 156308 h 379842"/>
              <a:gd name="connsiteX187" fmla="*/ 762000 w 2782719"/>
              <a:gd name="connsiteY187" fmla="*/ 226646 h 379842"/>
              <a:gd name="connsiteX188" fmla="*/ 754185 w 2782719"/>
              <a:gd name="connsiteY188" fmla="*/ 250092 h 379842"/>
              <a:gd name="connsiteX189" fmla="*/ 738554 w 2782719"/>
              <a:gd name="connsiteY189" fmla="*/ 300892 h 379842"/>
              <a:gd name="connsiteX190" fmla="*/ 730739 w 2782719"/>
              <a:gd name="connsiteY190" fmla="*/ 324339 h 379842"/>
              <a:gd name="connsiteX191" fmla="*/ 746369 w 2782719"/>
              <a:gd name="connsiteY191" fmla="*/ 293077 h 379842"/>
              <a:gd name="connsiteX192" fmla="*/ 754185 w 2782719"/>
              <a:gd name="connsiteY192" fmla="*/ 281354 h 379842"/>
              <a:gd name="connsiteX193" fmla="*/ 765908 w 2782719"/>
              <a:gd name="connsiteY193" fmla="*/ 261816 h 379842"/>
              <a:gd name="connsiteX194" fmla="*/ 812800 w 2782719"/>
              <a:gd name="connsiteY194" fmla="*/ 171939 h 379842"/>
              <a:gd name="connsiteX195" fmla="*/ 828431 w 2782719"/>
              <a:gd name="connsiteY195" fmla="*/ 152400 h 379842"/>
              <a:gd name="connsiteX196" fmla="*/ 836246 w 2782719"/>
              <a:gd name="connsiteY196" fmla="*/ 136769 h 379842"/>
              <a:gd name="connsiteX197" fmla="*/ 847969 w 2782719"/>
              <a:gd name="connsiteY197" fmla="*/ 121139 h 379842"/>
              <a:gd name="connsiteX198" fmla="*/ 863600 w 2782719"/>
              <a:gd name="connsiteY198" fmla="*/ 89877 h 379842"/>
              <a:gd name="connsiteX199" fmla="*/ 883139 w 2782719"/>
              <a:gd name="connsiteY199" fmla="*/ 70339 h 379842"/>
              <a:gd name="connsiteX200" fmla="*/ 890954 w 2782719"/>
              <a:gd name="connsiteY200" fmla="*/ 62523 h 379842"/>
              <a:gd name="connsiteX201" fmla="*/ 902677 w 2782719"/>
              <a:gd name="connsiteY201" fmla="*/ 54708 h 379842"/>
              <a:gd name="connsiteX202" fmla="*/ 883139 w 2782719"/>
              <a:gd name="connsiteY202" fmla="*/ 148492 h 379842"/>
              <a:gd name="connsiteX203" fmla="*/ 875323 w 2782719"/>
              <a:gd name="connsiteY203" fmla="*/ 183662 h 379842"/>
              <a:gd name="connsiteX204" fmla="*/ 855785 w 2782719"/>
              <a:gd name="connsiteY204" fmla="*/ 211016 h 379842"/>
              <a:gd name="connsiteX205" fmla="*/ 847969 w 2782719"/>
              <a:gd name="connsiteY205" fmla="*/ 238369 h 379842"/>
              <a:gd name="connsiteX206" fmla="*/ 840154 w 2782719"/>
              <a:gd name="connsiteY206" fmla="*/ 254000 h 379842"/>
              <a:gd name="connsiteX207" fmla="*/ 832339 w 2782719"/>
              <a:gd name="connsiteY207" fmla="*/ 277446 h 379842"/>
              <a:gd name="connsiteX208" fmla="*/ 828431 w 2782719"/>
              <a:gd name="connsiteY208" fmla="*/ 289169 h 379842"/>
              <a:gd name="connsiteX209" fmla="*/ 824523 w 2782719"/>
              <a:gd name="connsiteY209" fmla="*/ 300892 h 379842"/>
              <a:gd name="connsiteX210" fmla="*/ 847969 w 2782719"/>
              <a:gd name="connsiteY210" fmla="*/ 261816 h 379842"/>
              <a:gd name="connsiteX211" fmla="*/ 875323 w 2782719"/>
              <a:gd name="connsiteY211" fmla="*/ 218831 h 379842"/>
              <a:gd name="connsiteX212" fmla="*/ 894862 w 2782719"/>
              <a:gd name="connsiteY212" fmla="*/ 171939 h 379842"/>
              <a:gd name="connsiteX213" fmla="*/ 937846 w 2782719"/>
              <a:gd name="connsiteY213" fmla="*/ 105508 h 379842"/>
              <a:gd name="connsiteX214" fmla="*/ 949569 w 2782719"/>
              <a:gd name="connsiteY214" fmla="*/ 85969 h 379842"/>
              <a:gd name="connsiteX215" fmla="*/ 961293 w 2782719"/>
              <a:gd name="connsiteY215" fmla="*/ 70339 h 379842"/>
              <a:gd name="connsiteX216" fmla="*/ 969108 w 2782719"/>
              <a:gd name="connsiteY216" fmla="*/ 58616 h 379842"/>
              <a:gd name="connsiteX217" fmla="*/ 980831 w 2782719"/>
              <a:gd name="connsiteY217" fmla="*/ 46892 h 379842"/>
              <a:gd name="connsiteX218" fmla="*/ 1008185 w 2782719"/>
              <a:gd name="connsiteY218" fmla="*/ 15631 h 379842"/>
              <a:gd name="connsiteX219" fmla="*/ 1019908 w 2782719"/>
              <a:gd name="connsiteY219" fmla="*/ 11723 h 379842"/>
              <a:gd name="connsiteX220" fmla="*/ 1023816 w 2782719"/>
              <a:gd name="connsiteY220" fmla="*/ 31262 h 379842"/>
              <a:gd name="connsiteX221" fmla="*/ 1000369 w 2782719"/>
              <a:gd name="connsiteY221" fmla="*/ 101600 h 379842"/>
              <a:gd name="connsiteX222" fmla="*/ 973016 w 2782719"/>
              <a:gd name="connsiteY222" fmla="*/ 195385 h 379842"/>
              <a:gd name="connsiteX223" fmla="*/ 965200 w 2782719"/>
              <a:gd name="connsiteY223" fmla="*/ 218831 h 379842"/>
              <a:gd name="connsiteX224" fmla="*/ 953477 w 2782719"/>
              <a:gd name="connsiteY224" fmla="*/ 238369 h 379842"/>
              <a:gd name="connsiteX225" fmla="*/ 937846 w 2782719"/>
              <a:gd name="connsiteY225" fmla="*/ 269631 h 379842"/>
              <a:gd name="connsiteX226" fmla="*/ 930031 w 2782719"/>
              <a:gd name="connsiteY226" fmla="*/ 285262 h 379842"/>
              <a:gd name="connsiteX227" fmla="*/ 922216 w 2782719"/>
              <a:gd name="connsiteY227" fmla="*/ 300892 h 379842"/>
              <a:gd name="connsiteX228" fmla="*/ 918308 w 2782719"/>
              <a:gd name="connsiteY228" fmla="*/ 312616 h 379842"/>
              <a:gd name="connsiteX229" fmla="*/ 910493 w 2782719"/>
              <a:gd name="connsiteY229" fmla="*/ 289169 h 379842"/>
              <a:gd name="connsiteX230" fmla="*/ 941754 w 2782719"/>
              <a:gd name="connsiteY230" fmla="*/ 277446 h 379842"/>
              <a:gd name="connsiteX231" fmla="*/ 949569 w 2782719"/>
              <a:gd name="connsiteY231" fmla="*/ 265723 h 379842"/>
              <a:gd name="connsiteX232" fmla="*/ 980831 w 2782719"/>
              <a:gd name="connsiteY232" fmla="*/ 191477 h 379842"/>
              <a:gd name="connsiteX233" fmla="*/ 996462 w 2782719"/>
              <a:gd name="connsiteY233" fmla="*/ 156308 h 379842"/>
              <a:gd name="connsiteX234" fmla="*/ 1023816 w 2782719"/>
              <a:gd name="connsiteY234" fmla="*/ 121139 h 379842"/>
              <a:gd name="connsiteX235" fmla="*/ 1035539 w 2782719"/>
              <a:gd name="connsiteY235" fmla="*/ 105508 h 379842"/>
              <a:gd name="connsiteX236" fmla="*/ 1058985 w 2782719"/>
              <a:gd name="connsiteY236" fmla="*/ 66431 h 379842"/>
              <a:gd name="connsiteX237" fmla="*/ 1066800 w 2782719"/>
              <a:gd name="connsiteY237" fmla="*/ 50800 h 379842"/>
              <a:gd name="connsiteX238" fmla="*/ 1074616 w 2782719"/>
              <a:gd name="connsiteY238" fmla="*/ 42985 h 379842"/>
              <a:gd name="connsiteX239" fmla="*/ 1078523 w 2782719"/>
              <a:gd name="connsiteY239" fmla="*/ 58616 h 379842"/>
              <a:gd name="connsiteX240" fmla="*/ 1055077 w 2782719"/>
              <a:gd name="connsiteY240" fmla="*/ 105508 h 379842"/>
              <a:gd name="connsiteX241" fmla="*/ 1051169 w 2782719"/>
              <a:gd name="connsiteY241" fmla="*/ 128954 h 379842"/>
              <a:gd name="connsiteX242" fmla="*/ 1004277 w 2782719"/>
              <a:gd name="connsiteY242" fmla="*/ 238369 h 379842"/>
              <a:gd name="connsiteX243" fmla="*/ 992554 w 2782719"/>
              <a:gd name="connsiteY243" fmla="*/ 277446 h 379842"/>
              <a:gd name="connsiteX244" fmla="*/ 984739 w 2782719"/>
              <a:gd name="connsiteY244" fmla="*/ 289169 h 379842"/>
              <a:gd name="connsiteX245" fmla="*/ 980831 w 2782719"/>
              <a:gd name="connsiteY245" fmla="*/ 304800 h 379842"/>
              <a:gd name="connsiteX246" fmla="*/ 976923 w 2782719"/>
              <a:gd name="connsiteY246" fmla="*/ 316523 h 379842"/>
              <a:gd name="connsiteX247" fmla="*/ 973016 w 2782719"/>
              <a:gd name="connsiteY247" fmla="*/ 304800 h 379842"/>
              <a:gd name="connsiteX248" fmla="*/ 992554 w 2782719"/>
              <a:gd name="connsiteY248" fmla="*/ 293077 h 379842"/>
              <a:gd name="connsiteX249" fmla="*/ 1016000 w 2782719"/>
              <a:gd name="connsiteY249" fmla="*/ 242277 h 379842"/>
              <a:gd name="connsiteX250" fmla="*/ 1039446 w 2782719"/>
              <a:gd name="connsiteY250" fmla="*/ 207108 h 379842"/>
              <a:gd name="connsiteX251" fmla="*/ 1070708 w 2782719"/>
              <a:gd name="connsiteY251" fmla="*/ 152400 h 379842"/>
              <a:gd name="connsiteX252" fmla="*/ 1090246 w 2782719"/>
              <a:gd name="connsiteY252" fmla="*/ 132862 h 379842"/>
              <a:gd name="connsiteX253" fmla="*/ 1101969 w 2782719"/>
              <a:gd name="connsiteY253" fmla="*/ 113323 h 379842"/>
              <a:gd name="connsiteX254" fmla="*/ 1125416 w 2782719"/>
              <a:gd name="connsiteY254" fmla="*/ 85969 h 379842"/>
              <a:gd name="connsiteX255" fmla="*/ 1156677 w 2782719"/>
              <a:gd name="connsiteY255" fmla="*/ 54708 h 379842"/>
              <a:gd name="connsiteX256" fmla="*/ 1141046 w 2782719"/>
              <a:gd name="connsiteY256" fmla="*/ 136769 h 379842"/>
              <a:gd name="connsiteX257" fmla="*/ 1113693 w 2782719"/>
              <a:gd name="connsiteY257" fmla="*/ 222739 h 379842"/>
              <a:gd name="connsiteX258" fmla="*/ 1094154 w 2782719"/>
              <a:gd name="connsiteY258" fmla="*/ 269631 h 379842"/>
              <a:gd name="connsiteX259" fmla="*/ 1121508 w 2782719"/>
              <a:gd name="connsiteY259" fmla="*/ 211016 h 379842"/>
              <a:gd name="connsiteX260" fmla="*/ 1164493 w 2782719"/>
              <a:gd name="connsiteY260" fmla="*/ 140677 h 379842"/>
              <a:gd name="connsiteX261" fmla="*/ 1227016 w 2782719"/>
              <a:gd name="connsiteY261" fmla="*/ 62523 h 379842"/>
              <a:gd name="connsiteX262" fmla="*/ 1199662 w 2782719"/>
              <a:gd name="connsiteY262" fmla="*/ 191477 h 379842"/>
              <a:gd name="connsiteX263" fmla="*/ 1164493 w 2782719"/>
              <a:gd name="connsiteY263" fmla="*/ 265723 h 379842"/>
              <a:gd name="connsiteX264" fmla="*/ 1156677 w 2782719"/>
              <a:gd name="connsiteY264" fmla="*/ 281354 h 379842"/>
              <a:gd name="connsiteX265" fmla="*/ 1180123 w 2782719"/>
              <a:gd name="connsiteY265" fmla="*/ 254000 h 379842"/>
              <a:gd name="connsiteX266" fmla="*/ 1199662 w 2782719"/>
              <a:gd name="connsiteY266" fmla="*/ 211016 h 379842"/>
              <a:gd name="connsiteX267" fmla="*/ 1270000 w 2782719"/>
              <a:gd name="connsiteY267" fmla="*/ 109416 h 379842"/>
              <a:gd name="connsiteX268" fmla="*/ 1301262 w 2782719"/>
              <a:gd name="connsiteY268" fmla="*/ 74246 h 379842"/>
              <a:gd name="connsiteX269" fmla="*/ 1340339 w 2782719"/>
              <a:gd name="connsiteY269" fmla="*/ 39077 h 379842"/>
              <a:gd name="connsiteX270" fmla="*/ 1328616 w 2782719"/>
              <a:gd name="connsiteY270" fmla="*/ 82062 h 379842"/>
              <a:gd name="connsiteX271" fmla="*/ 1277816 w 2782719"/>
              <a:gd name="connsiteY271" fmla="*/ 207108 h 379842"/>
              <a:gd name="connsiteX272" fmla="*/ 1262185 w 2782719"/>
              <a:gd name="connsiteY272" fmla="*/ 230554 h 379842"/>
              <a:gd name="connsiteX273" fmla="*/ 1355969 w 2782719"/>
              <a:gd name="connsiteY273" fmla="*/ 113323 h 379842"/>
              <a:gd name="connsiteX274" fmla="*/ 1402862 w 2782719"/>
              <a:gd name="connsiteY274" fmla="*/ 62523 h 379842"/>
              <a:gd name="connsiteX275" fmla="*/ 1418493 w 2782719"/>
              <a:gd name="connsiteY275" fmla="*/ 54708 h 379842"/>
              <a:gd name="connsiteX276" fmla="*/ 1422400 w 2782719"/>
              <a:gd name="connsiteY276" fmla="*/ 74246 h 379842"/>
              <a:gd name="connsiteX277" fmla="*/ 1402862 w 2782719"/>
              <a:gd name="connsiteY277" fmla="*/ 97692 h 379842"/>
              <a:gd name="connsiteX278" fmla="*/ 1359877 w 2782719"/>
              <a:gd name="connsiteY278" fmla="*/ 195385 h 379842"/>
              <a:gd name="connsiteX279" fmla="*/ 1328616 w 2782719"/>
              <a:gd name="connsiteY279" fmla="*/ 242277 h 379842"/>
              <a:gd name="connsiteX280" fmla="*/ 1316893 w 2782719"/>
              <a:gd name="connsiteY280" fmla="*/ 265723 h 379842"/>
              <a:gd name="connsiteX281" fmla="*/ 1309077 w 2782719"/>
              <a:gd name="connsiteY281" fmla="*/ 273539 h 379842"/>
              <a:gd name="connsiteX282" fmla="*/ 1336431 w 2782719"/>
              <a:gd name="connsiteY282" fmla="*/ 238369 h 379842"/>
              <a:gd name="connsiteX283" fmla="*/ 1375508 w 2782719"/>
              <a:gd name="connsiteY283" fmla="*/ 175846 h 379842"/>
              <a:gd name="connsiteX284" fmla="*/ 1434123 w 2782719"/>
              <a:gd name="connsiteY284" fmla="*/ 113323 h 379842"/>
              <a:gd name="connsiteX285" fmla="*/ 1441939 w 2782719"/>
              <a:gd name="connsiteY285" fmla="*/ 105508 h 379842"/>
              <a:gd name="connsiteX286" fmla="*/ 1430216 w 2782719"/>
              <a:gd name="connsiteY286" fmla="*/ 144585 h 379842"/>
              <a:gd name="connsiteX287" fmla="*/ 1395046 w 2782719"/>
              <a:gd name="connsiteY287" fmla="*/ 214923 h 379842"/>
              <a:gd name="connsiteX288" fmla="*/ 1344246 w 2782719"/>
              <a:gd name="connsiteY288" fmla="*/ 304800 h 379842"/>
              <a:gd name="connsiteX289" fmla="*/ 1391139 w 2782719"/>
              <a:gd name="connsiteY289" fmla="*/ 242277 h 379842"/>
              <a:gd name="connsiteX290" fmla="*/ 1441939 w 2782719"/>
              <a:gd name="connsiteY290" fmla="*/ 171939 h 379842"/>
              <a:gd name="connsiteX291" fmla="*/ 1473200 w 2782719"/>
              <a:gd name="connsiteY291" fmla="*/ 136769 h 379842"/>
              <a:gd name="connsiteX292" fmla="*/ 1500554 w 2782719"/>
              <a:gd name="connsiteY292" fmla="*/ 117231 h 379842"/>
              <a:gd name="connsiteX293" fmla="*/ 1473200 w 2782719"/>
              <a:gd name="connsiteY293" fmla="*/ 171939 h 379842"/>
              <a:gd name="connsiteX294" fmla="*/ 1438031 w 2782719"/>
              <a:gd name="connsiteY294" fmla="*/ 269631 h 379842"/>
              <a:gd name="connsiteX295" fmla="*/ 1414585 w 2782719"/>
              <a:gd name="connsiteY295" fmla="*/ 316523 h 379842"/>
              <a:gd name="connsiteX296" fmla="*/ 1398954 w 2782719"/>
              <a:gd name="connsiteY296" fmla="*/ 355600 h 379842"/>
              <a:gd name="connsiteX297" fmla="*/ 1430216 w 2782719"/>
              <a:gd name="connsiteY297" fmla="*/ 320431 h 379842"/>
              <a:gd name="connsiteX298" fmla="*/ 1461477 w 2782719"/>
              <a:gd name="connsiteY298" fmla="*/ 269631 h 379842"/>
              <a:gd name="connsiteX299" fmla="*/ 1578708 w 2782719"/>
              <a:gd name="connsiteY299" fmla="*/ 125046 h 379842"/>
              <a:gd name="connsiteX300" fmla="*/ 1590431 w 2782719"/>
              <a:gd name="connsiteY300" fmla="*/ 117231 h 379842"/>
              <a:gd name="connsiteX301" fmla="*/ 1547446 w 2782719"/>
              <a:gd name="connsiteY301" fmla="*/ 218831 h 379842"/>
              <a:gd name="connsiteX302" fmla="*/ 1520093 w 2782719"/>
              <a:gd name="connsiteY302" fmla="*/ 277446 h 379842"/>
              <a:gd name="connsiteX303" fmla="*/ 1512277 w 2782719"/>
              <a:gd name="connsiteY303" fmla="*/ 296985 h 379842"/>
              <a:gd name="connsiteX304" fmla="*/ 1508369 w 2782719"/>
              <a:gd name="connsiteY304" fmla="*/ 308708 h 379842"/>
              <a:gd name="connsiteX305" fmla="*/ 1625600 w 2782719"/>
              <a:gd name="connsiteY305" fmla="*/ 160216 h 379842"/>
              <a:gd name="connsiteX306" fmla="*/ 1656862 w 2782719"/>
              <a:gd name="connsiteY306" fmla="*/ 125046 h 379842"/>
              <a:gd name="connsiteX307" fmla="*/ 1684216 w 2782719"/>
              <a:gd name="connsiteY307" fmla="*/ 82062 h 379842"/>
              <a:gd name="connsiteX308" fmla="*/ 1715477 w 2782719"/>
              <a:gd name="connsiteY308" fmla="*/ 58616 h 379842"/>
              <a:gd name="connsiteX309" fmla="*/ 1695939 w 2782719"/>
              <a:gd name="connsiteY309" fmla="*/ 132862 h 379842"/>
              <a:gd name="connsiteX310" fmla="*/ 1664677 w 2782719"/>
              <a:gd name="connsiteY310" fmla="*/ 234462 h 379842"/>
              <a:gd name="connsiteX311" fmla="*/ 1652954 w 2782719"/>
              <a:gd name="connsiteY311" fmla="*/ 285262 h 379842"/>
              <a:gd name="connsiteX312" fmla="*/ 1645139 w 2782719"/>
              <a:gd name="connsiteY312" fmla="*/ 304800 h 379842"/>
              <a:gd name="connsiteX313" fmla="*/ 1641231 w 2782719"/>
              <a:gd name="connsiteY313" fmla="*/ 316523 h 379842"/>
              <a:gd name="connsiteX314" fmla="*/ 1817077 w 2782719"/>
              <a:gd name="connsiteY314" fmla="*/ 78154 h 379842"/>
              <a:gd name="connsiteX315" fmla="*/ 1840523 w 2782719"/>
              <a:gd name="connsiteY315" fmla="*/ 50800 h 379842"/>
              <a:gd name="connsiteX316" fmla="*/ 1844431 w 2782719"/>
              <a:gd name="connsiteY316" fmla="*/ 85969 h 379842"/>
              <a:gd name="connsiteX317" fmla="*/ 1828800 w 2782719"/>
              <a:gd name="connsiteY317" fmla="*/ 113323 h 379842"/>
              <a:gd name="connsiteX318" fmla="*/ 1801446 w 2782719"/>
              <a:gd name="connsiteY318" fmla="*/ 179754 h 379842"/>
              <a:gd name="connsiteX319" fmla="*/ 1754554 w 2782719"/>
              <a:gd name="connsiteY319" fmla="*/ 261816 h 379842"/>
              <a:gd name="connsiteX320" fmla="*/ 1750646 w 2782719"/>
              <a:gd name="connsiteY320" fmla="*/ 277446 h 379842"/>
              <a:gd name="connsiteX321" fmla="*/ 1824893 w 2782719"/>
              <a:gd name="connsiteY321" fmla="*/ 183662 h 379842"/>
              <a:gd name="connsiteX322" fmla="*/ 1903046 w 2782719"/>
              <a:gd name="connsiteY322" fmla="*/ 93785 h 379842"/>
              <a:gd name="connsiteX323" fmla="*/ 1910862 w 2782719"/>
              <a:gd name="connsiteY323" fmla="*/ 85969 h 379842"/>
              <a:gd name="connsiteX324" fmla="*/ 1922585 w 2782719"/>
              <a:gd name="connsiteY324" fmla="*/ 78154 h 379842"/>
              <a:gd name="connsiteX325" fmla="*/ 1883508 w 2782719"/>
              <a:gd name="connsiteY325" fmla="*/ 179754 h 379842"/>
              <a:gd name="connsiteX326" fmla="*/ 1852246 w 2782719"/>
              <a:gd name="connsiteY326" fmla="*/ 250092 h 379842"/>
              <a:gd name="connsiteX327" fmla="*/ 1832708 w 2782719"/>
              <a:gd name="connsiteY327" fmla="*/ 285262 h 379842"/>
              <a:gd name="connsiteX328" fmla="*/ 1824893 w 2782719"/>
              <a:gd name="connsiteY328" fmla="*/ 300892 h 379842"/>
              <a:gd name="connsiteX329" fmla="*/ 1840523 w 2782719"/>
              <a:gd name="connsiteY329" fmla="*/ 285262 h 379842"/>
              <a:gd name="connsiteX330" fmla="*/ 1961662 w 2782719"/>
              <a:gd name="connsiteY330" fmla="*/ 125046 h 379842"/>
              <a:gd name="connsiteX331" fmla="*/ 2020277 w 2782719"/>
              <a:gd name="connsiteY331" fmla="*/ 62523 h 379842"/>
              <a:gd name="connsiteX332" fmla="*/ 2035908 w 2782719"/>
              <a:gd name="connsiteY332" fmla="*/ 54708 h 379842"/>
              <a:gd name="connsiteX333" fmla="*/ 2008554 w 2782719"/>
              <a:gd name="connsiteY333" fmla="*/ 121139 h 379842"/>
              <a:gd name="connsiteX334" fmla="*/ 1938216 w 2782719"/>
              <a:gd name="connsiteY334" fmla="*/ 308708 h 379842"/>
              <a:gd name="connsiteX335" fmla="*/ 1926493 w 2782719"/>
              <a:gd name="connsiteY335" fmla="*/ 332154 h 379842"/>
              <a:gd name="connsiteX336" fmla="*/ 1918677 w 2782719"/>
              <a:gd name="connsiteY336" fmla="*/ 351692 h 379842"/>
              <a:gd name="connsiteX337" fmla="*/ 1957754 w 2782719"/>
              <a:gd name="connsiteY337" fmla="*/ 324339 h 379842"/>
              <a:gd name="connsiteX338" fmla="*/ 2004646 w 2782719"/>
              <a:gd name="connsiteY338" fmla="*/ 261816 h 379842"/>
              <a:gd name="connsiteX339" fmla="*/ 2114062 w 2782719"/>
              <a:gd name="connsiteY339" fmla="*/ 132862 h 379842"/>
              <a:gd name="connsiteX340" fmla="*/ 2153139 w 2782719"/>
              <a:gd name="connsiteY340" fmla="*/ 93785 h 379842"/>
              <a:gd name="connsiteX341" fmla="*/ 2160954 w 2782719"/>
              <a:gd name="connsiteY341" fmla="*/ 128954 h 379842"/>
              <a:gd name="connsiteX342" fmla="*/ 2117969 w 2782719"/>
              <a:gd name="connsiteY342" fmla="*/ 195385 h 379842"/>
              <a:gd name="connsiteX343" fmla="*/ 2071077 w 2782719"/>
              <a:gd name="connsiteY343" fmla="*/ 281354 h 379842"/>
              <a:gd name="connsiteX344" fmla="*/ 2047631 w 2782719"/>
              <a:gd name="connsiteY344" fmla="*/ 336062 h 379842"/>
              <a:gd name="connsiteX345" fmla="*/ 2043723 w 2782719"/>
              <a:gd name="connsiteY345" fmla="*/ 347785 h 379842"/>
              <a:gd name="connsiteX346" fmla="*/ 2074985 w 2782719"/>
              <a:gd name="connsiteY346" fmla="*/ 293077 h 379842"/>
              <a:gd name="connsiteX347" fmla="*/ 2196123 w 2782719"/>
              <a:gd name="connsiteY347" fmla="*/ 121139 h 379842"/>
              <a:gd name="connsiteX348" fmla="*/ 2207846 w 2782719"/>
              <a:gd name="connsiteY348" fmla="*/ 101600 h 379842"/>
              <a:gd name="connsiteX349" fmla="*/ 2254739 w 2782719"/>
              <a:gd name="connsiteY349" fmla="*/ 62523 h 379842"/>
              <a:gd name="connsiteX350" fmla="*/ 2239108 w 2782719"/>
              <a:gd name="connsiteY350" fmla="*/ 93785 h 379842"/>
              <a:gd name="connsiteX351" fmla="*/ 2207846 w 2782719"/>
              <a:gd name="connsiteY351" fmla="*/ 179754 h 379842"/>
              <a:gd name="connsiteX352" fmla="*/ 2133600 w 2782719"/>
              <a:gd name="connsiteY352" fmla="*/ 293077 h 379842"/>
              <a:gd name="connsiteX353" fmla="*/ 2125785 w 2782719"/>
              <a:gd name="connsiteY353" fmla="*/ 312616 h 379842"/>
              <a:gd name="connsiteX354" fmla="*/ 2282093 w 2782719"/>
              <a:gd name="connsiteY354" fmla="*/ 78154 h 379842"/>
              <a:gd name="connsiteX355" fmla="*/ 2317262 w 2782719"/>
              <a:gd name="connsiteY355" fmla="*/ 42985 h 379842"/>
              <a:gd name="connsiteX356" fmla="*/ 2309446 w 2782719"/>
              <a:gd name="connsiteY356" fmla="*/ 66431 h 379842"/>
              <a:gd name="connsiteX357" fmla="*/ 2297723 w 2782719"/>
              <a:gd name="connsiteY357" fmla="*/ 105508 h 379842"/>
              <a:gd name="connsiteX358" fmla="*/ 2223477 w 2782719"/>
              <a:gd name="connsiteY358" fmla="*/ 230554 h 379842"/>
              <a:gd name="connsiteX359" fmla="*/ 2196123 w 2782719"/>
              <a:gd name="connsiteY359" fmla="*/ 289169 h 379842"/>
              <a:gd name="connsiteX360" fmla="*/ 2157046 w 2782719"/>
              <a:gd name="connsiteY360" fmla="*/ 343877 h 379842"/>
              <a:gd name="connsiteX361" fmla="*/ 2192216 w 2782719"/>
              <a:gd name="connsiteY361" fmla="*/ 308708 h 379842"/>
              <a:gd name="connsiteX362" fmla="*/ 2278185 w 2782719"/>
              <a:gd name="connsiteY362" fmla="*/ 171939 h 379842"/>
              <a:gd name="connsiteX363" fmla="*/ 2352431 w 2782719"/>
              <a:gd name="connsiteY363" fmla="*/ 97692 h 379842"/>
              <a:gd name="connsiteX364" fmla="*/ 2383693 w 2782719"/>
              <a:gd name="connsiteY364" fmla="*/ 70339 h 379842"/>
              <a:gd name="connsiteX365" fmla="*/ 2375877 w 2782719"/>
              <a:gd name="connsiteY365" fmla="*/ 97692 h 379842"/>
              <a:gd name="connsiteX366" fmla="*/ 2262554 w 2782719"/>
              <a:gd name="connsiteY366" fmla="*/ 308708 h 379842"/>
              <a:gd name="connsiteX367" fmla="*/ 2246923 w 2782719"/>
              <a:gd name="connsiteY367" fmla="*/ 328246 h 379842"/>
              <a:gd name="connsiteX368" fmla="*/ 2258646 w 2782719"/>
              <a:gd name="connsiteY368" fmla="*/ 300892 h 379842"/>
              <a:gd name="connsiteX369" fmla="*/ 2317262 w 2782719"/>
              <a:gd name="connsiteY369" fmla="*/ 218831 h 379842"/>
              <a:gd name="connsiteX370" fmla="*/ 2426677 w 2782719"/>
              <a:gd name="connsiteY370" fmla="*/ 93785 h 379842"/>
              <a:gd name="connsiteX371" fmla="*/ 2457939 w 2782719"/>
              <a:gd name="connsiteY371" fmla="*/ 62523 h 379842"/>
              <a:gd name="connsiteX372" fmla="*/ 2454031 w 2782719"/>
              <a:gd name="connsiteY372" fmla="*/ 97692 h 379842"/>
              <a:gd name="connsiteX373" fmla="*/ 2446216 w 2782719"/>
              <a:gd name="connsiteY373" fmla="*/ 109416 h 379842"/>
              <a:gd name="connsiteX374" fmla="*/ 2383693 w 2782719"/>
              <a:gd name="connsiteY374" fmla="*/ 238369 h 379842"/>
              <a:gd name="connsiteX375" fmla="*/ 2356339 w 2782719"/>
              <a:gd name="connsiteY375" fmla="*/ 289169 h 379842"/>
              <a:gd name="connsiteX376" fmla="*/ 2352431 w 2782719"/>
              <a:gd name="connsiteY376" fmla="*/ 304800 h 379842"/>
              <a:gd name="connsiteX377" fmla="*/ 2407139 w 2782719"/>
              <a:gd name="connsiteY377" fmla="*/ 238369 h 379842"/>
              <a:gd name="connsiteX378" fmla="*/ 2469662 w 2782719"/>
              <a:gd name="connsiteY378" fmla="*/ 160216 h 379842"/>
              <a:gd name="connsiteX379" fmla="*/ 2504831 w 2782719"/>
              <a:gd name="connsiteY379" fmla="*/ 125046 h 379842"/>
              <a:gd name="connsiteX380" fmla="*/ 2520462 w 2782719"/>
              <a:gd name="connsiteY380" fmla="*/ 105508 h 379842"/>
              <a:gd name="connsiteX381" fmla="*/ 2528277 w 2782719"/>
              <a:gd name="connsiteY381" fmla="*/ 97692 h 379842"/>
              <a:gd name="connsiteX382" fmla="*/ 2508739 w 2782719"/>
              <a:gd name="connsiteY382" fmla="*/ 132862 h 379842"/>
              <a:gd name="connsiteX383" fmla="*/ 2446216 w 2782719"/>
              <a:gd name="connsiteY383" fmla="*/ 230554 h 379842"/>
              <a:gd name="connsiteX384" fmla="*/ 2422769 w 2782719"/>
              <a:gd name="connsiteY384" fmla="*/ 265723 h 379842"/>
              <a:gd name="connsiteX385" fmla="*/ 2399323 w 2782719"/>
              <a:gd name="connsiteY385" fmla="*/ 300892 h 379842"/>
              <a:gd name="connsiteX386" fmla="*/ 2426677 w 2782719"/>
              <a:gd name="connsiteY386" fmla="*/ 265723 h 379842"/>
              <a:gd name="connsiteX387" fmla="*/ 2434493 w 2782719"/>
              <a:gd name="connsiteY387" fmla="*/ 254000 h 379842"/>
              <a:gd name="connsiteX388" fmla="*/ 2473569 w 2782719"/>
              <a:gd name="connsiteY388" fmla="*/ 203200 h 379842"/>
              <a:gd name="connsiteX389" fmla="*/ 2497016 w 2782719"/>
              <a:gd name="connsiteY389" fmla="*/ 183662 h 379842"/>
              <a:gd name="connsiteX390" fmla="*/ 2512646 w 2782719"/>
              <a:gd name="connsiteY390" fmla="*/ 160216 h 379842"/>
              <a:gd name="connsiteX391" fmla="*/ 2547816 w 2782719"/>
              <a:gd name="connsiteY391" fmla="*/ 121139 h 379842"/>
              <a:gd name="connsiteX392" fmla="*/ 2571262 w 2782719"/>
              <a:gd name="connsiteY392" fmla="*/ 97692 h 379842"/>
              <a:gd name="connsiteX393" fmla="*/ 2555631 w 2782719"/>
              <a:gd name="connsiteY393" fmla="*/ 136769 h 379842"/>
              <a:gd name="connsiteX394" fmla="*/ 2547816 w 2782719"/>
              <a:gd name="connsiteY394" fmla="*/ 148492 h 379842"/>
              <a:gd name="connsiteX395" fmla="*/ 2512646 w 2782719"/>
              <a:gd name="connsiteY395" fmla="*/ 234462 h 379842"/>
              <a:gd name="connsiteX396" fmla="*/ 2500923 w 2782719"/>
              <a:gd name="connsiteY396" fmla="*/ 257908 h 379842"/>
              <a:gd name="connsiteX397" fmla="*/ 2485293 w 2782719"/>
              <a:gd name="connsiteY397" fmla="*/ 289169 h 379842"/>
              <a:gd name="connsiteX398" fmla="*/ 2473569 w 2782719"/>
              <a:gd name="connsiteY398" fmla="*/ 308708 h 379842"/>
              <a:gd name="connsiteX399" fmla="*/ 2469662 w 2782719"/>
              <a:gd name="connsiteY399" fmla="*/ 320431 h 379842"/>
              <a:gd name="connsiteX400" fmla="*/ 2493108 w 2782719"/>
              <a:gd name="connsiteY400" fmla="*/ 304800 h 379842"/>
              <a:gd name="connsiteX401" fmla="*/ 2504831 w 2782719"/>
              <a:gd name="connsiteY401" fmla="*/ 293077 h 379842"/>
              <a:gd name="connsiteX402" fmla="*/ 2543908 w 2782719"/>
              <a:gd name="connsiteY402" fmla="*/ 242277 h 379842"/>
              <a:gd name="connsiteX403" fmla="*/ 2563446 w 2782719"/>
              <a:gd name="connsiteY403" fmla="*/ 226646 h 379842"/>
              <a:gd name="connsiteX404" fmla="*/ 2590800 w 2782719"/>
              <a:gd name="connsiteY404" fmla="*/ 191477 h 379842"/>
              <a:gd name="connsiteX405" fmla="*/ 2606431 w 2782719"/>
              <a:gd name="connsiteY405" fmla="*/ 171939 h 379842"/>
              <a:gd name="connsiteX406" fmla="*/ 2633785 w 2782719"/>
              <a:gd name="connsiteY406" fmla="*/ 148492 h 379842"/>
              <a:gd name="connsiteX407" fmla="*/ 2622062 w 2782719"/>
              <a:gd name="connsiteY407" fmla="*/ 175846 h 379842"/>
              <a:gd name="connsiteX408" fmla="*/ 2618154 w 2782719"/>
              <a:gd name="connsiteY408" fmla="*/ 187569 h 379842"/>
              <a:gd name="connsiteX409" fmla="*/ 2610339 w 2782719"/>
              <a:gd name="connsiteY409" fmla="*/ 199292 h 379842"/>
              <a:gd name="connsiteX410" fmla="*/ 2579077 w 2782719"/>
              <a:gd name="connsiteY410" fmla="*/ 265723 h 379842"/>
              <a:gd name="connsiteX411" fmla="*/ 2563446 w 2782719"/>
              <a:gd name="connsiteY411" fmla="*/ 300892 h 379842"/>
              <a:gd name="connsiteX412" fmla="*/ 2555631 w 2782719"/>
              <a:gd name="connsiteY412" fmla="*/ 320431 h 379842"/>
              <a:gd name="connsiteX413" fmla="*/ 2551723 w 2782719"/>
              <a:gd name="connsiteY413" fmla="*/ 332154 h 379842"/>
              <a:gd name="connsiteX414" fmla="*/ 2590800 w 2782719"/>
              <a:gd name="connsiteY414" fmla="*/ 289169 h 379842"/>
              <a:gd name="connsiteX415" fmla="*/ 2625969 w 2782719"/>
              <a:gd name="connsiteY415" fmla="*/ 254000 h 379842"/>
              <a:gd name="connsiteX416" fmla="*/ 2704123 w 2782719"/>
              <a:gd name="connsiteY416" fmla="*/ 168031 h 379842"/>
              <a:gd name="connsiteX417" fmla="*/ 2711939 w 2782719"/>
              <a:gd name="connsiteY417" fmla="*/ 156308 h 379842"/>
              <a:gd name="connsiteX418" fmla="*/ 2727569 w 2782719"/>
              <a:gd name="connsiteY418" fmla="*/ 148492 h 379842"/>
              <a:gd name="connsiteX419" fmla="*/ 2708031 w 2782719"/>
              <a:gd name="connsiteY419" fmla="*/ 179754 h 379842"/>
              <a:gd name="connsiteX420" fmla="*/ 2700216 w 2782719"/>
              <a:gd name="connsiteY420" fmla="*/ 195385 h 379842"/>
              <a:gd name="connsiteX421" fmla="*/ 2696308 w 2782719"/>
              <a:gd name="connsiteY421" fmla="*/ 207108 h 379842"/>
              <a:gd name="connsiteX422" fmla="*/ 2684585 w 2782719"/>
              <a:gd name="connsiteY422" fmla="*/ 222739 h 379842"/>
              <a:gd name="connsiteX423" fmla="*/ 2657231 w 2782719"/>
              <a:gd name="connsiteY423" fmla="*/ 289169 h 379842"/>
              <a:gd name="connsiteX424" fmla="*/ 2645508 w 2782719"/>
              <a:gd name="connsiteY424" fmla="*/ 300892 h 379842"/>
              <a:gd name="connsiteX425" fmla="*/ 2633785 w 2782719"/>
              <a:gd name="connsiteY425" fmla="*/ 320431 h 379842"/>
              <a:gd name="connsiteX426" fmla="*/ 2629877 w 2782719"/>
              <a:gd name="connsiteY426" fmla="*/ 332154 h 379842"/>
              <a:gd name="connsiteX427" fmla="*/ 2649416 w 2782719"/>
              <a:gd name="connsiteY427" fmla="*/ 308708 h 379842"/>
              <a:gd name="connsiteX428" fmla="*/ 2668954 w 2782719"/>
              <a:gd name="connsiteY428" fmla="*/ 293077 h 379842"/>
              <a:gd name="connsiteX429" fmla="*/ 2715846 w 2782719"/>
              <a:gd name="connsiteY429" fmla="*/ 238369 h 379842"/>
              <a:gd name="connsiteX430" fmla="*/ 2747108 w 2782719"/>
              <a:gd name="connsiteY430" fmla="*/ 203200 h 379842"/>
              <a:gd name="connsiteX431" fmla="*/ 2758831 w 2782719"/>
              <a:gd name="connsiteY431" fmla="*/ 187569 h 379842"/>
              <a:gd name="connsiteX432" fmla="*/ 2774462 w 2782719"/>
              <a:gd name="connsiteY432" fmla="*/ 179754 h 379842"/>
              <a:gd name="connsiteX433" fmla="*/ 2782277 w 2782719"/>
              <a:gd name="connsiteY433" fmla="*/ 199292 h 379842"/>
              <a:gd name="connsiteX434" fmla="*/ 2751016 w 2782719"/>
              <a:gd name="connsiteY434" fmla="*/ 246185 h 379842"/>
              <a:gd name="connsiteX435" fmla="*/ 2743200 w 2782719"/>
              <a:gd name="connsiteY435" fmla="*/ 277446 h 379842"/>
              <a:gd name="connsiteX436" fmla="*/ 2739293 w 2782719"/>
              <a:gd name="connsiteY436" fmla="*/ 289169 h 379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</a:cxnLst>
            <a:rect l="l" t="t" r="r" b="b"/>
            <a:pathLst>
              <a:path w="2782719" h="379842">
                <a:moveTo>
                  <a:pt x="97693" y="246185"/>
                </a:moveTo>
                <a:cubicBezTo>
                  <a:pt x="80760" y="256605"/>
                  <a:pt x="62927" y="265688"/>
                  <a:pt x="46893" y="277446"/>
                </a:cubicBezTo>
                <a:cubicBezTo>
                  <a:pt x="36305" y="285210"/>
                  <a:pt x="40989" y="291191"/>
                  <a:pt x="35169" y="300892"/>
                </a:cubicBezTo>
                <a:cubicBezTo>
                  <a:pt x="33274" y="304051"/>
                  <a:pt x="29959" y="306103"/>
                  <a:pt x="27354" y="308708"/>
                </a:cubicBezTo>
                <a:cubicBezTo>
                  <a:pt x="27353" y="308710"/>
                  <a:pt x="19582" y="335447"/>
                  <a:pt x="15631" y="332154"/>
                </a:cubicBezTo>
                <a:cubicBezTo>
                  <a:pt x="6681" y="324695"/>
                  <a:pt x="5210" y="311313"/>
                  <a:pt x="0" y="300892"/>
                </a:cubicBezTo>
                <a:cubicBezTo>
                  <a:pt x="2605" y="281354"/>
                  <a:pt x="5028" y="261790"/>
                  <a:pt x="7816" y="242277"/>
                </a:cubicBezTo>
                <a:cubicBezTo>
                  <a:pt x="8936" y="234434"/>
                  <a:pt x="9682" y="226487"/>
                  <a:pt x="11723" y="218831"/>
                </a:cubicBezTo>
                <a:cubicBezTo>
                  <a:pt x="14907" y="206891"/>
                  <a:pt x="18857" y="195135"/>
                  <a:pt x="23446" y="183662"/>
                </a:cubicBezTo>
                <a:cubicBezTo>
                  <a:pt x="28656" y="170636"/>
                  <a:pt x="35674" y="158195"/>
                  <a:pt x="39077" y="144585"/>
                </a:cubicBezTo>
                <a:cubicBezTo>
                  <a:pt x="47210" y="112055"/>
                  <a:pt x="37307" y="144216"/>
                  <a:pt x="50800" y="117231"/>
                </a:cubicBezTo>
                <a:cubicBezTo>
                  <a:pt x="52642" y="113547"/>
                  <a:pt x="52866" y="109192"/>
                  <a:pt x="54708" y="105508"/>
                </a:cubicBezTo>
                <a:cubicBezTo>
                  <a:pt x="56808" y="101307"/>
                  <a:pt x="59793" y="97607"/>
                  <a:pt x="62523" y="93785"/>
                </a:cubicBezTo>
                <a:cubicBezTo>
                  <a:pt x="86776" y="59830"/>
                  <a:pt x="63629" y="94077"/>
                  <a:pt x="82062" y="66431"/>
                </a:cubicBezTo>
                <a:cubicBezTo>
                  <a:pt x="83364" y="62523"/>
                  <a:pt x="83850" y="58240"/>
                  <a:pt x="85969" y="54708"/>
                </a:cubicBezTo>
                <a:cubicBezTo>
                  <a:pt x="87865" y="51549"/>
                  <a:pt x="91426" y="49722"/>
                  <a:pt x="93785" y="46892"/>
                </a:cubicBezTo>
                <a:cubicBezTo>
                  <a:pt x="97954" y="41889"/>
                  <a:pt x="101181" y="36130"/>
                  <a:pt x="105508" y="31262"/>
                </a:cubicBezTo>
                <a:cubicBezTo>
                  <a:pt x="111627" y="24378"/>
                  <a:pt x="118533" y="18236"/>
                  <a:pt x="125046" y="11723"/>
                </a:cubicBezTo>
                <a:cubicBezTo>
                  <a:pt x="127651" y="9118"/>
                  <a:pt x="129367" y="5073"/>
                  <a:pt x="132862" y="3908"/>
                </a:cubicBezTo>
                <a:lnTo>
                  <a:pt x="144585" y="0"/>
                </a:lnTo>
                <a:cubicBezTo>
                  <a:pt x="145888" y="13026"/>
                  <a:pt x="148978" y="25995"/>
                  <a:pt x="148493" y="39077"/>
                </a:cubicBezTo>
                <a:cubicBezTo>
                  <a:pt x="146592" y="90413"/>
                  <a:pt x="146547" y="87900"/>
                  <a:pt x="136769" y="117231"/>
                </a:cubicBezTo>
                <a:cubicBezTo>
                  <a:pt x="133372" y="144409"/>
                  <a:pt x="133462" y="147146"/>
                  <a:pt x="128954" y="171939"/>
                </a:cubicBezTo>
                <a:cubicBezTo>
                  <a:pt x="127766" y="178474"/>
                  <a:pt x="127146" y="185176"/>
                  <a:pt x="125046" y="191477"/>
                </a:cubicBezTo>
                <a:cubicBezTo>
                  <a:pt x="123204" y="197003"/>
                  <a:pt x="119276" y="201654"/>
                  <a:pt x="117231" y="207108"/>
                </a:cubicBezTo>
                <a:cubicBezTo>
                  <a:pt x="115345" y="212137"/>
                  <a:pt x="114798" y="217575"/>
                  <a:pt x="113323" y="222739"/>
                </a:cubicBezTo>
                <a:cubicBezTo>
                  <a:pt x="112191" y="226700"/>
                  <a:pt x="110548" y="230502"/>
                  <a:pt x="109416" y="234462"/>
                </a:cubicBezTo>
                <a:cubicBezTo>
                  <a:pt x="107941" y="239626"/>
                  <a:pt x="106983" y="244928"/>
                  <a:pt x="105508" y="250092"/>
                </a:cubicBezTo>
                <a:cubicBezTo>
                  <a:pt x="104376" y="254053"/>
                  <a:pt x="102732" y="257855"/>
                  <a:pt x="101600" y="261816"/>
                </a:cubicBezTo>
                <a:cubicBezTo>
                  <a:pt x="100125" y="266980"/>
                  <a:pt x="99579" y="272418"/>
                  <a:pt x="97693" y="277446"/>
                </a:cubicBezTo>
                <a:cubicBezTo>
                  <a:pt x="95648" y="282900"/>
                  <a:pt x="92172" y="287723"/>
                  <a:pt x="89877" y="293077"/>
                </a:cubicBezTo>
                <a:cubicBezTo>
                  <a:pt x="88254" y="296863"/>
                  <a:pt x="87415" y="300943"/>
                  <a:pt x="85969" y="304800"/>
                </a:cubicBezTo>
                <a:cubicBezTo>
                  <a:pt x="83506" y="311368"/>
                  <a:pt x="80617" y="317771"/>
                  <a:pt x="78154" y="324339"/>
                </a:cubicBezTo>
                <a:cubicBezTo>
                  <a:pt x="76708" y="328196"/>
                  <a:pt x="75869" y="332276"/>
                  <a:pt x="74246" y="336062"/>
                </a:cubicBezTo>
                <a:cubicBezTo>
                  <a:pt x="71951" y="341416"/>
                  <a:pt x="68594" y="346284"/>
                  <a:pt x="66431" y="351692"/>
                </a:cubicBezTo>
                <a:cubicBezTo>
                  <a:pt x="63371" y="359341"/>
                  <a:pt x="58616" y="375139"/>
                  <a:pt x="58616" y="375139"/>
                </a:cubicBezTo>
                <a:cubicBezTo>
                  <a:pt x="57313" y="368626"/>
                  <a:pt x="52608" y="361901"/>
                  <a:pt x="54708" y="355600"/>
                </a:cubicBezTo>
                <a:cubicBezTo>
                  <a:pt x="57038" y="348610"/>
                  <a:pt x="65918" y="345864"/>
                  <a:pt x="70339" y="339969"/>
                </a:cubicBezTo>
                <a:cubicBezTo>
                  <a:pt x="73834" y="335309"/>
                  <a:pt x="75859" y="329693"/>
                  <a:pt x="78154" y="324339"/>
                </a:cubicBezTo>
                <a:cubicBezTo>
                  <a:pt x="79777" y="320553"/>
                  <a:pt x="80439" y="316402"/>
                  <a:pt x="82062" y="312616"/>
                </a:cubicBezTo>
                <a:cubicBezTo>
                  <a:pt x="84357" y="307262"/>
                  <a:pt x="87542" y="302322"/>
                  <a:pt x="89877" y="296985"/>
                </a:cubicBezTo>
                <a:cubicBezTo>
                  <a:pt x="96664" y="281471"/>
                  <a:pt x="101843" y="265238"/>
                  <a:pt x="109416" y="250092"/>
                </a:cubicBezTo>
                <a:cubicBezTo>
                  <a:pt x="113324" y="242277"/>
                  <a:pt x="117637" y="234651"/>
                  <a:pt x="121139" y="226646"/>
                </a:cubicBezTo>
                <a:cubicBezTo>
                  <a:pt x="143252" y="176101"/>
                  <a:pt x="127400" y="201621"/>
                  <a:pt x="144585" y="175846"/>
                </a:cubicBezTo>
                <a:cubicBezTo>
                  <a:pt x="150529" y="152071"/>
                  <a:pt x="144717" y="166727"/>
                  <a:pt x="160216" y="144585"/>
                </a:cubicBezTo>
                <a:cubicBezTo>
                  <a:pt x="165602" y="136890"/>
                  <a:pt x="170636" y="128954"/>
                  <a:pt x="175846" y="121139"/>
                </a:cubicBezTo>
                <a:cubicBezTo>
                  <a:pt x="179077" y="116292"/>
                  <a:pt x="180431" y="110355"/>
                  <a:pt x="183662" y="105508"/>
                </a:cubicBezTo>
                <a:cubicBezTo>
                  <a:pt x="185706" y="102442"/>
                  <a:pt x="189175" y="100569"/>
                  <a:pt x="191477" y="97692"/>
                </a:cubicBezTo>
                <a:cubicBezTo>
                  <a:pt x="194411" y="94025"/>
                  <a:pt x="196688" y="89877"/>
                  <a:pt x="199293" y="85969"/>
                </a:cubicBezTo>
                <a:cubicBezTo>
                  <a:pt x="213517" y="114418"/>
                  <a:pt x="206911" y="90368"/>
                  <a:pt x="191477" y="128954"/>
                </a:cubicBezTo>
                <a:cubicBezTo>
                  <a:pt x="187488" y="138927"/>
                  <a:pt x="187518" y="150191"/>
                  <a:pt x="183662" y="160216"/>
                </a:cubicBezTo>
                <a:cubicBezTo>
                  <a:pt x="177149" y="177149"/>
                  <a:pt x="169860" y="193804"/>
                  <a:pt x="164123" y="211016"/>
                </a:cubicBezTo>
                <a:cubicBezTo>
                  <a:pt x="158913" y="226647"/>
                  <a:pt x="154613" y="242611"/>
                  <a:pt x="148493" y="257908"/>
                </a:cubicBezTo>
                <a:cubicBezTo>
                  <a:pt x="145888" y="264421"/>
                  <a:pt x="142740" y="270742"/>
                  <a:pt x="140677" y="277446"/>
                </a:cubicBezTo>
                <a:cubicBezTo>
                  <a:pt x="137518" y="287712"/>
                  <a:pt x="136259" y="298518"/>
                  <a:pt x="132862" y="308708"/>
                </a:cubicBezTo>
                <a:cubicBezTo>
                  <a:pt x="131559" y="312616"/>
                  <a:pt x="130796" y="316747"/>
                  <a:pt x="128954" y="320431"/>
                </a:cubicBezTo>
                <a:cubicBezTo>
                  <a:pt x="126854" y="324632"/>
                  <a:pt x="123744" y="328246"/>
                  <a:pt x="121139" y="332154"/>
                </a:cubicBezTo>
                <a:cubicBezTo>
                  <a:pt x="114552" y="365088"/>
                  <a:pt x="121549" y="339012"/>
                  <a:pt x="109416" y="367323"/>
                </a:cubicBezTo>
                <a:cubicBezTo>
                  <a:pt x="107793" y="371109"/>
                  <a:pt x="104376" y="383007"/>
                  <a:pt x="105508" y="379046"/>
                </a:cubicBezTo>
                <a:cubicBezTo>
                  <a:pt x="117490" y="337106"/>
                  <a:pt x="110064" y="350720"/>
                  <a:pt x="125046" y="328246"/>
                </a:cubicBezTo>
                <a:cubicBezTo>
                  <a:pt x="126349" y="323036"/>
                  <a:pt x="127375" y="317749"/>
                  <a:pt x="128954" y="312616"/>
                </a:cubicBezTo>
                <a:cubicBezTo>
                  <a:pt x="137602" y="284511"/>
                  <a:pt x="143062" y="268769"/>
                  <a:pt x="156308" y="242277"/>
                </a:cubicBezTo>
                <a:cubicBezTo>
                  <a:pt x="162305" y="230282"/>
                  <a:pt x="169488" y="218916"/>
                  <a:pt x="175846" y="207108"/>
                </a:cubicBezTo>
                <a:cubicBezTo>
                  <a:pt x="190674" y="179571"/>
                  <a:pt x="176833" y="203667"/>
                  <a:pt x="191477" y="171939"/>
                </a:cubicBezTo>
                <a:cubicBezTo>
                  <a:pt x="196359" y="161361"/>
                  <a:pt x="201898" y="151098"/>
                  <a:pt x="207108" y="140677"/>
                </a:cubicBezTo>
                <a:cubicBezTo>
                  <a:pt x="220337" y="114218"/>
                  <a:pt x="208872" y="134417"/>
                  <a:pt x="230554" y="105508"/>
                </a:cubicBezTo>
                <a:cubicBezTo>
                  <a:pt x="233372" y="101751"/>
                  <a:pt x="234835" y="96878"/>
                  <a:pt x="238369" y="93785"/>
                </a:cubicBezTo>
                <a:cubicBezTo>
                  <a:pt x="245438" y="87600"/>
                  <a:pt x="261816" y="78154"/>
                  <a:pt x="261816" y="78154"/>
                </a:cubicBezTo>
                <a:cubicBezTo>
                  <a:pt x="263118" y="85969"/>
                  <a:pt x="266139" y="93688"/>
                  <a:pt x="265723" y="101600"/>
                </a:cubicBezTo>
                <a:cubicBezTo>
                  <a:pt x="263897" y="136298"/>
                  <a:pt x="256147" y="155282"/>
                  <a:pt x="250093" y="187569"/>
                </a:cubicBezTo>
                <a:cubicBezTo>
                  <a:pt x="240399" y="239271"/>
                  <a:pt x="254516" y="189931"/>
                  <a:pt x="234462" y="250092"/>
                </a:cubicBezTo>
                <a:cubicBezTo>
                  <a:pt x="233159" y="260513"/>
                  <a:pt x="232151" y="270974"/>
                  <a:pt x="230554" y="281354"/>
                </a:cubicBezTo>
                <a:cubicBezTo>
                  <a:pt x="229381" y="288975"/>
                  <a:pt x="225193" y="308344"/>
                  <a:pt x="222739" y="316523"/>
                </a:cubicBezTo>
                <a:cubicBezTo>
                  <a:pt x="220372" y="324414"/>
                  <a:pt x="216921" y="331977"/>
                  <a:pt x="214923" y="339969"/>
                </a:cubicBezTo>
                <a:cubicBezTo>
                  <a:pt x="213621" y="345179"/>
                  <a:pt x="212491" y="350436"/>
                  <a:pt x="211016" y="355600"/>
                </a:cubicBezTo>
                <a:cubicBezTo>
                  <a:pt x="209884" y="359561"/>
                  <a:pt x="204196" y="370236"/>
                  <a:pt x="207108" y="367323"/>
                </a:cubicBezTo>
                <a:cubicBezTo>
                  <a:pt x="211227" y="363203"/>
                  <a:pt x="212033" y="356750"/>
                  <a:pt x="214923" y="351692"/>
                </a:cubicBezTo>
                <a:cubicBezTo>
                  <a:pt x="217253" y="347614"/>
                  <a:pt x="220134" y="343877"/>
                  <a:pt x="222739" y="339969"/>
                </a:cubicBezTo>
                <a:cubicBezTo>
                  <a:pt x="227949" y="324338"/>
                  <a:pt x="233348" y="308769"/>
                  <a:pt x="238369" y="293077"/>
                </a:cubicBezTo>
                <a:cubicBezTo>
                  <a:pt x="243769" y="276203"/>
                  <a:pt x="246077" y="258123"/>
                  <a:pt x="254000" y="242277"/>
                </a:cubicBezTo>
                <a:cubicBezTo>
                  <a:pt x="279819" y="190641"/>
                  <a:pt x="268125" y="216732"/>
                  <a:pt x="289169" y="164123"/>
                </a:cubicBezTo>
                <a:cubicBezTo>
                  <a:pt x="295660" y="147896"/>
                  <a:pt x="303237" y="127393"/>
                  <a:pt x="312616" y="113323"/>
                </a:cubicBezTo>
                <a:cubicBezTo>
                  <a:pt x="315221" y="109415"/>
                  <a:pt x="318101" y="105678"/>
                  <a:pt x="320431" y="101600"/>
                </a:cubicBezTo>
                <a:cubicBezTo>
                  <a:pt x="324519" y="94445"/>
                  <a:pt x="329712" y="80595"/>
                  <a:pt x="336062" y="74246"/>
                </a:cubicBezTo>
                <a:cubicBezTo>
                  <a:pt x="339383" y="70925"/>
                  <a:pt x="343877" y="69036"/>
                  <a:pt x="347785" y="66431"/>
                </a:cubicBezTo>
                <a:cubicBezTo>
                  <a:pt x="342575" y="93785"/>
                  <a:pt x="337135" y="121096"/>
                  <a:pt x="332154" y="148492"/>
                </a:cubicBezTo>
                <a:cubicBezTo>
                  <a:pt x="329549" y="162820"/>
                  <a:pt x="327712" y="177310"/>
                  <a:pt x="324339" y="191477"/>
                </a:cubicBezTo>
                <a:cubicBezTo>
                  <a:pt x="311749" y="244355"/>
                  <a:pt x="316526" y="214918"/>
                  <a:pt x="300893" y="257908"/>
                </a:cubicBezTo>
                <a:cubicBezTo>
                  <a:pt x="299058" y="262955"/>
                  <a:pt x="298683" y="268444"/>
                  <a:pt x="296985" y="273539"/>
                </a:cubicBezTo>
                <a:cubicBezTo>
                  <a:pt x="294767" y="280193"/>
                  <a:pt x="291774" y="286564"/>
                  <a:pt x="289169" y="293077"/>
                </a:cubicBezTo>
                <a:cubicBezTo>
                  <a:pt x="286482" y="306517"/>
                  <a:pt x="285036" y="315362"/>
                  <a:pt x="281354" y="328246"/>
                </a:cubicBezTo>
                <a:cubicBezTo>
                  <a:pt x="280222" y="332207"/>
                  <a:pt x="276935" y="344056"/>
                  <a:pt x="277446" y="339969"/>
                </a:cubicBezTo>
                <a:cubicBezTo>
                  <a:pt x="282773" y="297359"/>
                  <a:pt x="278258" y="307492"/>
                  <a:pt x="293077" y="285262"/>
                </a:cubicBezTo>
                <a:cubicBezTo>
                  <a:pt x="298861" y="256342"/>
                  <a:pt x="297272" y="259182"/>
                  <a:pt x="312616" y="222739"/>
                </a:cubicBezTo>
                <a:cubicBezTo>
                  <a:pt x="343426" y="149565"/>
                  <a:pt x="314509" y="230317"/>
                  <a:pt x="339969" y="164123"/>
                </a:cubicBezTo>
                <a:cubicBezTo>
                  <a:pt x="342926" y="156434"/>
                  <a:pt x="344892" y="148391"/>
                  <a:pt x="347785" y="140677"/>
                </a:cubicBezTo>
                <a:cubicBezTo>
                  <a:pt x="352711" y="127541"/>
                  <a:pt x="358980" y="114909"/>
                  <a:pt x="363416" y="101600"/>
                </a:cubicBezTo>
                <a:cubicBezTo>
                  <a:pt x="364718" y="97692"/>
                  <a:pt x="365481" y="93561"/>
                  <a:pt x="367323" y="89877"/>
                </a:cubicBezTo>
                <a:cubicBezTo>
                  <a:pt x="369540" y="85442"/>
                  <a:pt x="385095" y="64290"/>
                  <a:pt x="386862" y="62523"/>
                </a:cubicBezTo>
                <a:cubicBezTo>
                  <a:pt x="390183" y="59202"/>
                  <a:pt x="394677" y="57313"/>
                  <a:pt x="398585" y="54708"/>
                </a:cubicBezTo>
                <a:cubicBezTo>
                  <a:pt x="399888" y="61221"/>
                  <a:pt x="402493" y="67604"/>
                  <a:pt x="402493" y="74246"/>
                </a:cubicBezTo>
                <a:cubicBezTo>
                  <a:pt x="402493" y="94288"/>
                  <a:pt x="399228" y="135943"/>
                  <a:pt x="394677" y="160216"/>
                </a:cubicBezTo>
                <a:cubicBezTo>
                  <a:pt x="381296" y="231582"/>
                  <a:pt x="392932" y="162565"/>
                  <a:pt x="379046" y="222739"/>
                </a:cubicBezTo>
                <a:cubicBezTo>
                  <a:pt x="377264" y="230459"/>
                  <a:pt x="376556" y="238390"/>
                  <a:pt x="375139" y="246185"/>
                </a:cubicBezTo>
                <a:cubicBezTo>
                  <a:pt x="365535" y="299009"/>
                  <a:pt x="376363" y="241284"/>
                  <a:pt x="367323" y="277446"/>
                </a:cubicBezTo>
                <a:cubicBezTo>
                  <a:pt x="365712" y="283890"/>
                  <a:pt x="364909" y="290513"/>
                  <a:pt x="363416" y="296985"/>
                </a:cubicBezTo>
                <a:cubicBezTo>
                  <a:pt x="361001" y="307451"/>
                  <a:pt x="350796" y="337853"/>
                  <a:pt x="355600" y="328246"/>
                </a:cubicBezTo>
                <a:cubicBezTo>
                  <a:pt x="359508" y="320431"/>
                  <a:pt x="363774" y="312785"/>
                  <a:pt x="367323" y="304800"/>
                </a:cubicBezTo>
                <a:cubicBezTo>
                  <a:pt x="383321" y="268805"/>
                  <a:pt x="341773" y="328019"/>
                  <a:pt x="390769" y="242277"/>
                </a:cubicBezTo>
                <a:cubicBezTo>
                  <a:pt x="395979" y="233159"/>
                  <a:pt x="401885" y="224405"/>
                  <a:pt x="406400" y="214923"/>
                </a:cubicBezTo>
                <a:cubicBezTo>
                  <a:pt x="414930" y="197010"/>
                  <a:pt x="422147" y="178501"/>
                  <a:pt x="429846" y="160216"/>
                </a:cubicBezTo>
                <a:cubicBezTo>
                  <a:pt x="432568" y="153751"/>
                  <a:pt x="433771" y="146514"/>
                  <a:pt x="437662" y="140677"/>
                </a:cubicBezTo>
                <a:cubicBezTo>
                  <a:pt x="440267" y="136769"/>
                  <a:pt x="443147" y="133032"/>
                  <a:pt x="445477" y="128954"/>
                </a:cubicBezTo>
                <a:cubicBezTo>
                  <a:pt x="448367" y="123896"/>
                  <a:pt x="450206" y="118263"/>
                  <a:pt x="453293" y="113323"/>
                </a:cubicBezTo>
                <a:cubicBezTo>
                  <a:pt x="461649" y="99954"/>
                  <a:pt x="466081" y="96627"/>
                  <a:pt x="476739" y="85969"/>
                </a:cubicBezTo>
                <a:cubicBezTo>
                  <a:pt x="489991" y="112475"/>
                  <a:pt x="485680" y="95639"/>
                  <a:pt x="476739" y="136769"/>
                </a:cubicBezTo>
                <a:cubicBezTo>
                  <a:pt x="462532" y="202123"/>
                  <a:pt x="472578" y="173832"/>
                  <a:pt x="453293" y="218831"/>
                </a:cubicBezTo>
                <a:cubicBezTo>
                  <a:pt x="451990" y="229251"/>
                  <a:pt x="451747" y="239860"/>
                  <a:pt x="449385" y="250092"/>
                </a:cubicBezTo>
                <a:cubicBezTo>
                  <a:pt x="447808" y="256927"/>
                  <a:pt x="443632" y="262926"/>
                  <a:pt x="441569" y="269631"/>
                </a:cubicBezTo>
                <a:cubicBezTo>
                  <a:pt x="438410" y="279897"/>
                  <a:pt x="437151" y="290702"/>
                  <a:pt x="433754" y="300892"/>
                </a:cubicBezTo>
                <a:lnTo>
                  <a:pt x="429846" y="312616"/>
                </a:lnTo>
                <a:cubicBezTo>
                  <a:pt x="422063" y="281480"/>
                  <a:pt x="424210" y="311255"/>
                  <a:pt x="445477" y="285262"/>
                </a:cubicBezTo>
                <a:cubicBezTo>
                  <a:pt x="460749" y="266596"/>
                  <a:pt x="468351" y="226400"/>
                  <a:pt x="476739" y="207108"/>
                </a:cubicBezTo>
                <a:cubicBezTo>
                  <a:pt x="493465" y="168637"/>
                  <a:pt x="491815" y="172493"/>
                  <a:pt x="511908" y="152400"/>
                </a:cubicBezTo>
                <a:cubicBezTo>
                  <a:pt x="514513" y="145887"/>
                  <a:pt x="517260" y="139430"/>
                  <a:pt x="519723" y="132862"/>
                </a:cubicBezTo>
                <a:cubicBezTo>
                  <a:pt x="521169" y="129005"/>
                  <a:pt x="521789" y="124823"/>
                  <a:pt x="523631" y="121139"/>
                </a:cubicBezTo>
                <a:cubicBezTo>
                  <a:pt x="525731" y="116938"/>
                  <a:pt x="529346" y="113617"/>
                  <a:pt x="531446" y="109416"/>
                </a:cubicBezTo>
                <a:cubicBezTo>
                  <a:pt x="533288" y="105731"/>
                  <a:pt x="533069" y="101120"/>
                  <a:pt x="535354" y="97692"/>
                </a:cubicBezTo>
                <a:cubicBezTo>
                  <a:pt x="538419" y="93094"/>
                  <a:pt x="543539" y="90214"/>
                  <a:pt x="547077" y="85969"/>
                </a:cubicBezTo>
                <a:cubicBezTo>
                  <a:pt x="560673" y="69654"/>
                  <a:pt x="547372" y="76753"/>
                  <a:pt x="566616" y="70339"/>
                </a:cubicBezTo>
                <a:cubicBezTo>
                  <a:pt x="561406" y="95088"/>
                  <a:pt x="559865" y="120904"/>
                  <a:pt x="550985" y="144585"/>
                </a:cubicBezTo>
                <a:lnTo>
                  <a:pt x="527539" y="207108"/>
                </a:lnTo>
                <a:cubicBezTo>
                  <a:pt x="523768" y="217165"/>
                  <a:pt x="522882" y="228103"/>
                  <a:pt x="519723" y="238369"/>
                </a:cubicBezTo>
                <a:cubicBezTo>
                  <a:pt x="517660" y="245073"/>
                  <a:pt x="514126" y="251253"/>
                  <a:pt x="511908" y="257908"/>
                </a:cubicBezTo>
                <a:cubicBezTo>
                  <a:pt x="510210" y="263003"/>
                  <a:pt x="509886" y="268510"/>
                  <a:pt x="508000" y="273539"/>
                </a:cubicBezTo>
                <a:cubicBezTo>
                  <a:pt x="505955" y="278993"/>
                  <a:pt x="502348" y="283761"/>
                  <a:pt x="500185" y="289169"/>
                </a:cubicBezTo>
                <a:cubicBezTo>
                  <a:pt x="497125" y="296818"/>
                  <a:pt x="492369" y="312616"/>
                  <a:pt x="492369" y="312616"/>
                </a:cubicBezTo>
                <a:cubicBezTo>
                  <a:pt x="491067" y="302195"/>
                  <a:pt x="484873" y="291223"/>
                  <a:pt x="488462" y="281354"/>
                </a:cubicBezTo>
                <a:cubicBezTo>
                  <a:pt x="491058" y="274216"/>
                  <a:pt x="502629" y="275002"/>
                  <a:pt x="508000" y="269631"/>
                </a:cubicBezTo>
                <a:cubicBezTo>
                  <a:pt x="512119" y="265512"/>
                  <a:pt x="512987" y="259092"/>
                  <a:pt x="515816" y="254000"/>
                </a:cubicBezTo>
                <a:cubicBezTo>
                  <a:pt x="519505" y="247361"/>
                  <a:pt x="524786" y="241541"/>
                  <a:pt x="527539" y="234462"/>
                </a:cubicBezTo>
                <a:cubicBezTo>
                  <a:pt x="533960" y="217950"/>
                  <a:pt x="536105" y="199909"/>
                  <a:pt x="543169" y="183662"/>
                </a:cubicBezTo>
                <a:cubicBezTo>
                  <a:pt x="549226" y="169731"/>
                  <a:pt x="559169" y="157825"/>
                  <a:pt x="566616" y="144585"/>
                </a:cubicBezTo>
                <a:cubicBezTo>
                  <a:pt x="570900" y="136969"/>
                  <a:pt x="574096" y="128777"/>
                  <a:pt x="578339" y="121139"/>
                </a:cubicBezTo>
                <a:cubicBezTo>
                  <a:pt x="580620" y="117034"/>
                  <a:pt x="584054" y="113617"/>
                  <a:pt x="586154" y="109416"/>
                </a:cubicBezTo>
                <a:cubicBezTo>
                  <a:pt x="589291" y="103142"/>
                  <a:pt x="590832" y="96151"/>
                  <a:pt x="593969" y="89877"/>
                </a:cubicBezTo>
                <a:cubicBezTo>
                  <a:pt x="596069" y="85676"/>
                  <a:pt x="599455" y="82232"/>
                  <a:pt x="601785" y="78154"/>
                </a:cubicBezTo>
                <a:cubicBezTo>
                  <a:pt x="604675" y="73096"/>
                  <a:pt x="606105" y="67183"/>
                  <a:pt x="609600" y="62523"/>
                </a:cubicBezTo>
                <a:cubicBezTo>
                  <a:pt x="614021" y="56628"/>
                  <a:pt x="620021" y="52102"/>
                  <a:pt x="625231" y="46892"/>
                </a:cubicBezTo>
                <a:cubicBezTo>
                  <a:pt x="640275" y="31848"/>
                  <a:pt x="632356" y="38234"/>
                  <a:pt x="648677" y="27354"/>
                </a:cubicBezTo>
                <a:cubicBezTo>
                  <a:pt x="658141" y="131455"/>
                  <a:pt x="657411" y="19725"/>
                  <a:pt x="633046" y="97692"/>
                </a:cubicBezTo>
                <a:cubicBezTo>
                  <a:pt x="591975" y="229118"/>
                  <a:pt x="633370" y="155552"/>
                  <a:pt x="597877" y="238369"/>
                </a:cubicBezTo>
                <a:cubicBezTo>
                  <a:pt x="596027" y="242686"/>
                  <a:pt x="592667" y="246184"/>
                  <a:pt x="590062" y="250092"/>
                </a:cubicBezTo>
                <a:cubicBezTo>
                  <a:pt x="580031" y="290215"/>
                  <a:pt x="593665" y="240484"/>
                  <a:pt x="578339" y="281354"/>
                </a:cubicBezTo>
                <a:cubicBezTo>
                  <a:pt x="576453" y="286383"/>
                  <a:pt x="576129" y="291890"/>
                  <a:pt x="574431" y="296985"/>
                </a:cubicBezTo>
                <a:cubicBezTo>
                  <a:pt x="568058" y="316105"/>
                  <a:pt x="568374" y="313886"/>
                  <a:pt x="558800" y="328246"/>
                </a:cubicBezTo>
                <a:cubicBezTo>
                  <a:pt x="557498" y="332154"/>
                  <a:pt x="554085" y="344008"/>
                  <a:pt x="554893" y="339969"/>
                </a:cubicBezTo>
                <a:cubicBezTo>
                  <a:pt x="555642" y="336224"/>
                  <a:pt x="562404" y="306813"/>
                  <a:pt x="566616" y="296985"/>
                </a:cubicBezTo>
                <a:cubicBezTo>
                  <a:pt x="568911" y="291631"/>
                  <a:pt x="572268" y="286763"/>
                  <a:pt x="574431" y="281354"/>
                </a:cubicBezTo>
                <a:cubicBezTo>
                  <a:pt x="577490" y="273705"/>
                  <a:pt x="579431" y="265650"/>
                  <a:pt x="582246" y="257908"/>
                </a:cubicBezTo>
                <a:cubicBezTo>
                  <a:pt x="589853" y="236990"/>
                  <a:pt x="596729" y="215758"/>
                  <a:pt x="605693" y="195385"/>
                </a:cubicBezTo>
                <a:cubicBezTo>
                  <a:pt x="611094" y="183110"/>
                  <a:pt x="618331" y="171716"/>
                  <a:pt x="625231" y="160216"/>
                </a:cubicBezTo>
                <a:cubicBezTo>
                  <a:pt x="626641" y="157865"/>
                  <a:pt x="657273" y="110756"/>
                  <a:pt x="664308" y="97692"/>
                </a:cubicBezTo>
                <a:cubicBezTo>
                  <a:pt x="669831" y="87434"/>
                  <a:pt x="671701" y="74669"/>
                  <a:pt x="679939" y="66431"/>
                </a:cubicBezTo>
                <a:cubicBezTo>
                  <a:pt x="686452" y="59918"/>
                  <a:pt x="694368" y="54555"/>
                  <a:pt x="699477" y="46892"/>
                </a:cubicBezTo>
                <a:cubicBezTo>
                  <a:pt x="702082" y="42984"/>
                  <a:pt x="703972" y="38490"/>
                  <a:pt x="707293" y="35169"/>
                </a:cubicBezTo>
                <a:cubicBezTo>
                  <a:pt x="710614" y="31848"/>
                  <a:pt x="715108" y="29959"/>
                  <a:pt x="719016" y="27354"/>
                </a:cubicBezTo>
                <a:cubicBezTo>
                  <a:pt x="720318" y="37775"/>
                  <a:pt x="723475" y="48129"/>
                  <a:pt x="722923" y="58616"/>
                </a:cubicBezTo>
                <a:cubicBezTo>
                  <a:pt x="722158" y="73159"/>
                  <a:pt x="717964" y="87320"/>
                  <a:pt x="715108" y="101600"/>
                </a:cubicBezTo>
                <a:cubicBezTo>
                  <a:pt x="712078" y="116751"/>
                  <a:pt x="699097" y="173079"/>
                  <a:pt x="695569" y="183662"/>
                </a:cubicBezTo>
                <a:cubicBezTo>
                  <a:pt x="691512" y="195832"/>
                  <a:pt x="685149" y="207108"/>
                  <a:pt x="679939" y="218831"/>
                </a:cubicBezTo>
                <a:cubicBezTo>
                  <a:pt x="671081" y="271977"/>
                  <a:pt x="682335" y="214752"/>
                  <a:pt x="668216" y="261816"/>
                </a:cubicBezTo>
                <a:cubicBezTo>
                  <a:pt x="666361" y="267998"/>
                  <a:pt x="663407" y="289969"/>
                  <a:pt x="660400" y="296985"/>
                </a:cubicBezTo>
                <a:cubicBezTo>
                  <a:pt x="658550" y="301302"/>
                  <a:pt x="654915" y="304630"/>
                  <a:pt x="652585" y="308708"/>
                </a:cubicBezTo>
                <a:cubicBezTo>
                  <a:pt x="649695" y="313766"/>
                  <a:pt x="647374" y="319129"/>
                  <a:pt x="644769" y="324339"/>
                </a:cubicBezTo>
                <a:cubicBezTo>
                  <a:pt x="643467" y="329549"/>
                  <a:pt x="638460" y="344772"/>
                  <a:pt x="640862" y="339969"/>
                </a:cubicBezTo>
                <a:cubicBezTo>
                  <a:pt x="644546" y="332601"/>
                  <a:pt x="645331" y="324051"/>
                  <a:pt x="648677" y="316523"/>
                </a:cubicBezTo>
                <a:cubicBezTo>
                  <a:pt x="650584" y="312231"/>
                  <a:pt x="654283" y="308944"/>
                  <a:pt x="656493" y="304800"/>
                </a:cubicBezTo>
                <a:cubicBezTo>
                  <a:pt x="664717" y="289380"/>
                  <a:pt x="671830" y="273388"/>
                  <a:pt x="679939" y="257908"/>
                </a:cubicBezTo>
                <a:cubicBezTo>
                  <a:pt x="679969" y="257852"/>
                  <a:pt x="719005" y="187591"/>
                  <a:pt x="719016" y="187569"/>
                </a:cubicBezTo>
                <a:lnTo>
                  <a:pt x="742462" y="140677"/>
                </a:lnTo>
                <a:cubicBezTo>
                  <a:pt x="745067" y="135467"/>
                  <a:pt x="747046" y="129893"/>
                  <a:pt x="750277" y="125046"/>
                </a:cubicBezTo>
                <a:lnTo>
                  <a:pt x="765908" y="101600"/>
                </a:lnTo>
                <a:cubicBezTo>
                  <a:pt x="768513" y="97692"/>
                  <a:pt x="770402" y="93198"/>
                  <a:pt x="773723" y="89877"/>
                </a:cubicBezTo>
                <a:lnTo>
                  <a:pt x="793262" y="70339"/>
                </a:lnTo>
                <a:cubicBezTo>
                  <a:pt x="807090" y="104909"/>
                  <a:pt x="801227" y="78494"/>
                  <a:pt x="789354" y="128954"/>
                </a:cubicBezTo>
                <a:cubicBezTo>
                  <a:pt x="787244" y="137920"/>
                  <a:pt x="787929" y="147439"/>
                  <a:pt x="785446" y="156308"/>
                </a:cubicBezTo>
                <a:cubicBezTo>
                  <a:pt x="778782" y="180107"/>
                  <a:pt x="769815" y="203200"/>
                  <a:pt x="762000" y="226646"/>
                </a:cubicBezTo>
                <a:cubicBezTo>
                  <a:pt x="759395" y="234461"/>
                  <a:pt x="757245" y="242443"/>
                  <a:pt x="754185" y="250092"/>
                </a:cubicBezTo>
                <a:cubicBezTo>
                  <a:pt x="729961" y="310649"/>
                  <a:pt x="767086" y="215289"/>
                  <a:pt x="738554" y="300892"/>
                </a:cubicBezTo>
                <a:cubicBezTo>
                  <a:pt x="735949" y="308708"/>
                  <a:pt x="727055" y="331708"/>
                  <a:pt x="730739" y="324339"/>
                </a:cubicBezTo>
                <a:cubicBezTo>
                  <a:pt x="735949" y="313918"/>
                  <a:pt x="740790" y="303305"/>
                  <a:pt x="746369" y="293077"/>
                </a:cubicBezTo>
                <a:cubicBezTo>
                  <a:pt x="748618" y="288954"/>
                  <a:pt x="751696" y="285337"/>
                  <a:pt x="754185" y="281354"/>
                </a:cubicBezTo>
                <a:cubicBezTo>
                  <a:pt x="758210" y="274913"/>
                  <a:pt x="762321" y="268511"/>
                  <a:pt x="765908" y="261816"/>
                </a:cubicBezTo>
                <a:cubicBezTo>
                  <a:pt x="781865" y="232030"/>
                  <a:pt x="791691" y="198326"/>
                  <a:pt x="812800" y="171939"/>
                </a:cubicBezTo>
                <a:cubicBezTo>
                  <a:pt x="818010" y="165426"/>
                  <a:pt x="823805" y="159340"/>
                  <a:pt x="828431" y="152400"/>
                </a:cubicBezTo>
                <a:cubicBezTo>
                  <a:pt x="831662" y="147553"/>
                  <a:pt x="833159" y="141709"/>
                  <a:pt x="836246" y="136769"/>
                </a:cubicBezTo>
                <a:cubicBezTo>
                  <a:pt x="839698" y="131246"/>
                  <a:pt x="844687" y="126764"/>
                  <a:pt x="847969" y="121139"/>
                </a:cubicBezTo>
                <a:cubicBezTo>
                  <a:pt x="853839" y="111075"/>
                  <a:pt x="855362" y="98115"/>
                  <a:pt x="863600" y="89877"/>
                </a:cubicBezTo>
                <a:lnTo>
                  <a:pt x="883139" y="70339"/>
                </a:lnTo>
                <a:cubicBezTo>
                  <a:pt x="885744" y="67734"/>
                  <a:pt x="887888" y="64567"/>
                  <a:pt x="890954" y="62523"/>
                </a:cubicBezTo>
                <a:lnTo>
                  <a:pt x="902677" y="54708"/>
                </a:lnTo>
                <a:cubicBezTo>
                  <a:pt x="879355" y="186865"/>
                  <a:pt x="901328" y="75739"/>
                  <a:pt x="883139" y="148492"/>
                </a:cubicBezTo>
                <a:cubicBezTo>
                  <a:pt x="880226" y="160143"/>
                  <a:pt x="880137" y="172660"/>
                  <a:pt x="875323" y="183662"/>
                </a:cubicBezTo>
                <a:cubicBezTo>
                  <a:pt x="870832" y="193928"/>
                  <a:pt x="862298" y="201898"/>
                  <a:pt x="855785" y="211016"/>
                </a:cubicBezTo>
                <a:cubicBezTo>
                  <a:pt x="853180" y="220134"/>
                  <a:pt x="851210" y="229457"/>
                  <a:pt x="847969" y="238369"/>
                </a:cubicBezTo>
                <a:cubicBezTo>
                  <a:pt x="845978" y="243844"/>
                  <a:pt x="842317" y="248591"/>
                  <a:pt x="840154" y="254000"/>
                </a:cubicBezTo>
                <a:cubicBezTo>
                  <a:pt x="837095" y="261649"/>
                  <a:pt x="834944" y="269631"/>
                  <a:pt x="832339" y="277446"/>
                </a:cubicBezTo>
                <a:lnTo>
                  <a:pt x="828431" y="289169"/>
                </a:lnTo>
                <a:cubicBezTo>
                  <a:pt x="827128" y="293077"/>
                  <a:pt x="822404" y="304424"/>
                  <a:pt x="824523" y="300892"/>
                </a:cubicBezTo>
                <a:cubicBezTo>
                  <a:pt x="832338" y="287867"/>
                  <a:pt x="839755" y="274593"/>
                  <a:pt x="847969" y="261816"/>
                </a:cubicBezTo>
                <a:cubicBezTo>
                  <a:pt x="865604" y="234385"/>
                  <a:pt x="857092" y="257320"/>
                  <a:pt x="875323" y="218831"/>
                </a:cubicBezTo>
                <a:cubicBezTo>
                  <a:pt x="882572" y="203528"/>
                  <a:pt x="887289" y="187085"/>
                  <a:pt x="894862" y="171939"/>
                </a:cubicBezTo>
                <a:cubicBezTo>
                  <a:pt x="912291" y="137081"/>
                  <a:pt x="918170" y="135024"/>
                  <a:pt x="937846" y="105508"/>
                </a:cubicBezTo>
                <a:cubicBezTo>
                  <a:pt x="942059" y="99188"/>
                  <a:pt x="945356" y="92289"/>
                  <a:pt x="949569" y="85969"/>
                </a:cubicBezTo>
                <a:cubicBezTo>
                  <a:pt x="953182" y="80550"/>
                  <a:pt x="957507" y="75639"/>
                  <a:pt x="961293" y="70339"/>
                </a:cubicBezTo>
                <a:cubicBezTo>
                  <a:pt x="964023" y="66517"/>
                  <a:pt x="966102" y="62224"/>
                  <a:pt x="969108" y="58616"/>
                </a:cubicBezTo>
                <a:cubicBezTo>
                  <a:pt x="972646" y="54370"/>
                  <a:pt x="977293" y="51138"/>
                  <a:pt x="980831" y="46892"/>
                </a:cubicBezTo>
                <a:cubicBezTo>
                  <a:pt x="989264" y="36772"/>
                  <a:pt x="994134" y="20315"/>
                  <a:pt x="1008185" y="15631"/>
                </a:cubicBezTo>
                <a:lnTo>
                  <a:pt x="1019908" y="11723"/>
                </a:lnTo>
                <a:cubicBezTo>
                  <a:pt x="1021211" y="18236"/>
                  <a:pt x="1024970" y="24721"/>
                  <a:pt x="1023816" y="31262"/>
                </a:cubicBezTo>
                <a:cubicBezTo>
                  <a:pt x="1019121" y="57866"/>
                  <a:pt x="1006625" y="76575"/>
                  <a:pt x="1000369" y="101600"/>
                </a:cubicBezTo>
                <a:cubicBezTo>
                  <a:pt x="977912" y="191431"/>
                  <a:pt x="994420" y="135455"/>
                  <a:pt x="973016" y="195385"/>
                </a:cubicBezTo>
                <a:cubicBezTo>
                  <a:pt x="970245" y="203143"/>
                  <a:pt x="968609" y="211331"/>
                  <a:pt x="965200" y="218831"/>
                </a:cubicBezTo>
                <a:cubicBezTo>
                  <a:pt x="962057" y="225745"/>
                  <a:pt x="957078" y="231682"/>
                  <a:pt x="953477" y="238369"/>
                </a:cubicBezTo>
                <a:cubicBezTo>
                  <a:pt x="947953" y="248627"/>
                  <a:pt x="943056" y="259210"/>
                  <a:pt x="937846" y="269631"/>
                </a:cubicBezTo>
                <a:lnTo>
                  <a:pt x="930031" y="285262"/>
                </a:lnTo>
                <a:cubicBezTo>
                  <a:pt x="927426" y="290472"/>
                  <a:pt x="924058" y="295366"/>
                  <a:pt x="922216" y="300892"/>
                </a:cubicBezTo>
                <a:lnTo>
                  <a:pt x="918308" y="312616"/>
                </a:lnTo>
                <a:cubicBezTo>
                  <a:pt x="915703" y="304800"/>
                  <a:pt x="905923" y="296024"/>
                  <a:pt x="910493" y="289169"/>
                </a:cubicBezTo>
                <a:cubicBezTo>
                  <a:pt x="916666" y="279909"/>
                  <a:pt x="932211" y="283172"/>
                  <a:pt x="941754" y="277446"/>
                </a:cubicBezTo>
                <a:cubicBezTo>
                  <a:pt x="945781" y="275030"/>
                  <a:pt x="946964" y="269631"/>
                  <a:pt x="949569" y="265723"/>
                </a:cubicBezTo>
                <a:cubicBezTo>
                  <a:pt x="963259" y="217810"/>
                  <a:pt x="951166" y="253772"/>
                  <a:pt x="980831" y="191477"/>
                </a:cubicBezTo>
                <a:cubicBezTo>
                  <a:pt x="986347" y="179894"/>
                  <a:pt x="989772" y="167254"/>
                  <a:pt x="996462" y="156308"/>
                </a:cubicBezTo>
                <a:cubicBezTo>
                  <a:pt x="1004206" y="143636"/>
                  <a:pt x="1014761" y="132911"/>
                  <a:pt x="1023816" y="121139"/>
                </a:cubicBezTo>
                <a:cubicBezTo>
                  <a:pt x="1027787" y="115977"/>
                  <a:pt x="1032627" y="111333"/>
                  <a:pt x="1035539" y="105508"/>
                </a:cubicBezTo>
                <a:cubicBezTo>
                  <a:pt x="1052817" y="70951"/>
                  <a:pt x="1042930" y="82484"/>
                  <a:pt x="1058985" y="66431"/>
                </a:cubicBezTo>
                <a:cubicBezTo>
                  <a:pt x="1061590" y="61221"/>
                  <a:pt x="1063569" y="55647"/>
                  <a:pt x="1066800" y="50800"/>
                </a:cubicBezTo>
                <a:cubicBezTo>
                  <a:pt x="1068844" y="47735"/>
                  <a:pt x="1071551" y="40941"/>
                  <a:pt x="1074616" y="42985"/>
                </a:cubicBezTo>
                <a:cubicBezTo>
                  <a:pt x="1079085" y="45964"/>
                  <a:pt x="1077221" y="53406"/>
                  <a:pt x="1078523" y="58616"/>
                </a:cubicBezTo>
                <a:cubicBezTo>
                  <a:pt x="1070708" y="74247"/>
                  <a:pt x="1057950" y="88270"/>
                  <a:pt x="1055077" y="105508"/>
                </a:cubicBezTo>
                <a:cubicBezTo>
                  <a:pt x="1053774" y="113323"/>
                  <a:pt x="1053834" y="121492"/>
                  <a:pt x="1051169" y="128954"/>
                </a:cubicBezTo>
                <a:cubicBezTo>
                  <a:pt x="1029792" y="188810"/>
                  <a:pt x="1025020" y="196882"/>
                  <a:pt x="1004277" y="238369"/>
                </a:cubicBezTo>
                <a:cubicBezTo>
                  <a:pt x="1000616" y="256672"/>
                  <a:pt x="1001122" y="260310"/>
                  <a:pt x="992554" y="277446"/>
                </a:cubicBezTo>
                <a:cubicBezTo>
                  <a:pt x="990454" y="281647"/>
                  <a:pt x="987344" y="285261"/>
                  <a:pt x="984739" y="289169"/>
                </a:cubicBezTo>
                <a:cubicBezTo>
                  <a:pt x="983436" y="294379"/>
                  <a:pt x="982307" y="299636"/>
                  <a:pt x="980831" y="304800"/>
                </a:cubicBezTo>
                <a:cubicBezTo>
                  <a:pt x="979699" y="308761"/>
                  <a:pt x="981042" y="316523"/>
                  <a:pt x="976923" y="316523"/>
                </a:cubicBezTo>
                <a:cubicBezTo>
                  <a:pt x="972804" y="316523"/>
                  <a:pt x="974318" y="308708"/>
                  <a:pt x="973016" y="304800"/>
                </a:cubicBezTo>
                <a:cubicBezTo>
                  <a:pt x="979529" y="300892"/>
                  <a:pt x="986838" y="298078"/>
                  <a:pt x="992554" y="293077"/>
                </a:cubicBezTo>
                <a:cubicBezTo>
                  <a:pt x="1010351" y="277504"/>
                  <a:pt x="1004759" y="264758"/>
                  <a:pt x="1016000" y="242277"/>
                </a:cubicBezTo>
                <a:cubicBezTo>
                  <a:pt x="1022301" y="229675"/>
                  <a:pt x="1032120" y="219143"/>
                  <a:pt x="1039446" y="207108"/>
                </a:cubicBezTo>
                <a:cubicBezTo>
                  <a:pt x="1050367" y="189167"/>
                  <a:pt x="1055856" y="167252"/>
                  <a:pt x="1070708" y="152400"/>
                </a:cubicBezTo>
                <a:cubicBezTo>
                  <a:pt x="1077221" y="145887"/>
                  <a:pt x="1084492" y="140054"/>
                  <a:pt x="1090246" y="132862"/>
                </a:cubicBezTo>
                <a:cubicBezTo>
                  <a:pt x="1094991" y="126931"/>
                  <a:pt x="1097756" y="119643"/>
                  <a:pt x="1101969" y="113323"/>
                </a:cubicBezTo>
                <a:cubicBezTo>
                  <a:pt x="1130972" y="69819"/>
                  <a:pt x="1097240" y="122196"/>
                  <a:pt x="1125416" y="85969"/>
                </a:cubicBezTo>
                <a:cubicBezTo>
                  <a:pt x="1149422" y="55104"/>
                  <a:pt x="1129454" y="68318"/>
                  <a:pt x="1156677" y="54708"/>
                </a:cubicBezTo>
                <a:cubicBezTo>
                  <a:pt x="1163818" y="147537"/>
                  <a:pt x="1167929" y="69561"/>
                  <a:pt x="1141046" y="136769"/>
                </a:cubicBezTo>
                <a:cubicBezTo>
                  <a:pt x="1129878" y="164690"/>
                  <a:pt x="1123203" y="194210"/>
                  <a:pt x="1113693" y="222739"/>
                </a:cubicBezTo>
                <a:cubicBezTo>
                  <a:pt x="1104517" y="250266"/>
                  <a:pt x="1104541" y="248855"/>
                  <a:pt x="1094154" y="269631"/>
                </a:cubicBezTo>
                <a:cubicBezTo>
                  <a:pt x="1086487" y="231299"/>
                  <a:pt x="1087320" y="261397"/>
                  <a:pt x="1121508" y="211016"/>
                </a:cubicBezTo>
                <a:cubicBezTo>
                  <a:pt x="1136937" y="188279"/>
                  <a:pt x="1148954" y="163339"/>
                  <a:pt x="1164493" y="140677"/>
                </a:cubicBezTo>
                <a:cubicBezTo>
                  <a:pt x="1200850" y="87656"/>
                  <a:pt x="1199110" y="90429"/>
                  <a:pt x="1227016" y="62523"/>
                </a:cubicBezTo>
                <a:cubicBezTo>
                  <a:pt x="1256038" y="106058"/>
                  <a:pt x="1248541" y="88289"/>
                  <a:pt x="1199662" y="191477"/>
                </a:cubicBezTo>
                <a:cubicBezTo>
                  <a:pt x="1187939" y="216226"/>
                  <a:pt x="1176308" y="241018"/>
                  <a:pt x="1164493" y="265723"/>
                </a:cubicBezTo>
                <a:cubicBezTo>
                  <a:pt x="1161980" y="270978"/>
                  <a:pt x="1152886" y="285777"/>
                  <a:pt x="1156677" y="281354"/>
                </a:cubicBezTo>
                <a:cubicBezTo>
                  <a:pt x="1164492" y="272236"/>
                  <a:pt x="1173861" y="264247"/>
                  <a:pt x="1180123" y="254000"/>
                </a:cubicBezTo>
                <a:cubicBezTo>
                  <a:pt x="1188330" y="240570"/>
                  <a:pt x="1191353" y="224383"/>
                  <a:pt x="1199662" y="211016"/>
                </a:cubicBezTo>
                <a:cubicBezTo>
                  <a:pt x="1221408" y="176033"/>
                  <a:pt x="1245437" y="142482"/>
                  <a:pt x="1270000" y="109416"/>
                </a:cubicBezTo>
                <a:cubicBezTo>
                  <a:pt x="1279353" y="96825"/>
                  <a:pt x="1290560" y="85713"/>
                  <a:pt x="1301262" y="74246"/>
                </a:cubicBezTo>
                <a:cubicBezTo>
                  <a:pt x="1323080" y="50870"/>
                  <a:pt x="1319539" y="54677"/>
                  <a:pt x="1340339" y="39077"/>
                </a:cubicBezTo>
                <a:cubicBezTo>
                  <a:pt x="1336431" y="53405"/>
                  <a:pt x="1333795" y="68143"/>
                  <a:pt x="1328616" y="82062"/>
                </a:cubicBezTo>
                <a:cubicBezTo>
                  <a:pt x="1312926" y="124228"/>
                  <a:pt x="1302772" y="169674"/>
                  <a:pt x="1277816" y="207108"/>
                </a:cubicBezTo>
                <a:cubicBezTo>
                  <a:pt x="1272606" y="214923"/>
                  <a:pt x="1256317" y="237889"/>
                  <a:pt x="1262185" y="230554"/>
                </a:cubicBezTo>
                <a:lnTo>
                  <a:pt x="1355969" y="113323"/>
                </a:lnTo>
                <a:cubicBezTo>
                  <a:pt x="1365876" y="101105"/>
                  <a:pt x="1390006" y="72808"/>
                  <a:pt x="1402862" y="62523"/>
                </a:cubicBezTo>
                <a:cubicBezTo>
                  <a:pt x="1407411" y="58884"/>
                  <a:pt x="1413283" y="57313"/>
                  <a:pt x="1418493" y="54708"/>
                </a:cubicBezTo>
                <a:cubicBezTo>
                  <a:pt x="1419795" y="61221"/>
                  <a:pt x="1424670" y="68004"/>
                  <a:pt x="1422400" y="74246"/>
                </a:cubicBezTo>
                <a:cubicBezTo>
                  <a:pt x="1418923" y="83807"/>
                  <a:pt x="1407528" y="88652"/>
                  <a:pt x="1402862" y="97692"/>
                </a:cubicBezTo>
                <a:cubicBezTo>
                  <a:pt x="1386545" y="129307"/>
                  <a:pt x="1376129" y="163737"/>
                  <a:pt x="1359877" y="195385"/>
                </a:cubicBezTo>
                <a:cubicBezTo>
                  <a:pt x="1351296" y="212096"/>
                  <a:pt x="1338412" y="226248"/>
                  <a:pt x="1328616" y="242277"/>
                </a:cubicBezTo>
                <a:cubicBezTo>
                  <a:pt x="1324060" y="249733"/>
                  <a:pt x="1321524" y="258313"/>
                  <a:pt x="1316893" y="265723"/>
                </a:cubicBezTo>
                <a:cubicBezTo>
                  <a:pt x="1314940" y="268847"/>
                  <a:pt x="1306935" y="276537"/>
                  <a:pt x="1309077" y="273539"/>
                </a:cubicBezTo>
                <a:cubicBezTo>
                  <a:pt x="1317709" y="261454"/>
                  <a:pt x="1328080" y="250650"/>
                  <a:pt x="1336431" y="238369"/>
                </a:cubicBezTo>
                <a:cubicBezTo>
                  <a:pt x="1350251" y="218046"/>
                  <a:pt x="1360378" y="195213"/>
                  <a:pt x="1375508" y="175846"/>
                </a:cubicBezTo>
                <a:cubicBezTo>
                  <a:pt x="1393095" y="153334"/>
                  <a:pt x="1414508" y="134092"/>
                  <a:pt x="1434123" y="113323"/>
                </a:cubicBezTo>
                <a:cubicBezTo>
                  <a:pt x="1436653" y="110645"/>
                  <a:pt x="1441939" y="105508"/>
                  <a:pt x="1441939" y="105508"/>
                </a:cubicBezTo>
                <a:cubicBezTo>
                  <a:pt x="1438031" y="118534"/>
                  <a:pt x="1435573" y="132085"/>
                  <a:pt x="1430216" y="144585"/>
                </a:cubicBezTo>
                <a:cubicBezTo>
                  <a:pt x="1419890" y="168679"/>
                  <a:pt x="1407511" y="191863"/>
                  <a:pt x="1395046" y="214923"/>
                </a:cubicBezTo>
                <a:cubicBezTo>
                  <a:pt x="1311567" y="369358"/>
                  <a:pt x="1372506" y="248283"/>
                  <a:pt x="1344246" y="304800"/>
                </a:cubicBezTo>
                <a:cubicBezTo>
                  <a:pt x="1336303" y="249188"/>
                  <a:pt x="1335279" y="300285"/>
                  <a:pt x="1391139" y="242277"/>
                </a:cubicBezTo>
                <a:cubicBezTo>
                  <a:pt x="1411200" y="221444"/>
                  <a:pt x="1424183" y="194768"/>
                  <a:pt x="1441939" y="171939"/>
                </a:cubicBezTo>
                <a:cubicBezTo>
                  <a:pt x="1451569" y="159558"/>
                  <a:pt x="1462561" y="148294"/>
                  <a:pt x="1473200" y="136769"/>
                </a:cubicBezTo>
                <a:cubicBezTo>
                  <a:pt x="1489681" y="118914"/>
                  <a:pt x="1482994" y="123085"/>
                  <a:pt x="1500554" y="117231"/>
                </a:cubicBezTo>
                <a:cubicBezTo>
                  <a:pt x="1509996" y="154996"/>
                  <a:pt x="1503196" y="110184"/>
                  <a:pt x="1473200" y="171939"/>
                </a:cubicBezTo>
                <a:cubicBezTo>
                  <a:pt x="1458079" y="203071"/>
                  <a:pt x="1451034" y="237557"/>
                  <a:pt x="1438031" y="269631"/>
                </a:cubicBezTo>
                <a:cubicBezTo>
                  <a:pt x="1431465" y="285826"/>
                  <a:pt x="1421816" y="300614"/>
                  <a:pt x="1414585" y="316523"/>
                </a:cubicBezTo>
                <a:cubicBezTo>
                  <a:pt x="1408780" y="329295"/>
                  <a:pt x="1389633" y="366085"/>
                  <a:pt x="1398954" y="355600"/>
                </a:cubicBezTo>
                <a:cubicBezTo>
                  <a:pt x="1409375" y="343877"/>
                  <a:pt x="1420991" y="333116"/>
                  <a:pt x="1430216" y="320431"/>
                </a:cubicBezTo>
                <a:cubicBezTo>
                  <a:pt x="1441910" y="304351"/>
                  <a:pt x="1449783" y="285711"/>
                  <a:pt x="1461477" y="269631"/>
                </a:cubicBezTo>
                <a:cubicBezTo>
                  <a:pt x="1481891" y="241561"/>
                  <a:pt x="1536497" y="162567"/>
                  <a:pt x="1578708" y="125046"/>
                </a:cubicBezTo>
                <a:cubicBezTo>
                  <a:pt x="1582218" y="121926"/>
                  <a:pt x="1586523" y="119836"/>
                  <a:pt x="1590431" y="117231"/>
                </a:cubicBezTo>
                <a:cubicBezTo>
                  <a:pt x="1576103" y="151098"/>
                  <a:pt x="1562996" y="185508"/>
                  <a:pt x="1547446" y="218831"/>
                </a:cubicBezTo>
                <a:cubicBezTo>
                  <a:pt x="1538328" y="238369"/>
                  <a:pt x="1528941" y="257784"/>
                  <a:pt x="1520093" y="277446"/>
                </a:cubicBezTo>
                <a:cubicBezTo>
                  <a:pt x="1517214" y="283843"/>
                  <a:pt x="1514740" y="290417"/>
                  <a:pt x="1512277" y="296985"/>
                </a:cubicBezTo>
                <a:cubicBezTo>
                  <a:pt x="1510831" y="300842"/>
                  <a:pt x="1505456" y="311621"/>
                  <a:pt x="1508369" y="308708"/>
                </a:cubicBezTo>
                <a:cubicBezTo>
                  <a:pt x="1548326" y="268751"/>
                  <a:pt x="1593510" y="200946"/>
                  <a:pt x="1625600" y="160216"/>
                </a:cubicBezTo>
                <a:cubicBezTo>
                  <a:pt x="1635307" y="147895"/>
                  <a:pt x="1647451" y="137594"/>
                  <a:pt x="1656862" y="125046"/>
                </a:cubicBezTo>
                <a:cubicBezTo>
                  <a:pt x="1667052" y="111459"/>
                  <a:pt x="1673607" y="95324"/>
                  <a:pt x="1684216" y="82062"/>
                </a:cubicBezTo>
                <a:cubicBezTo>
                  <a:pt x="1689522" y="75429"/>
                  <a:pt x="1706893" y="64338"/>
                  <a:pt x="1715477" y="58616"/>
                </a:cubicBezTo>
                <a:cubicBezTo>
                  <a:pt x="1723070" y="134534"/>
                  <a:pt x="1724189" y="62236"/>
                  <a:pt x="1695939" y="132862"/>
                </a:cubicBezTo>
                <a:cubicBezTo>
                  <a:pt x="1682779" y="165761"/>
                  <a:pt x="1674296" y="200359"/>
                  <a:pt x="1664677" y="234462"/>
                </a:cubicBezTo>
                <a:cubicBezTo>
                  <a:pt x="1659959" y="251188"/>
                  <a:pt x="1657605" y="268518"/>
                  <a:pt x="1652954" y="285262"/>
                </a:cubicBezTo>
                <a:cubicBezTo>
                  <a:pt x="1651077" y="292020"/>
                  <a:pt x="1647602" y="298232"/>
                  <a:pt x="1645139" y="304800"/>
                </a:cubicBezTo>
                <a:cubicBezTo>
                  <a:pt x="1643693" y="308657"/>
                  <a:pt x="1638788" y="319839"/>
                  <a:pt x="1641231" y="316523"/>
                </a:cubicBezTo>
                <a:cubicBezTo>
                  <a:pt x="1843893" y="41481"/>
                  <a:pt x="1677952" y="252060"/>
                  <a:pt x="1817077" y="78154"/>
                </a:cubicBezTo>
                <a:cubicBezTo>
                  <a:pt x="1835007" y="55742"/>
                  <a:pt x="1826812" y="64513"/>
                  <a:pt x="1840523" y="50800"/>
                </a:cubicBezTo>
                <a:cubicBezTo>
                  <a:pt x="1841826" y="62523"/>
                  <a:pt x="1846605" y="74376"/>
                  <a:pt x="1844431" y="85969"/>
                </a:cubicBezTo>
                <a:cubicBezTo>
                  <a:pt x="1842496" y="96291"/>
                  <a:pt x="1833176" y="103776"/>
                  <a:pt x="1828800" y="113323"/>
                </a:cubicBezTo>
                <a:cubicBezTo>
                  <a:pt x="1818822" y="135093"/>
                  <a:pt x="1812156" y="158335"/>
                  <a:pt x="1801446" y="179754"/>
                </a:cubicBezTo>
                <a:cubicBezTo>
                  <a:pt x="1787357" y="207933"/>
                  <a:pt x="1754554" y="261816"/>
                  <a:pt x="1754554" y="261816"/>
                </a:cubicBezTo>
                <a:cubicBezTo>
                  <a:pt x="1753251" y="267026"/>
                  <a:pt x="1746276" y="280568"/>
                  <a:pt x="1750646" y="277446"/>
                </a:cubicBezTo>
                <a:cubicBezTo>
                  <a:pt x="1769096" y="264267"/>
                  <a:pt x="1817288" y="192984"/>
                  <a:pt x="1824893" y="183662"/>
                </a:cubicBezTo>
                <a:cubicBezTo>
                  <a:pt x="1849989" y="152899"/>
                  <a:pt x="1874973" y="121858"/>
                  <a:pt x="1903046" y="93785"/>
                </a:cubicBezTo>
                <a:cubicBezTo>
                  <a:pt x="1905651" y="91180"/>
                  <a:pt x="1907985" y="88271"/>
                  <a:pt x="1910862" y="85969"/>
                </a:cubicBezTo>
                <a:cubicBezTo>
                  <a:pt x="1914529" y="83035"/>
                  <a:pt x="1918677" y="80759"/>
                  <a:pt x="1922585" y="78154"/>
                </a:cubicBezTo>
                <a:cubicBezTo>
                  <a:pt x="1909559" y="112021"/>
                  <a:pt x="1897247" y="146170"/>
                  <a:pt x="1883508" y="179754"/>
                </a:cubicBezTo>
                <a:cubicBezTo>
                  <a:pt x="1873793" y="203501"/>
                  <a:pt x="1863377" y="226975"/>
                  <a:pt x="1852246" y="250092"/>
                </a:cubicBezTo>
                <a:cubicBezTo>
                  <a:pt x="1846428" y="262175"/>
                  <a:pt x="1839066" y="273454"/>
                  <a:pt x="1832708" y="285262"/>
                </a:cubicBezTo>
                <a:cubicBezTo>
                  <a:pt x="1829946" y="290391"/>
                  <a:pt x="1819068" y="300892"/>
                  <a:pt x="1824893" y="300892"/>
                </a:cubicBezTo>
                <a:cubicBezTo>
                  <a:pt x="1832261" y="300892"/>
                  <a:pt x="1835999" y="291078"/>
                  <a:pt x="1840523" y="285262"/>
                </a:cubicBezTo>
                <a:cubicBezTo>
                  <a:pt x="1881628" y="232413"/>
                  <a:pt x="1920992" y="178230"/>
                  <a:pt x="1961662" y="125046"/>
                </a:cubicBezTo>
                <a:cubicBezTo>
                  <a:pt x="1984135" y="95658"/>
                  <a:pt x="1991985" y="83098"/>
                  <a:pt x="2020277" y="62523"/>
                </a:cubicBezTo>
                <a:cubicBezTo>
                  <a:pt x="2024988" y="59097"/>
                  <a:pt x="2030698" y="57313"/>
                  <a:pt x="2035908" y="54708"/>
                </a:cubicBezTo>
                <a:cubicBezTo>
                  <a:pt x="2045685" y="93812"/>
                  <a:pt x="2038758" y="50275"/>
                  <a:pt x="2008554" y="121139"/>
                </a:cubicBezTo>
                <a:cubicBezTo>
                  <a:pt x="1982372" y="182566"/>
                  <a:pt x="1968078" y="248983"/>
                  <a:pt x="1938216" y="308708"/>
                </a:cubicBezTo>
                <a:cubicBezTo>
                  <a:pt x="1934308" y="316523"/>
                  <a:pt x="1930109" y="324199"/>
                  <a:pt x="1926493" y="332154"/>
                </a:cubicBezTo>
                <a:cubicBezTo>
                  <a:pt x="1923590" y="338540"/>
                  <a:pt x="1911872" y="353393"/>
                  <a:pt x="1918677" y="351692"/>
                </a:cubicBezTo>
                <a:cubicBezTo>
                  <a:pt x="1934102" y="347836"/>
                  <a:pt x="1946764" y="335829"/>
                  <a:pt x="1957754" y="324339"/>
                </a:cubicBezTo>
                <a:cubicBezTo>
                  <a:pt x="1975761" y="305513"/>
                  <a:pt x="1988172" y="281997"/>
                  <a:pt x="2004646" y="261816"/>
                </a:cubicBezTo>
                <a:cubicBezTo>
                  <a:pt x="2040295" y="218146"/>
                  <a:pt x="2074200" y="172724"/>
                  <a:pt x="2114062" y="132862"/>
                </a:cubicBezTo>
                <a:lnTo>
                  <a:pt x="2153139" y="93785"/>
                </a:lnTo>
                <a:cubicBezTo>
                  <a:pt x="2155744" y="105508"/>
                  <a:pt x="2164882" y="117606"/>
                  <a:pt x="2160954" y="128954"/>
                </a:cubicBezTo>
                <a:cubicBezTo>
                  <a:pt x="2152326" y="153878"/>
                  <a:pt x="2131367" y="172666"/>
                  <a:pt x="2117969" y="195385"/>
                </a:cubicBezTo>
                <a:cubicBezTo>
                  <a:pt x="2101387" y="223502"/>
                  <a:pt x="2085675" y="252158"/>
                  <a:pt x="2071077" y="281354"/>
                </a:cubicBezTo>
                <a:cubicBezTo>
                  <a:pt x="2062204" y="299100"/>
                  <a:pt x="2053905" y="317240"/>
                  <a:pt x="2047631" y="336062"/>
                </a:cubicBezTo>
                <a:cubicBezTo>
                  <a:pt x="2046328" y="339970"/>
                  <a:pt x="2041512" y="351260"/>
                  <a:pt x="2043723" y="347785"/>
                </a:cubicBezTo>
                <a:cubicBezTo>
                  <a:pt x="2054999" y="330065"/>
                  <a:pt x="2062888" y="310247"/>
                  <a:pt x="2074985" y="293077"/>
                </a:cubicBezTo>
                <a:cubicBezTo>
                  <a:pt x="2115364" y="235764"/>
                  <a:pt x="2156155" y="178740"/>
                  <a:pt x="2196123" y="121139"/>
                </a:cubicBezTo>
                <a:cubicBezTo>
                  <a:pt x="2200453" y="114899"/>
                  <a:pt x="2202903" y="107367"/>
                  <a:pt x="2207846" y="101600"/>
                </a:cubicBezTo>
                <a:cubicBezTo>
                  <a:pt x="2238311" y="66058"/>
                  <a:pt x="2229180" y="71043"/>
                  <a:pt x="2254739" y="62523"/>
                </a:cubicBezTo>
                <a:cubicBezTo>
                  <a:pt x="2249529" y="72944"/>
                  <a:pt x="2243435" y="82968"/>
                  <a:pt x="2239108" y="93785"/>
                </a:cubicBezTo>
                <a:cubicBezTo>
                  <a:pt x="2227783" y="122096"/>
                  <a:pt x="2222113" y="152805"/>
                  <a:pt x="2207846" y="179754"/>
                </a:cubicBezTo>
                <a:cubicBezTo>
                  <a:pt x="2186716" y="219666"/>
                  <a:pt x="2150371" y="251147"/>
                  <a:pt x="2133600" y="293077"/>
                </a:cubicBezTo>
                <a:cubicBezTo>
                  <a:pt x="2130995" y="299590"/>
                  <a:pt x="2122204" y="318648"/>
                  <a:pt x="2125785" y="312616"/>
                </a:cubicBezTo>
                <a:cubicBezTo>
                  <a:pt x="2239881" y="120454"/>
                  <a:pt x="2163539" y="220419"/>
                  <a:pt x="2282093" y="78154"/>
                </a:cubicBezTo>
                <a:cubicBezTo>
                  <a:pt x="2306940" y="48338"/>
                  <a:pt x="2296194" y="57030"/>
                  <a:pt x="2317262" y="42985"/>
                </a:cubicBezTo>
                <a:cubicBezTo>
                  <a:pt x="2314657" y="50800"/>
                  <a:pt x="2311903" y="58568"/>
                  <a:pt x="2309446" y="66431"/>
                </a:cubicBezTo>
                <a:cubicBezTo>
                  <a:pt x="2305390" y="79411"/>
                  <a:pt x="2304033" y="93461"/>
                  <a:pt x="2297723" y="105508"/>
                </a:cubicBezTo>
                <a:cubicBezTo>
                  <a:pt x="2275230" y="148449"/>
                  <a:pt x="2246942" y="188136"/>
                  <a:pt x="2223477" y="230554"/>
                </a:cubicBezTo>
                <a:cubicBezTo>
                  <a:pt x="2213040" y="249421"/>
                  <a:pt x="2207027" y="270568"/>
                  <a:pt x="2196123" y="289169"/>
                </a:cubicBezTo>
                <a:cubicBezTo>
                  <a:pt x="2184790" y="308502"/>
                  <a:pt x="2141199" y="359723"/>
                  <a:pt x="2157046" y="343877"/>
                </a:cubicBezTo>
                <a:cubicBezTo>
                  <a:pt x="2168769" y="332154"/>
                  <a:pt x="2182667" y="322261"/>
                  <a:pt x="2192216" y="308708"/>
                </a:cubicBezTo>
                <a:cubicBezTo>
                  <a:pt x="2223230" y="264688"/>
                  <a:pt x="2247060" y="215880"/>
                  <a:pt x="2278185" y="171939"/>
                </a:cubicBezTo>
                <a:cubicBezTo>
                  <a:pt x="2307057" y="131178"/>
                  <a:pt x="2321216" y="126306"/>
                  <a:pt x="2352431" y="97692"/>
                </a:cubicBezTo>
                <a:cubicBezTo>
                  <a:pt x="2382905" y="69757"/>
                  <a:pt x="2360422" y="85851"/>
                  <a:pt x="2383693" y="70339"/>
                </a:cubicBezTo>
                <a:cubicBezTo>
                  <a:pt x="2381088" y="79457"/>
                  <a:pt x="2379033" y="88750"/>
                  <a:pt x="2375877" y="97692"/>
                </a:cubicBezTo>
                <a:cubicBezTo>
                  <a:pt x="2351380" y="167096"/>
                  <a:pt x="2293802" y="269649"/>
                  <a:pt x="2262554" y="308708"/>
                </a:cubicBezTo>
                <a:cubicBezTo>
                  <a:pt x="2257344" y="315221"/>
                  <a:pt x="2250653" y="335706"/>
                  <a:pt x="2246923" y="328246"/>
                </a:cubicBezTo>
                <a:cubicBezTo>
                  <a:pt x="2242487" y="319373"/>
                  <a:pt x="2253282" y="309237"/>
                  <a:pt x="2258646" y="300892"/>
                </a:cubicBezTo>
                <a:cubicBezTo>
                  <a:pt x="2276824" y="272616"/>
                  <a:pt x="2296083" y="244935"/>
                  <a:pt x="2317262" y="218831"/>
                </a:cubicBezTo>
                <a:cubicBezTo>
                  <a:pt x="2352157" y="175821"/>
                  <a:pt x="2387513" y="132949"/>
                  <a:pt x="2426677" y="93785"/>
                </a:cubicBezTo>
                <a:lnTo>
                  <a:pt x="2457939" y="62523"/>
                </a:lnTo>
                <a:cubicBezTo>
                  <a:pt x="2456636" y="74246"/>
                  <a:pt x="2456892" y="86249"/>
                  <a:pt x="2454031" y="97692"/>
                </a:cubicBezTo>
                <a:cubicBezTo>
                  <a:pt x="2452892" y="102248"/>
                  <a:pt x="2448316" y="105215"/>
                  <a:pt x="2446216" y="109416"/>
                </a:cubicBezTo>
                <a:cubicBezTo>
                  <a:pt x="2424853" y="152143"/>
                  <a:pt x="2405057" y="195642"/>
                  <a:pt x="2383693" y="238369"/>
                </a:cubicBezTo>
                <a:cubicBezTo>
                  <a:pt x="2363611" y="278532"/>
                  <a:pt x="2378991" y="234804"/>
                  <a:pt x="2356339" y="289169"/>
                </a:cubicBezTo>
                <a:cubicBezTo>
                  <a:pt x="2354273" y="294127"/>
                  <a:pt x="2347336" y="306498"/>
                  <a:pt x="2352431" y="304800"/>
                </a:cubicBezTo>
                <a:cubicBezTo>
                  <a:pt x="2377167" y="296555"/>
                  <a:pt x="2395277" y="254357"/>
                  <a:pt x="2407139" y="238369"/>
                </a:cubicBezTo>
                <a:cubicBezTo>
                  <a:pt x="2427018" y="211576"/>
                  <a:pt x="2446072" y="183807"/>
                  <a:pt x="2469662" y="160216"/>
                </a:cubicBezTo>
                <a:cubicBezTo>
                  <a:pt x="2481385" y="148493"/>
                  <a:pt x="2493550" y="137195"/>
                  <a:pt x="2504831" y="125046"/>
                </a:cubicBezTo>
                <a:cubicBezTo>
                  <a:pt x="2510506" y="118934"/>
                  <a:pt x="2515034" y="111841"/>
                  <a:pt x="2520462" y="105508"/>
                </a:cubicBezTo>
                <a:cubicBezTo>
                  <a:pt x="2522860" y="102711"/>
                  <a:pt x="2529728" y="94306"/>
                  <a:pt x="2528277" y="97692"/>
                </a:cubicBezTo>
                <a:cubicBezTo>
                  <a:pt x="2522994" y="110019"/>
                  <a:pt x="2515786" y="121452"/>
                  <a:pt x="2508739" y="132862"/>
                </a:cubicBezTo>
                <a:cubicBezTo>
                  <a:pt x="2488422" y="165756"/>
                  <a:pt x="2466902" y="197892"/>
                  <a:pt x="2446216" y="230554"/>
                </a:cubicBezTo>
                <a:cubicBezTo>
                  <a:pt x="2425761" y="262850"/>
                  <a:pt x="2443664" y="237864"/>
                  <a:pt x="2422769" y="265723"/>
                </a:cubicBezTo>
                <a:cubicBezTo>
                  <a:pt x="2419236" y="276324"/>
                  <a:pt x="2412630" y="300892"/>
                  <a:pt x="2399323" y="300892"/>
                </a:cubicBezTo>
                <a:cubicBezTo>
                  <a:pt x="2389447" y="300892"/>
                  <a:pt x="2425123" y="267588"/>
                  <a:pt x="2426677" y="265723"/>
                </a:cubicBezTo>
                <a:cubicBezTo>
                  <a:pt x="2429684" y="262115"/>
                  <a:pt x="2431675" y="257757"/>
                  <a:pt x="2434493" y="254000"/>
                </a:cubicBezTo>
                <a:cubicBezTo>
                  <a:pt x="2447311" y="236909"/>
                  <a:pt x="2459376" y="219167"/>
                  <a:pt x="2473569" y="203200"/>
                </a:cubicBezTo>
                <a:cubicBezTo>
                  <a:pt x="2480328" y="195596"/>
                  <a:pt x="2490173" y="191190"/>
                  <a:pt x="2497016" y="183662"/>
                </a:cubicBezTo>
                <a:cubicBezTo>
                  <a:pt x="2503334" y="176712"/>
                  <a:pt x="2507260" y="167911"/>
                  <a:pt x="2512646" y="160216"/>
                </a:cubicBezTo>
                <a:cubicBezTo>
                  <a:pt x="2532048" y="132497"/>
                  <a:pt x="2517985" y="154698"/>
                  <a:pt x="2547816" y="121139"/>
                </a:cubicBezTo>
                <a:cubicBezTo>
                  <a:pt x="2570676" y="95422"/>
                  <a:pt x="2536019" y="124126"/>
                  <a:pt x="2571262" y="97692"/>
                </a:cubicBezTo>
                <a:cubicBezTo>
                  <a:pt x="2566052" y="110718"/>
                  <a:pt x="2561510" y="124031"/>
                  <a:pt x="2555631" y="136769"/>
                </a:cubicBezTo>
                <a:cubicBezTo>
                  <a:pt x="2553663" y="141033"/>
                  <a:pt x="2549707" y="144193"/>
                  <a:pt x="2547816" y="148492"/>
                </a:cubicBezTo>
                <a:cubicBezTo>
                  <a:pt x="2535346" y="176832"/>
                  <a:pt x="2524369" y="205805"/>
                  <a:pt x="2512646" y="234462"/>
                </a:cubicBezTo>
                <a:cubicBezTo>
                  <a:pt x="2509338" y="242549"/>
                  <a:pt x="2504539" y="249953"/>
                  <a:pt x="2500923" y="257908"/>
                </a:cubicBezTo>
                <a:cubicBezTo>
                  <a:pt x="2483673" y="295859"/>
                  <a:pt x="2502148" y="262201"/>
                  <a:pt x="2485293" y="289169"/>
                </a:cubicBezTo>
                <a:cubicBezTo>
                  <a:pt x="2481267" y="295610"/>
                  <a:pt x="2476966" y="301914"/>
                  <a:pt x="2473569" y="308708"/>
                </a:cubicBezTo>
                <a:cubicBezTo>
                  <a:pt x="2471727" y="312392"/>
                  <a:pt x="2465623" y="321239"/>
                  <a:pt x="2469662" y="320431"/>
                </a:cubicBezTo>
                <a:cubicBezTo>
                  <a:pt x="2478873" y="318589"/>
                  <a:pt x="2485694" y="310567"/>
                  <a:pt x="2493108" y="304800"/>
                </a:cubicBezTo>
                <a:cubicBezTo>
                  <a:pt x="2497470" y="301407"/>
                  <a:pt x="2501346" y="297366"/>
                  <a:pt x="2504831" y="293077"/>
                </a:cubicBezTo>
                <a:cubicBezTo>
                  <a:pt x="2518303" y="276496"/>
                  <a:pt x="2529773" y="258296"/>
                  <a:pt x="2543908" y="242277"/>
                </a:cubicBezTo>
                <a:cubicBezTo>
                  <a:pt x="2549426" y="236023"/>
                  <a:pt x="2557789" y="232775"/>
                  <a:pt x="2563446" y="226646"/>
                </a:cubicBezTo>
                <a:cubicBezTo>
                  <a:pt x="2573519" y="215733"/>
                  <a:pt x="2581624" y="203155"/>
                  <a:pt x="2590800" y="191477"/>
                </a:cubicBezTo>
                <a:cubicBezTo>
                  <a:pt x="2595953" y="184919"/>
                  <a:pt x="2600533" y="177837"/>
                  <a:pt x="2606431" y="171939"/>
                </a:cubicBezTo>
                <a:cubicBezTo>
                  <a:pt x="2622759" y="155611"/>
                  <a:pt x="2613733" y="163532"/>
                  <a:pt x="2633785" y="148492"/>
                </a:cubicBezTo>
                <a:cubicBezTo>
                  <a:pt x="2629877" y="157610"/>
                  <a:pt x="2625746" y="166635"/>
                  <a:pt x="2622062" y="175846"/>
                </a:cubicBezTo>
                <a:cubicBezTo>
                  <a:pt x="2620532" y="179670"/>
                  <a:pt x="2619996" y="183885"/>
                  <a:pt x="2618154" y="187569"/>
                </a:cubicBezTo>
                <a:cubicBezTo>
                  <a:pt x="2616054" y="191770"/>
                  <a:pt x="2612439" y="195091"/>
                  <a:pt x="2610339" y="199292"/>
                </a:cubicBezTo>
                <a:cubicBezTo>
                  <a:pt x="2599394" y="221181"/>
                  <a:pt x="2588165" y="243000"/>
                  <a:pt x="2579077" y="265723"/>
                </a:cubicBezTo>
                <a:cubicBezTo>
                  <a:pt x="2555910" y="323644"/>
                  <a:pt x="2585351" y="251606"/>
                  <a:pt x="2563446" y="300892"/>
                </a:cubicBezTo>
                <a:cubicBezTo>
                  <a:pt x="2560597" y="307302"/>
                  <a:pt x="2558094" y="313863"/>
                  <a:pt x="2555631" y="320431"/>
                </a:cubicBezTo>
                <a:cubicBezTo>
                  <a:pt x="2554185" y="324288"/>
                  <a:pt x="2548371" y="334548"/>
                  <a:pt x="2551723" y="332154"/>
                </a:cubicBezTo>
                <a:cubicBezTo>
                  <a:pt x="2614580" y="287255"/>
                  <a:pt x="2565800" y="316441"/>
                  <a:pt x="2590800" y="289169"/>
                </a:cubicBezTo>
                <a:cubicBezTo>
                  <a:pt x="2602003" y="276948"/>
                  <a:pt x="2614817" y="266267"/>
                  <a:pt x="2625969" y="254000"/>
                </a:cubicBezTo>
                <a:cubicBezTo>
                  <a:pt x="2652020" y="225344"/>
                  <a:pt x="2682639" y="200254"/>
                  <a:pt x="2704123" y="168031"/>
                </a:cubicBezTo>
                <a:cubicBezTo>
                  <a:pt x="2706728" y="164123"/>
                  <a:pt x="2708331" y="159315"/>
                  <a:pt x="2711939" y="156308"/>
                </a:cubicBezTo>
                <a:cubicBezTo>
                  <a:pt x="2716414" y="152579"/>
                  <a:pt x="2722359" y="151097"/>
                  <a:pt x="2727569" y="148492"/>
                </a:cubicBezTo>
                <a:cubicBezTo>
                  <a:pt x="2721056" y="158913"/>
                  <a:pt x="2714223" y="169139"/>
                  <a:pt x="2708031" y="179754"/>
                </a:cubicBezTo>
                <a:cubicBezTo>
                  <a:pt x="2705096" y="184786"/>
                  <a:pt x="2702511" y="190031"/>
                  <a:pt x="2700216" y="195385"/>
                </a:cubicBezTo>
                <a:cubicBezTo>
                  <a:pt x="2698593" y="199171"/>
                  <a:pt x="2698352" y="203532"/>
                  <a:pt x="2696308" y="207108"/>
                </a:cubicBezTo>
                <a:cubicBezTo>
                  <a:pt x="2693077" y="212763"/>
                  <a:pt x="2688493" y="217529"/>
                  <a:pt x="2684585" y="222739"/>
                </a:cubicBezTo>
                <a:cubicBezTo>
                  <a:pt x="2675865" y="253254"/>
                  <a:pt x="2676253" y="258258"/>
                  <a:pt x="2657231" y="289169"/>
                </a:cubicBezTo>
                <a:cubicBezTo>
                  <a:pt x="2654335" y="293876"/>
                  <a:pt x="2648824" y="296471"/>
                  <a:pt x="2645508" y="300892"/>
                </a:cubicBezTo>
                <a:cubicBezTo>
                  <a:pt x="2640951" y="306968"/>
                  <a:pt x="2637182" y="313638"/>
                  <a:pt x="2633785" y="320431"/>
                </a:cubicBezTo>
                <a:cubicBezTo>
                  <a:pt x="2631943" y="324115"/>
                  <a:pt x="2626582" y="334625"/>
                  <a:pt x="2629877" y="332154"/>
                </a:cubicBezTo>
                <a:cubicBezTo>
                  <a:pt x="2638016" y="326050"/>
                  <a:pt x="2642717" y="316364"/>
                  <a:pt x="2649416" y="308708"/>
                </a:cubicBezTo>
                <a:cubicBezTo>
                  <a:pt x="2657214" y="299796"/>
                  <a:pt x="2658420" y="300099"/>
                  <a:pt x="2668954" y="293077"/>
                </a:cubicBezTo>
                <a:cubicBezTo>
                  <a:pt x="2686957" y="257068"/>
                  <a:pt x="2666481" y="293903"/>
                  <a:pt x="2715846" y="238369"/>
                </a:cubicBezTo>
                <a:cubicBezTo>
                  <a:pt x="2726267" y="226646"/>
                  <a:pt x="2736976" y="215174"/>
                  <a:pt x="2747108" y="203200"/>
                </a:cubicBezTo>
                <a:cubicBezTo>
                  <a:pt x="2751315" y="198228"/>
                  <a:pt x="2753886" y="191807"/>
                  <a:pt x="2758831" y="187569"/>
                </a:cubicBezTo>
                <a:cubicBezTo>
                  <a:pt x="2763254" y="183778"/>
                  <a:pt x="2769252" y="182359"/>
                  <a:pt x="2774462" y="179754"/>
                </a:cubicBezTo>
                <a:cubicBezTo>
                  <a:pt x="2777067" y="186267"/>
                  <a:pt x="2784611" y="192678"/>
                  <a:pt x="2782277" y="199292"/>
                </a:cubicBezTo>
                <a:cubicBezTo>
                  <a:pt x="2776025" y="217007"/>
                  <a:pt x="2751016" y="246185"/>
                  <a:pt x="2751016" y="246185"/>
                </a:cubicBezTo>
                <a:cubicBezTo>
                  <a:pt x="2748411" y="256605"/>
                  <a:pt x="2746596" y="267256"/>
                  <a:pt x="2743200" y="277446"/>
                </a:cubicBezTo>
                <a:lnTo>
                  <a:pt x="2739293" y="289169"/>
                </a:lnTo>
              </a:path>
            </a:pathLst>
          </a:custGeom>
          <a:noFill/>
          <a:ln w="762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urved Down Arrow 17"/>
          <p:cNvSpPr/>
          <p:nvPr/>
        </p:nvSpPr>
        <p:spPr>
          <a:xfrm rot="18518804">
            <a:off x="1737764" y="919274"/>
            <a:ext cx="1494692" cy="580292"/>
          </a:xfrm>
          <a:prstGeom prst="curvedDownArrow">
            <a:avLst>
              <a:gd name="adj1" fmla="val 25000"/>
              <a:gd name="adj2" fmla="val 64094"/>
              <a:gd name="adj3" fmla="val 60017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Wave 19"/>
          <p:cNvSpPr/>
          <p:nvPr/>
        </p:nvSpPr>
        <p:spPr>
          <a:xfrm rot="5400000">
            <a:off x="3232720" y="797941"/>
            <a:ext cx="1067378" cy="1175922"/>
          </a:xfrm>
          <a:prstGeom prst="wave">
            <a:avLst>
              <a:gd name="adj1" fmla="val 6630"/>
              <a:gd name="adj2" fmla="val -397"/>
            </a:avLst>
          </a:prstGeom>
          <a:blipFill>
            <a:blip r:embed="rId2"/>
            <a:tile tx="0" ty="0" sx="100000" sy="100000" flip="none" algn="tl"/>
          </a:blip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986847" y="472809"/>
            <a:ext cx="1870636" cy="369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Collect 1-2 kg soil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6487090" y="585988"/>
            <a:ext cx="549358" cy="1027895"/>
            <a:chOff x="10029104" y="1001168"/>
            <a:chExt cx="549358" cy="1027895"/>
          </a:xfrm>
        </p:grpSpPr>
        <p:sp>
          <p:nvSpPr>
            <p:cNvPr id="36" name="Can 35"/>
            <p:cNvSpPr/>
            <p:nvPr/>
          </p:nvSpPr>
          <p:spPr>
            <a:xfrm>
              <a:off x="10029651" y="1545661"/>
              <a:ext cx="548811" cy="483402"/>
            </a:xfrm>
            <a:prstGeom prst="can">
              <a:avLst>
                <a:gd name="adj" fmla="val 20220"/>
              </a:avLst>
            </a:prstGeom>
            <a:solidFill>
              <a:srgbClr val="B18E6F"/>
            </a:solidFill>
            <a:ln w="3810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noFill/>
                </a:rPr>
                <a:t>c</a:t>
              </a:r>
            </a:p>
          </p:txBody>
        </p:sp>
        <p:sp>
          <p:nvSpPr>
            <p:cNvPr id="35" name="Can 34"/>
            <p:cNvSpPr/>
            <p:nvPr/>
          </p:nvSpPr>
          <p:spPr>
            <a:xfrm>
              <a:off x="10029104" y="1001168"/>
              <a:ext cx="548811" cy="999215"/>
            </a:xfrm>
            <a:prstGeom prst="can">
              <a:avLst>
                <a:gd name="adj" fmla="val 20220"/>
              </a:avLst>
            </a:prstGeom>
            <a:noFill/>
            <a:ln w="3810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Soil extract</a:t>
              </a:r>
            </a:p>
          </p:txBody>
        </p:sp>
      </p:grpSp>
      <p:sp>
        <p:nvSpPr>
          <p:cNvPr id="40" name="Can 39"/>
          <p:cNvSpPr/>
          <p:nvPr/>
        </p:nvSpPr>
        <p:spPr>
          <a:xfrm>
            <a:off x="564330" y="5096072"/>
            <a:ext cx="548811" cy="483402"/>
          </a:xfrm>
          <a:prstGeom prst="can">
            <a:avLst>
              <a:gd name="adj" fmla="val 20220"/>
            </a:avLst>
          </a:prstGeom>
          <a:solidFill>
            <a:srgbClr val="B18E6F"/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noFill/>
              </a:rPr>
              <a:t>c</a:t>
            </a:r>
          </a:p>
        </p:txBody>
      </p:sp>
      <p:sp>
        <p:nvSpPr>
          <p:cNvPr id="41" name="Can 40"/>
          <p:cNvSpPr/>
          <p:nvPr/>
        </p:nvSpPr>
        <p:spPr>
          <a:xfrm>
            <a:off x="563783" y="4551579"/>
            <a:ext cx="548811" cy="999215"/>
          </a:xfrm>
          <a:prstGeom prst="can">
            <a:avLst>
              <a:gd name="adj" fmla="val 20220"/>
            </a:avLst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Soil extract</a:t>
            </a:r>
          </a:p>
        </p:txBody>
      </p:sp>
      <p:sp>
        <p:nvSpPr>
          <p:cNvPr id="42" name="Rectangle 41"/>
          <p:cNvSpPr/>
          <p:nvPr/>
        </p:nvSpPr>
        <p:spPr>
          <a:xfrm>
            <a:off x="474717" y="5579476"/>
            <a:ext cx="11337532" cy="17674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Diagonal Stripe 42"/>
          <p:cNvSpPr/>
          <p:nvPr/>
        </p:nvSpPr>
        <p:spPr>
          <a:xfrm rot="10800000">
            <a:off x="1020181" y="4021454"/>
            <a:ext cx="567140" cy="464973"/>
          </a:xfrm>
          <a:prstGeom prst="diagStripe">
            <a:avLst>
              <a:gd name="adj" fmla="val 83477"/>
            </a:avLst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5" name="Freeform 44"/>
          <p:cNvSpPr/>
          <p:nvPr/>
        </p:nvSpPr>
        <p:spPr>
          <a:xfrm>
            <a:off x="838188" y="4250717"/>
            <a:ext cx="338959" cy="633408"/>
          </a:xfrm>
          <a:custGeom>
            <a:avLst/>
            <a:gdLst>
              <a:gd name="connsiteX0" fmla="*/ 71967 w 338959"/>
              <a:gd name="connsiteY0" fmla="*/ 501172 h 633408"/>
              <a:gd name="connsiteX1" fmla="*/ 76200 w 338959"/>
              <a:gd name="connsiteY1" fmla="*/ 475772 h 633408"/>
              <a:gd name="connsiteX2" fmla="*/ 84667 w 338959"/>
              <a:gd name="connsiteY2" fmla="*/ 450372 h 633408"/>
              <a:gd name="connsiteX3" fmla="*/ 88900 w 338959"/>
              <a:gd name="connsiteY3" fmla="*/ 403806 h 633408"/>
              <a:gd name="connsiteX4" fmla="*/ 101600 w 338959"/>
              <a:gd name="connsiteY4" fmla="*/ 395339 h 633408"/>
              <a:gd name="connsiteX5" fmla="*/ 105833 w 338959"/>
              <a:gd name="connsiteY5" fmla="*/ 412272 h 633408"/>
              <a:gd name="connsiteX6" fmla="*/ 84667 w 338959"/>
              <a:gd name="connsiteY6" fmla="*/ 446139 h 633408"/>
              <a:gd name="connsiteX7" fmla="*/ 67733 w 338959"/>
              <a:gd name="connsiteY7" fmla="*/ 480006 h 633408"/>
              <a:gd name="connsiteX8" fmla="*/ 59267 w 338959"/>
              <a:gd name="connsiteY8" fmla="*/ 505406 h 633408"/>
              <a:gd name="connsiteX9" fmla="*/ 55033 w 338959"/>
              <a:gd name="connsiteY9" fmla="*/ 518106 h 633408"/>
              <a:gd name="connsiteX10" fmla="*/ 63500 w 338959"/>
              <a:gd name="connsiteY10" fmla="*/ 471539 h 633408"/>
              <a:gd name="connsiteX11" fmla="*/ 71967 w 338959"/>
              <a:gd name="connsiteY11" fmla="*/ 437672 h 633408"/>
              <a:gd name="connsiteX12" fmla="*/ 76200 w 338959"/>
              <a:gd name="connsiteY12" fmla="*/ 424972 h 633408"/>
              <a:gd name="connsiteX13" fmla="*/ 80433 w 338959"/>
              <a:gd name="connsiteY13" fmla="*/ 399572 h 633408"/>
              <a:gd name="connsiteX14" fmla="*/ 88900 w 338959"/>
              <a:gd name="connsiteY14" fmla="*/ 382639 h 633408"/>
              <a:gd name="connsiteX15" fmla="*/ 101600 w 338959"/>
              <a:gd name="connsiteY15" fmla="*/ 374172 h 633408"/>
              <a:gd name="connsiteX16" fmla="*/ 88900 w 338959"/>
              <a:gd name="connsiteY16" fmla="*/ 378406 h 633408"/>
              <a:gd name="connsiteX17" fmla="*/ 80433 w 338959"/>
              <a:gd name="connsiteY17" fmla="*/ 391106 h 633408"/>
              <a:gd name="connsiteX18" fmla="*/ 63500 w 338959"/>
              <a:gd name="connsiteY18" fmla="*/ 424972 h 633408"/>
              <a:gd name="connsiteX19" fmla="*/ 50800 w 338959"/>
              <a:gd name="connsiteY19" fmla="*/ 437672 h 633408"/>
              <a:gd name="connsiteX20" fmla="*/ 59267 w 338959"/>
              <a:gd name="connsiteY20" fmla="*/ 365706 h 633408"/>
              <a:gd name="connsiteX21" fmla="*/ 67733 w 338959"/>
              <a:gd name="connsiteY21" fmla="*/ 340306 h 633408"/>
              <a:gd name="connsiteX22" fmla="*/ 76200 w 338959"/>
              <a:gd name="connsiteY22" fmla="*/ 272572 h 633408"/>
              <a:gd name="connsiteX23" fmla="*/ 80433 w 338959"/>
              <a:gd name="connsiteY23" fmla="*/ 247172 h 633408"/>
              <a:gd name="connsiteX24" fmla="*/ 88900 w 338959"/>
              <a:gd name="connsiteY24" fmla="*/ 226006 h 633408"/>
              <a:gd name="connsiteX25" fmla="*/ 76200 w 338959"/>
              <a:gd name="connsiteY25" fmla="*/ 264106 h 633408"/>
              <a:gd name="connsiteX26" fmla="*/ 67733 w 338959"/>
              <a:gd name="connsiteY26" fmla="*/ 297972 h 633408"/>
              <a:gd name="connsiteX27" fmla="*/ 59267 w 338959"/>
              <a:gd name="connsiteY27" fmla="*/ 323372 h 633408"/>
              <a:gd name="connsiteX28" fmla="*/ 46567 w 338959"/>
              <a:gd name="connsiteY28" fmla="*/ 378406 h 633408"/>
              <a:gd name="connsiteX29" fmla="*/ 38100 w 338959"/>
              <a:gd name="connsiteY29" fmla="*/ 399572 h 633408"/>
              <a:gd name="connsiteX30" fmla="*/ 33867 w 338959"/>
              <a:gd name="connsiteY30" fmla="*/ 416506 h 633408"/>
              <a:gd name="connsiteX31" fmla="*/ 25400 w 338959"/>
              <a:gd name="connsiteY31" fmla="*/ 441906 h 633408"/>
              <a:gd name="connsiteX32" fmla="*/ 21167 w 338959"/>
              <a:gd name="connsiteY32" fmla="*/ 454606 h 633408"/>
              <a:gd name="connsiteX33" fmla="*/ 12700 w 338959"/>
              <a:gd name="connsiteY33" fmla="*/ 471539 h 633408"/>
              <a:gd name="connsiteX34" fmla="*/ 21167 w 338959"/>
              <a:gd name="connsiteY34" fmla="*/ 433439 h 633408"/>
              <a:gd name="connsiteX35" fmla="*/ 29633 w 338959"/>
              <a:gd name="connsiteY35" fmla="*/ 399572 h 633408"/>
              <a:gd name="connsiteX36" fmla="*/ 33867 w 338959"/>
              <a:gd name="connsiteY36" fmla="*/ 378406 h 633408"/>
              <a:gd name="connsiteX37" fmla="*/ 59267 w 338959"/>
              <a:gd name="connsiteY37" fmla="*/ 285272 h 633408"/>
              <a:gd name="connsiteX38" fmla="*/ 67733 w 338959"/>
              <a:gd name="connsiteY38" fmla="*/ 234472 h 633408"/>
              <a:gd name="connsiteX39" fmla="*/ 76200 w 338959"/>
              <a:gd name="connsiteY39" fmla="*/ 209072 h 633408"/>
              <a:gd name="connsiteX40" fmla="*/ 80433 w 338959"/>
              <a:gd name="connsiteY40" fmla="*/ 196372 h 633408"/>
              <a:gd name="connsiteX41" fmla="*/ 76200 w 338959"/>
              <a:gd name="connsiteY41" fmla="*/ 264106 h 633408"/>
              <a:gd name="connsiteX42" fmla="*/ 67733 w 338959"/>
              <a:gd name="connsiteY42" fmla="*/ 289506 h 633408"/>
              <a:gd name="connsiteX43" fmla="*/ 63500 w 338959"/>
              <a:gd name="connsiteY43" fmla="*/ 314906 h 633408"/>
              <a:gd name="connsiteX44" fmla="*/ 55033 w 338959"/>
              <a:gd name="connsiteY44" fmla="*/ 369939 h 633408"/>
              <a:gd name="connsiteX45" fmla="*/ 59267 w 338959"/>
              <a:gd name="connsiteY45" fmla="*/ 348772 h 633408"/>
              <a:gd name="connsiteX46" fmla="*/ 71967 w 338959"/>
              <a:gd name="connsiteY46" fmla="*/ 319139 h 633408"/>
              <a:gd name="connsiteX47" fmla="*/ 84667 w 338959"/>
              <a:gd name="connsiteY47" fmla="*/ 285272 h 633408"/>
              <a:gd name="connsiteX48" fmla="*/ 97367 w 338959"/>
              <a:gd name="connsiteY48" fmla="*/ 234472 h 633408"/>
              <a:gd name="connsiteX49" fmla="*/ 105833 w 338959"/>
              <a:gd name="connsiteY49" fmla="*/ 196372 h 633408"/>
              <a:gd name="connsiteX50" fmla="*/ 118533 w 338959"/>
              <a:gd name="connsiteY50" fmla="*/ 166739 h 633408"/>
              <a:gd name="connsiteX51" fmla="*/ 122767 w 338959"/>
              <a:gd name="connsiteY51" fmla="*/ 200606 h 633408"/>
              <a:gd name="connsiteX52" fmla="*/ 97367 w 338959"/>
              <a:gd name="connsiteY52" fmla="*/ 293739 h 633408"/>
              <a:gd name="connsiteX53" fmla="*/ 93133 w 338959"/>
              <a:gd name="connsiteY53" fmla="*/ 323372 h 633408"/>
              <a:gd name="connsiteX54" fmla="*/ 88900 w 338959"/>
              <a:gd name="connsiteY54" fmla="*/ 357239 h 633408"/>
              <a:gd name="connsiteX55" fmla="*/ 80433 w 338959"/>
              <a:gd name="connsiteY55" fmla="*/ 382639 h 633408"/>
              <a:gd name="connsiteX56" fmla="*/ 97367 w 338959"/>
              <a:gd name="connsiteY56" fmla="*/ 348772 h 633408"/>
              <a:gd name="connsiteX57" fmla="*/ 122767 w 338959"/>
              <a:gd name="connsiteY57" fmla="*/ 281039 h 633408"/>
              <a:gd name="connsiteX58" fmla="*/ 131233 w 338959"/>
              <a:gd name="connsiteY58" fmla="*/ 251406 h 633408"/>
              <a:gd name="connsiteX59" fmla="*/ 143933 w 338959"/>
              <a:gd name="connsiteY59" fmla="*/ 234472 h 633408"/>
              <a:gd name="connsiteX60" fmla="*/ 156633 w 338959"/>
              <a:gd name="connsiteY60" fmla="*/ 200606 h 633408"/>
              <a:gd name="connsiteX61" fmla="*/ 165100 w 338959"/>
              <a:gd name="connsiteY61" fmla="*/ 183672 h 633408"/>
              <a:gd name="connsiteX62" fmla="*/ 169333 w 338959"/>
              <a:gd name="connsiteY62" fmla="*/ 170972 h 633408"/>
              <a:gd name="connsiteX63" fmla="*/ 160867 w 338959"/>
              <a:gd name="connsiteY63" fmla="*/ 204839 h 633408"/>
              <a:gd name="connsiteX64" fmla="*/ 143933 w 338959"/>
              <a:gd name="connsiteY64" fmla="*/ 230239 h 633408"/>
              <a:gd name="connsiteX65" fmla="*/ 110067 w 338959"/>
              <a:gd name="connsiteY65" fmla="*/ 289506 h 633408"/>
              <a:gd name="connsiteX66" fmla="*/ 93133 w 338959"/>
              <a:gd name="connsiteY66" fmla="*/ 331839 h 633408"/>
              <a:gd name="connsiteX67" fmla="*/ 80433 w 338959"/>
              <a:gd name="connsiteY67" fmla="*/ 353006 h 633408"/>
              <a:gd name="connsiteX68" fmla="*/ 76200 w 338959"/>
              <a:gd name="connsiteY68" fmla="*/ 365706 h 633408"/>
              <a:gd name="connsiteX69" fmla="*/ 88900 w 338959"/>
              <a:gd name="connsiteY69" fmla="*/ 314906 h 633408"/>
              <a:gd name="connsiteX70" fmla="*/ 93133 w 338959"/>
              <a:gd name="connsiteY70" fmla="*/ 289506 h 633408"/>
              <a:gd name="connsiteX71" fmla="*/ 105833 w 338959"/>
              <a:gd name="connsiteY71" fmla="*/ 264106 h 633408"/>
              <a:gd name="connsiteX72" fmla="*/ 110067 w 338959"/>
              <a:gd name="connsiteY72" fmla="*/ 238706 h 633408"/>
              <a:gd name="connsiteX73" fmla="*/ 118533 w 338959"/>
              <a:gd name="connsiteY73" fmla="*/ 217539 h 633408"/>
              <a:gd name="connsiteX74" fmla="*/ 122767 w 338959"/>
              <a:gd name="connsiteY74" fmla="*/ 200606 h 633408"/>
              <a:gd name="connsiteX75" fmla="*/ 127000 w 338959"/>
              <a:gd name="connsiteY75" fmla="*/ 187906 h 633408"/>
              <a:gd name="connsiteX76" fmla="*/ 135467 w 338959"/>
              <a:gd name="connsiteY76" fmla="*/ 170972 h 633408"/>
              <a:gd name="connsiteX77" fmla="*/ 127000 w 338959"/>
              <a:gd name="connsiteY77" fmla="*/ 183672 h 633408"/>
              <a:gd name="connsiteX78" fmla="*/ 105833 w 338959"/>
              <a:gd name="connsiteY78" fmla="*/ 221772 h 633408"/>
              <a:gd name="connsiteX79" fmla="*/ 84667 w 338959"/>
              <a:gd name="connsiteY79" fmla="*/ 259872 h 633408"/>
              <a:gd name="connsiteX80" fmla="*/ 76200 w 338959"/>
              <a:gd name="connsiteY80" fmla="*/ 281039 h 633408"/>
              <a:gd name="connsiteX81" fmla="*/ 67733 w 338959"/>
              <a:gd name="connsiteY81" fmla="*/ 297972 h 633408"/>
              <a:gd name="connsiteX82" fmla="*/ 59267 w 338959"/>
              <a:gd name="connsiteY82" fmla="*/ 323372 h 633408"/>
              <a:gd name="connsiteX83" fmla="*/ 55033 w 338959"/>
              <a:gd name="connsiteY83" fmla="*/ 336072 h 633408"/>
              <a:gd name="connsiteX84" fmla="*/ 67733 w 338959"/>
              <a:gd name="connsiteY84" fmla="*/ 251406 h 633408"/>
              <a:gd name="connsiteX85" fmla="*/ 76200 w 338959"/>
              <a:gd name="connsiteY85" fmla="*/ 209072 h 633408"/>
              <a:gd name="connsiteX86" fmla="*/ 93133 w 338959"/>
              <a:gd name="connsiteY86" fmla="*/ 179439 h 633408"/>
              <a:gd name="connsiteX87" fmla="*/ 114300 w 338959"/>
              <a:gd name="connsiteY87" fmla="*/ 154039 h 633408"/>
              <a:gd name="connsiteX88" fmla="*/ 122767 w 338959"/>
              <a:gd name="connsiteY88" fmla="*/ 141339 h 633408"/>
              <a:gd name="connsiteX89" fmla="*/ 135467 w 338959"/>
              <a:gd name="connsiteY89" fmla="*/ 132872 h 633408"/>
              <a:gd name="connsiteX90" fmla="*/ 118533 w 338959"/>
              <a:gd name="connsiteY90" fmla="*/ 170972 h 633408"/>
              <a:gd name="connsiteX91" fmla="*/ 110067 w 338959"/>
              <a:gd name="connsiteY91" fmla="*/ 192139 h 633408"/>
              <a:gd name="connsiteX92" fmla="*/ 93133 w 338959"/>
              <a:gd name="connsiteY92" fmla="*/ 217539 h 633408"/>
              <a:gd name="connsiteX93" fmla="*/ 71967 w 338959"/>
              <a:gd name="connsiteY93" fmla="*/ 255639 h 633408"/>
              <a:gd name="connsiteX94" fmla="*/ 63500 w 338959"/>
              <a:gd name="connsiteY94" fmla="*/ 289506 h 633408"/>
              <a:gd name="connsiteX95" fmla="*/ 55033 w 338959"/>
              <a:gd name="connsiteY95" fmla="*/ 314906 h 633408"/>
              <a:gd name="connsiteX96" fmla="*/ 59267 w 338959"/>
              <a:gd name="connsiteY96" fmla="*/ 302206 h 633408"/>
              <a:gd name="connsiteX97" fmla="*/ 63500 w 338959"/>
              <a:gd name="connsiteY97" fmla="*/ 289506 h 633408"/>
              <a:gd name="connsiteX98" fmla="*/ 80433 w 338959"/>
              <a:gd name="connsiteY98" fmla="*/ 264106 h 633408"/>
              <a:gd name="connsiteX99" fmla="*/ 88900 w 338959"/>
              <a:gd name="connsiteY99" fmla="*/ 251406 h 633408"/>
              <a:gd name="connsiteX100" fmla="*/ 135467 w 338959"/>
              <a:gd name="connsiteY100" fmla="*/ 200606 h 633408"/>
              <a:gd name="connsiteX101" fmla="*/ 152400 w 338959"/>
              <a:gd name="connsiteY101" fmla="*/ 183672 h 633408"/>
              <a:gd name="connsiteX102" fmla="*/ 182033 w 338959"/>
              <a:gd name="connsiteY102" fmla="*/ 162506 h 633408"/>
              <a:gd name="connsiteX103" fmla="*/ 190500 w 338959"/>
              <a:gd name="connsiteY103" fmla="*/ 149806 h 633408"/>
              <a:gd name="connsiteX104" fmla="*/ 203200 w 338959"/>
              <a:gd name="connsiteY104" fmla="*/ 141339 h 633408"/>
              <a:gd name="connsiteX105" fmla="*/ 190500 w 338959"/>
              <a:gd name="connsiteY105" fmla="*/ 179439 h 633408"/>
              <a:gd name="connsiteX106" fmla="*/ 177800 w 338959"/>
              <a:gd name="connsiteY106" fmla="*/ 200606 h 633408"/>
              <a:gd name="connsiteX107" fmla="*/ 143933 w 338959"/>
              <a:gd name="connsiteY107" fmla="*/ 226006 h 633408"/>
              <a:gd name="connsiteX108" fmla="*/ 122767 w 338959"/>
              <a:gd name="connsiteY108" fmla="*/ 234472 h 633408"/>
              <a:gd name="connsiteX109" fmla="*/ 110067 w 338959"/>
              <a:gd name="connsiteY109" fmla="*/ 242939 h 633408"/>
              <a:gd name="connsiteX110" fmla="*/ 93133 w 338959"/>
              <a:gd name="connsiteY110" fmla="*/ 251406 h 633408"/>
              <a:gd name="connsiteX111" fmla="*/ 71967 w 338959"/>
              <a:gd name="connsiteY111" fmla="*/ 264106 h 633408"/>
              <a:gd name="connsiteX112" fmla="*/ 55033 w 338959"/>
              <a:gd name="connsiteY112" fmla="*/ 268339 h 633408"/>
              <a:gd name="connsiteX113" fmla="*/ 88900 w 338959"/>
              <a:gd name="connsiteY113" fmla="*/ 226006 h 633408"/>
              <a:gd name="connsiteX114" fmla="*/ 97367 w 338959"/>
              <a:gd name="connsiteY114" fmla="*/ 213306 h 633408"/>
              <a:gd name="connsiteX115" fmla="*/ 122767 w 338959"/>
              <a:gd name="connsiteY115" fmla="*/ 187906 h 633408"/>
              <a:gd name="connsiteX116" fmla="*/ 135467 w 338959"/>
              <a:gd name="connsiteY116" fmla="*/ 175206 h 633408"/>
              <a:gd name="connsiteX117" fmla="*/ 152400 w 338959"/>
              <a:gd name="connsiteY117" fmla="*/ 154039 h 633408"/>
              <a:gd name="connsiteX118" fmla="*/ 165100 w 338959"/>
              <a:gd name="connsiteY118" fmla="*/ 141339 h 633408"/>
              <a:gd name="connsiteX119" fmla="*/ 173567 w 338959"/>
              <a:gd name="connsiteY119" fmla="*/ 124406 h 633408"/>
              <a:gd name="connsiteX120" fmla="*/ 194733 w 338959"/>
              <a:gd name="connsiteY120" fmla="*/ 99006 h 633408"/>
              <a:gd name="connsiteX121" fmla="*/ 198967 w 338959"/>
              <a:gd name="connsiteY121" fmla="*/ 82072 h 633408"/>
              <a:gd name="connsiteX122" fmla="*/ 220133 w 338959"/>
              <a:gd name="connsiteY122" fmla="*/ 56672 h 633408"/>
              <a:gd name="connsiteX123" fmla="*/ 232833 w 338959"/>
              <a:gd name="connsiteY123" fmla="*/ 48206 h 633408"/>
              <a:gd name="connsiteX124" fmla="*/ 262467 w 338959"/>
              <a:gd name="connsiteY124" fmla="*/ 18572 h 633408"/>
              <a:gd name="connsiteX125" fmla="*/ 287867 w 338959"/>
              <a:gd name="connsiteY125" fmla="*/ 1639 h 633408"/>
              <a:gd name="connsiteX126" fmla="*/ 258233 w 338959"/>
              <a:gd name="connsiteY126" fmla="*/ 31272 h 633408"/>
              <a:gd name="connsiteX127" fmla="*/ 215900 w 338959"/>
              <a:gd name="connsiteY127" fmla="*/ 65139 h 633408"/>
              <a:gd name="connsiteX128" fmla="*/ 203200 w 338959"/>
              <a:gd name="connsiteY128" fmla="*/ 73606 h 633408"/>
              <a:gd name="connsiteX129" fmla="*/ 169333 w 338959"/>
              <a:gd name="connsiteY129" fmla="*/ 94772 h 633408"/>
              <a:gd name="connsiteX130" fmla="*/ 160867 w 338959"/>
              <a:gd name="connsiteY130" fmla="*/ 107472 h 633408"/>
              <a:gd name="connsiteX131" fmla="*/ 143933 w 338959"/>
              <a:gd name="connsiteY131" fmla="*/ 124406 h 633408"/>
              <a:gd name="connsiteX132" fmla="*/ 118533 w 338959"/>
              <a:gd name="connsiteY132" fmla="*/ 158272 h 633408"/>
              <a:gd name="connsiteX133" fmla="*/ 110067 w 338959"/>
              <a:gd name="connsiteY133" fmla="*/ 175206 h 633408"/>
              <a:gd name="connsiteX134" fmla="*/ 122767 w 338959"/>
              <a:gd name="connsiteY134" fmla="*/ 166739 h 633408"/>
              <a:gd name="connsiteX135" fmla="*/ 165100 w 338959"/>
              <a:gd name="connsiteY135" fmla="*/ 107472 h 633408"/>
              <a:gd name="connsiteX136" fmla="*/ 177800 w 338959"/>
              <a:gd name="connsiteY136" fmla="*/ 90539 h 633408"/>
              <a:gd name="connsiteX137" fmla="*/ 186267 w 338959"/>
              <a:gd name="connsiteY137" fmla="*/ 77839 h 633408"/>
              <a:gd name="connsiteX138" fmla="*/ 237067 w 338959"/>
              <a:gd name="connsiteY138" fmla="*/ 35506 h 633408"/>
              <a:gd name="connsiteX139" fmla="*/ 258233 w 338959"/>
              <a:gd name="connsiteY139" fmla="*/ 22806 h 633408"/>
              <a:gd name="connsiteX140" fmla="*/ 270933 w 338959"/>
              <a:gd name="connsiteY140" fmla="*/ 14339 h 633408"/>
              <a:gd name="connsiteX141" fmla="*/ 287867 w 338959"/>
              <a:gd name="connsiteY141" fmla="*/ 10106 h 633408"/>
              <a:gd name="connsiteX142" fmla="*/ 275167 w 338959"/>
              <a:gd name="connsiteY142" fmla="*/ 43972 h 633408"/>
              <a:gd name="connsiteX143" fmla="*/ 254000 w 338959"/>
              <a:gd name="connsiteY143" fmla="*/ 60906 h 633408"/>
              <a:gd name="connsiteX144" fmla="*/ 211667 w 338959"/>
              <a:gd name="connsiteY144" fmla="*/ 90539 h 633408"/>
              <a:gd name="connsiteX145" fmla="*/ 182033 w 338959"/>
              <a:gd name="connsiteY145" fmla="*/ 120172 h 633408"/>
              <a:gd name="connsiteX146" fmla="*/ 173567 w 338959"/>
              <a:gd name="connsiteY146" fmla="*/ 137106 h 633408"/>
              <a:gd name="connsiteX147" fmla="*/ 156633 w 338959"/>
              <a:gd name="connsiteY147" fmla="*/ 175206 h 633408"/>
              <a:gd name="connsiteX148" fmla="*/ 135467 w 338959"/>
              <a:gd name="connsiteY148" fmla="*/ 217539 h 633408"/>
              <a:gd name="connsiteX149" fmla="*/ 131233 w 338959"/>
              <a:gd name="connsiteY149" fmla="*/ 234472 h 633408"/>
              <a:gd name="connsiteX150" fmla="*/ 122767 w 338959"/>
              <a:gd name="connsiteY150" fmla="*/ 259872 h 633408"/>
              <a:gd name="connsiteX151" fmla="*/ 135467 w 338959"/>
              <a:gd name="connsiteY151" fmla="*/ 221772 h 633408"/>
              <a:gd name="connsiteX152" fmla="*/ 152400 w 338959"/>
              <a:gd name="connsiteY152" fmla="*/ 204839 h 633408"/>
              <a:gd name="connsiteX153" fmla="*/ 173567 w 338959"/>
              <a:gd name="connsiteY153" fmla="*/ 179439 h 633408"/>
              <a:gd name="connsiteX154" fmla="*/ 215900 w 338959"/>
              <a:gd name="connsiteY154" fmla="*/ 137106 h 633408"/>
              <a:gd name="connsiteX155" fmla="*/ 228600 w 338959"/>
              <a:gd name="connsiteY155" fmla="*/ 124406 h 633408"/>
              <a:gd name="connsiteX156" fmla="*/ 241300 w 338959"/>
              <a:gd name="connsiteY156" fmla="*/ 111706 h 633408"/>
              <a:gd name="connsiteX157" fmla="*/ 262467 w 338959"/>
              <a:gd name="connsiteY157" fmla="*/ 94772 h 633408"/>
              <a:gd name="connsiteX158" fmla="*/ 275167 w 338959"/>
              <a:gd name="connsiteY158" fmla="*/ 86306 h 633408"/>
              <a:gd name="connsiteX159" fmla="*/ 292100 w 338959"/>
              <a:gd name="connsiteY159" fmla="*/ 77839 h 633408"/>
              <a:gd name="connsiteX160" fmla="*/ 309033 w 338959"/>
              <a:gd name="connsiteY160" fmla="*/ 60906 h 633408"/>
              <a:gd name="connsiteX161" fmla="*/ 325967 w 338959"/>
              <a:gd name="connsiteY161" fmla="*/ 31272 h 633408"/>
              <a:gd name="connsiteX162" fmla="*/ 334433 w 338959"/>
              <a:gd name="connsiteY162" fmla="*/ 43972 h 633408"/>
              <a:gd name="connsiteX163" fmla="*/ 313267 w 338959"/>
              <a:gd name="connsiteY163" fmla="*/ 69372 h 633408"/>
              <a:gd name="connsiteX164" fmla="*/ 300567 w 338959"/>
              <a:gd name="connsiteY164" fmla="*/ 90539 h 633408"/>
              <a:gd name="connsiteX165" fmla="*/ 287867 w 338959"/>
              <a:gd name="connsiteY165" fmla="*/ 103239 h 633408"/>
              <a:gd name="connsiteX166" fmla="*/ 249767 w 338959"/>
              <a:gd name="connsiteY166" fmla="*/ 145572 h 633408"/>
              <a:gd name="connsiteX167" fmla="*/ 228600 w 338959"/>
              <a:gd name="connsiteY167" fmla="*/ 158272 h 633408"/>
              <a:gd name="connsiteX168" fmla="*/ 177800 w 338959"/>
              <a:gd name="connsiteY168" fmla="*/ 217539 h 633408"/>
              <a:gd name="connsiteX169" fmla="*/ 152400 w 338959"/>
              <a:gd name="connsiteY169" fmla="*/ 251406 h 633408"/>
              <a:gd name="connsiteX170" fmla="*/ 135467 w 338959"/>
              <a:gd name="connsiteY170" fmla="*/ 276806 h 633408"/>
              <a:gd name="connsiteX171" fmla="*/ 127000 w 338959"/>
              <a:gd name="connsiteY171" fmla="*/ 293739 h 633408"/>
              <a:gd name="connsiteX172" fmla="*/ 156633 w 338959"/>
              <a:gd name="connsiteY172" fmla="*/ 230239 h 633408"/>
              <a:gd name="connsiteX173" fmla="*/ 173567 w 338959"/>
              <a:gd name="connsiteY173" fmla="*/ 204839 h 633408"/>
              <a:gd name="connsiteX174" fmla="*/ 220133 w 338959"/>
              <a:gd name="connsiteY174" fmla="*/ 132872 h 633408"/>
              <a:gd name="connsiteX175" fmla="*/ 249767 w 338959"/>
              <a:gd name="connsiteY175" fmla="*/ 103239 h 633408"/>
              <a:gd name="connsiteX176" fmla="*/ 283633 w 338959"/>
              <a:gd name="connsiteY176" fmla="*/ 77839 h 633408"/>
              <a:gd name="connsiteX177" fmla="*/ 300567 w 338959"/>
              <a:gd name="connsiteY177" fmla="*/ 52439 h 633408"/>
              <a:gd name="connsiteX178" fmla="*/ 275167 w 338959"/>
              <a:gd name="connsiteY178" fmla="*/ 65139 h 633408"/>
              <a:gd name="connsiteX179" fmla="*/ 232833 w 338959"/>
              <a:gd name="connsiteY179" fmla="*/ 82072 h 633408"/>
              <a:gd name="connsiteX180" fmla="*/ 207433 w 338959"/>
              <a:gd name="connsiteY180" fmla="*/ 94772 h 633408"/>
              <a:gd name="connsiteX181" fmla="*/ 169333 w 338959"/>
              <a:gd name="connsiteY181" fmla="*/ 111706 h 633408"/>
              <a:gd name="connsiteX182" fmla="*/ 156633 w 338959"/>
              <a:gd name="connsiteY182" fmla="*/ 124406 h 633408"/>
              <a:gd name="connsiteX183" fmla="*/ 127000 w 338959"/>
              <a:gd name="connsiteY183" fmla="*/ 149806 h 633408"/>
              <a:gd name="connsiteX184" fmla="*/ 97367 w 338959"/>
              <a:gd name="connsiteY184" fmla="*/ 200606 h 633408"/>
              <a:gd name="connsiteX185" fmla="*/ 93133 w 338959"/>
              <a:gd name="connsiteY185" fmla="*/ 213306 h 633408"/>
              <a:gd name="connsiteX186" fmla="*/ 76200 w 338959"/>
              <a:gd name="connsiteY186" fmla="*/ 247172 h 633408"/>
              <a:gd name="connsiteX187" fmla="*/ 63500 w 338959"/>
              <a:gd name="connsiteY187" fmla="*/ 272572 h 633408"/>
              <a:gd name="connsiteX188" fmla="*/ 59267 w 338959"/>
              <a:gd name="connsiteY188" fmla="*/ 314906 h 633408"/>
              <a:gd name="connsiteX189" fmla="*/ 46567 w 338959"/>
              <a:gd name="connsiteY189" fmla="*/ 344539 h 633408"/>
              <a:gd name="connsiteX190" fmla="*/ 38100 w 338959"/>
              <a:gd name="connsiteY190" fmla="*/ 365706 h 633408"/>
              <a:gd name="connsiteX191" fmla="*/ 29633 w 338959"/>
              <a:gd name="connsiteY191" fmla="*/ 391106 h 633408"/>
              <a:gd name="connsiteX192" fmla="*/ 25400 w 338959"/>
              <a:gd name="connsiteY192" fmla="*/ 403806 h 633408"/>
              <a:gd name="connsiteX193" fmla="*/ 29633 w 338959"/>
              <a:gd name="connsiteY193" fmla="*/ 492706 h 633408"/>
              <a:gd name="connsiteX194" fmla="*/ 38100 w 338959"/>
              <a:gd name="connsiteY194" fmla="*/ 471539 h 633408"/>
              <a:gd name="connsiteX195" fmla="*/ 71967 w 338959"/>
              <a:gd name="connsiteY195" fmla="*/ 433439 h 633408"/>
              <a:gd name="connsiteX196" fmla="*/ 88900 w 338959"/>
              <a:gd name="connsiteY196" fmla="*/ 391106 h 633408"/>
              <a:gd name="connsiteX197" fmla="*/ 110067 w 338959"/>
              <a:gd name="connsiteY197" fmla="*/ 361472 h 633408"/>
              <a:gd name="connsiteX198" fmla="*/ 127000 w 338959"/>
              <a:gd name="connsiteY198" fmla="*/ 331839 h 633408"/>
              <a:gd name="connsiteX199" fmla="*/ 139700 w 338959"/>
              <a:gd name="connsiteY199" fmla="*/ 306439 h 633408"/>
              <a:gd name="connsiteX200" fmla="*/ 152400 w 338959"/>
              <a:gd name="connsiteY200" fmla="*/ 264106 h 633408"/>
              <a:gd name="connsiteX201" fmla="*/ 156633 w 338959"/>
              <a:gd name="connsiteY201" fmla="*/ 251406 h 633408"/>
              <a:gd name="connsiteX202" fmla="*/ 165100 w 338959"/>
              <a:gd name="connsiteY202" fmla="*/ 154039 h 633408"/>
              <a:gd name="connsiteX203" fmla="*/ 173567 w 338959"/>
              <a:gd name="connsiteY203" fmla="*/ 137106 h 633408"/>
              <a:gd name="connsiteX204" fmla="*/ 177800 w 338959"/>
              <a:gd name="connsiteY204" fmla="*/ 120172 h 633408"/>
              <a:gd name="connsiteX205" fmla="*/ 182033 w 338959"/>
              <a:gd name="connsiteY205" fmla="*/ 82072 h 633408"/>
              <a:gd name="connsiteX206" fmla="*/ 194733 w 338959"/>
              <a:gd name="connsiteY206" fmla="*/ 69372 h 633408"/>
              <a:gd name="connsiteX207" fmla="*/ 262467 w 338959"/>
              <a:gd name="connsiteY207" fmla="*/ 65139 h 633408"/>
              <a:gd name="connsiteX208" fmla="*/ 258233 w 338959"/>
              <a:gd name="connsiteY208" fmla="*/ 82072 h 633408"/>
              <a:gd name="connsiteX209" fmla="*/ 224367 w 338959"/>
              <a:gd name="connsiteY209" fmla="*/ 120172 h 633408"/>
              <a:gd name="connsiteX210" fmla="*/ 207433 w 338959"/>
              <a:gd name="connsiteY210" fmla="*/ 141339 h 633408"/>
              <a:gd name="connsiteX211" fmla="*/ 156633 w 338959"/>
              <a:gd name="connsiteY211" fmla="*/ 187906 h 633408"/>
              <a:gd name="connsiteX212" fmla="*/ 131233 w 338959"/>
              <a:gd name="connsiteY212" fmla="*/ 217539 h 633408"/>
              <a:gd name="connsiteX213" fmla="*/ 118533 w 338959"/>
              <a:gd name="connsiteY213" fmla="*/ 230239 h 633408"/>
              <a:gd name="connsiteX214" fmla="*/ 101600 w 338959"/>
              <a:gd name="connsiteY214" fmla="*/ 251406 h 633408"/>
              <a:gd name="connsiteX215" fmla="*/ 88900 w 338959"/>
              <a:gd name="connsiteY215" fmla="*/ 264106 h 633408"/>
              <a:gd name="connsiteX216" fmla="*/ 80433 w 338959"/>
              <a:gd name="connsiteY216" fmla="*/ 281039 h 633408"/>
              <a:gd name="connsiteX217" fmla="*/ 71967 w 338959"/>
              <a:gd name="connsiteY217" fmla="*/ 374172 h 633408"/>
              <a:gd name="connsiteX218" fmla="*/ 63500 w 338959"/>
              <a:gd name="connsiteY218" fmla="*/ 403806 h 633408"/>
              <a:gd name="connsiteX219" fmla="*/ 59267 w 338959"/>
              <a:gd name="connsiteY219" fmla="*/ 429206 h 633408"/>
              <a:gd name="connsiteX220" fmla="*/ 67733 w 338959"/>
              <a:gd name="connsiteY220" fmla="*/ 458839 h 633408"/>
              <a:gd name="connsiteX221" fmla="*/ 84667 w 338959"/>
              <a:gd name="connsiteY221" fmla="*/ 433439 h 633408"/>
              <a:gd name="connsiteX222" fmla="*/ 101600 w 338959"/>
              <a:gd name="connsiteY222" fmla="*/ 403806 h 633408"/>
              <a:gd name="connsiteX223" fmla="*/ 131233 w 338959"/>
              <a:gd name="connsiteY223" fmla="*/ 336072 h 633408"/>
              <a:gd name="connsiteX224" fmla="*/ 139700 w 338959"/>
              <a:gd name="connsiteY224" fmla="*/ 306439 h 633408"/>
              <a:gd name="connsiteX225" fmla="*/ 152400 w 338959"/>
              <a:gd name="connsiteY225" fmla="*/ 272572 h 633408"/>
              <a:gd name="connsiteX226" fmla="*/ 156633 w 338959"/>
              <a:gd name="connsiteY226" fmla="*/ 255639 h 633408"/>
              <a:gd name="connsiteX227" fmla="*/ 160867 w 338959"/>
              <a:gd name="connsiteY227" fmla="*/ 242939 h 633408"/>
              <a:gd name="connsiteX228" fmla="*/ 165100 w 338959"/>
              <a:gd name="connsiteY228" fmla="*/ 213306 h 633408"/>
              <a:gd name="connsiteX229" fmla="*/ 177800 w 338959"/>
              <a:gd name="connsiteY229" fmla="*/ 183672 h 633408"/>
              <a:gd name="connsiteX230" fmla="*/ 182033 w 338959"/>
              <a:gd name="connsiteY230" fmla="*/ 170972 h 633408"/>
              <a:gd name="connsiteX231" fmla="*/ 224367 w 338959"/>
              <a:gd name="connsiteY231" fmla="*/ 111706 h 633408"/>
              <a:gd name="connsiteX232" fmla="*/ 237067 w 338959"/>
              <a:gd name="connsiteY232" fmla="*/ 94772 h 633408"/>
              <a:gd name="connsiteX233" fmla="*/ 249767 w 338959"/>
              <a:gd name="connsiteY233" fmla="*/ 82072 h 633408"/>
              <a:gd name="connsiteX234" fmla="*/ 275167 w 338959"/>
              <a:gd name="connsiteY234" fmla="*/ 65139 h 633408"/>
              <a:gd name="connsiteX235" fmla="*/ 287867 w 338959"/>
              <a:gd name="connsiteY235" fmla="*/ 52439 h 633408"/>
              <a:gd name="connsiteX236" fmla="*/ 258233 w 338959"/>
              <a:gd name="connsiteY236" fmla="*/ 56672 h 633408"/>
              <a:gd name="connsiteX237" fmla="*/ 186267 w 338959"/>
              <a:gd name="connsiteY237" fmla="*/ 60906 h 633408"/>
              <a:gd name="connsiteX238" fmla="*/ 165100 w 338959"/>
              <a:gd name="connsiteY238" fmla="*/ 90539 h 633408"/>
              <a:gd name="connsiteX239" fmla="*/ 160867 w 338959"/>
              <a:gd name="connsiteY239" fmla="*/ 103239 h 633408"/>
              <a:gd name="connsiteX240" fmla="*/ 143933 w 338959"/>
              <a:gd name="connsiteY240" fmla="*/ 128639 h 633408"/>
              <a:gd name="connsiteX241" fmla="*/ 139700 w 338959"/>
              <a:gd name="connsiteY241" fmla="*/ 141339 h 633408"/>
              <a:gd name="connsiteX242" fmla="*/ 131233 w 338959"/>
              <a:gd name="connsiteY242" fmla="*/ 158272 h 633408"/>
              <a:gd name="connsiteX243" fmla="*/ 139700 w 338959"/>
              <a:gd name="connsiteY243" fmla="*/ 124406 h 633408"/>
              <a:gd name="connsiteX244" fmla="*/ 152400 w 338959"/>
              <a:gd name="connsiteY244" fmla="*/ 77839 h 633408"/>
              <a:gd name="connsiteX245" fmla="*/ 156633 w 338959"/>
              <a:gd name="connsiteY245" fmla="*/ 52439 h 633408"/>
              <a:gd name="connsiteX246" fmla="*/ 165100 w 338959"/>
              <a:gd name="connsiteY246" fmla="*/ 18572 h 633408"/>
              <a:gd name="connsiteX247" fmla="*/ 148167 w 338959"/>
              <a:gd name="connsiteY247" fmla="*/ 48206 h 633408"/>
              <a:gd name="connsiteX248" fmla="*/ 135467 w 338959"/>
              <a:gd name="connsiteY248" fmla="*/ 69372 h 633408"/>
              <a:gd name="connsiteX249" fmla="*/ 127000 w 338959"/>
              <a:gd name="connsiteY249" fmla="*/ 86306 h 633408"/>
              <a:gd name="connsiteX250" fmla="*/ 110067 w 338959"/>
              <a:gd name="connsiteY250" fmla="*/ 107472 h 633408"/>
              <a:gd name="connsiteX251" fmla="*/ 84667 w 338959"/>
              <a:gd name="connsiteY251" fmla="*/ 149806 h 633408"/>
              <a:gd name="connsiteX252" fmla="*/ 63500 w 338959"/>
              <a:gd name="connsiteY252" fmla="*/ 179439 h 633408"/>
              <a:gd name="connsiteX253" fmla="*/ 59267 w 338959"/>
              <a:gd name="connsiteY253" fmla="*/ 196372 h 633408"/>
              <a:gd name="connsiteX254" fmla="*/ 50800 w 338959"/>
              <a:gd name="connsiteY254" fmla="*/ 209072 h 633408"/>
              <a:gd name="connsiteX255" fmla="*/ 80433 w 338959"/>
              <a:gd name="connsiteY255" fmla="*/ 170972 h 633408"/>
              <a:gd name="connsiteX256" fmla="*/ 105833 w 338959"/>
              <a:gd name="connsiteY256" fmla="*/ 149806 h 633408"/>
              <a:gd name="connsiteX257" fmla="*/ 118533 w 338959"/>
              <a:gd name="connsiteY257" fmla="*/ 124406 h 633408"/>
              <a:gd name="connsiteX258" fmla="*/ 148167 w 338959"/>
              <a:gd name="connsiteY258" fmla="*/ 73606 h 633408"/>
              <a:gd name="connsiteX259" fmla="*/ 165100 w 338959"/>
              <a:gd name="connsiteY259" fmla="*/ 43972 h 633408"/>
              <a:gd name="connsiteX260" fmla="*/ 194733 w 338959"/>
              <a:gd name="connsiteY260" fmla="*/ 18572 h 633408"/>
              <a:gd name="connsiteX261" fmla="*/ 220133 w 338959"/>
              <a:gd name="connsiteY261" fmla="*/ 10106 h 633408"/>
              <a:gd name="connsiteX262" fmla="*/ 203200 w 338959"/>
              <a:gd name="connsiteY262" fmla="*/ 31272 h 633408"/>
              <a:gd name="connsiteX263" fmla="*/ 186267 w 338959"/>
              <a:gd name="connsiteY263" fmla="*/ 43972 h 633408"/>
              <a:gd name="connsiteX264" fmla="*/ 173567 w 338959"/>
              <a:gd name="connsiteY264" fmla="*/ 65139 h 633408"/>
              <a:gd name="connsiteX265" fmla="*/ 156633 w 338959"/>
              <a:gd name="connsiteY265" fmla="*/ 86306 h 633408"/>
              <a:gd name="connsiteX266" fmla="*/ 143933 w 338959"/>
              <a:gd name="connsiteY266" fmla="*/ 107472 h 633408"/>
              <a:gd name="connsiteX267" fmla="*/ 131233 w 338959"/>
              <a:gd name="connsiteY267" fmla="*/ 124406 h 633408"/>
              <a:gd name="connsiteX268" fmla="*/ 122767 w 338959"/>
              <a:gd name="connsiteY268" fmla="*/ 141339 h 633408"/>
              <a:gd name="connsiteX269" fmla="*/ 135467 w 338959"/>
              <a:gd name="connsiteY269" fmla="*/ 111706 h 633408"/>
              <a:gd name="connsiteX270" fmla="*/ 165100 w 338959"/>
              <a:gd name="connsiteY270" fmla="*/ 86306 h 633408"/>
              <a:gd name="connsiteX271" fmla="*/ 182033 w 338959"/>
              <a:gd name="connsiteY271" fmla="*/ 69372 h 633408"/>
              <a:gd name="connsiteX272" fmla="*/ 203200 w 338959"/>
              <a:gd name="connsiteY272" fmla="*/ 60906 h 633408"/>
              <a:gd name="connsiteX273" fmla="*/ 228600 w 338959"/>
              <a:gd name="connsiteY273" fmla="*/ 52439 h 633408"/>
              <a:gd name="connsiteX274" fmla="*/ 241300 w 338959"/>
              <a:gd name="connsiteY274" fmla="*/ 48206 h 633408"/>
              <a:gd name="connsiteX275" fmla="*/ 266700 w 338959"/>
              <a:gd name="connsiteY275" fmla="*/ 43972 h 633408"/>
              <a:gd name="connsiteX276" fmla="*/ 283633 w 338959"/>
              <a:gd name="connsiteY276" fmla="*/ 39739 h 633408"/>
              <a:gd name="connsiteX277" fmla="*/ 304800 w 338959"/>
              <a:gd name="connsiteY277" fmla="*/ 35506 h 633408"/>
              <a:gd name="connsiteX278" fmla="*/ 317500 w 338959"/>
              <a:gd name="connsiteY278" fmla="*/ 39739 h 633408"/>
              <a:gd name="connsiteX279" fmla="*/ 266700 w 338959"/>
              <a:gd name="connsiteY279" fmla="*/ 82072 h 633408"/>
              <a:gd name="connsiteX280" fmla="*/ 254000 w 338959"/>
              <a:gd name="connsiteY280" fmla="*/ 90539 h 633408"/>
              <a:gd name="connsiteX281" fmla="*/ 237067 w 338959"/>
              <a:gd name="connsiteY281" fmla="*/ 103239 h 633408"/>
              <a:gd name="connsiteX282" fmla="*/ 224367 w 338959"/>
              <a:gd name="connsiteY282" fmla="*/ 115939 h 633408"/>
              <a:gd name="connsiteX283" fmla="*/ 254000 w 338959"/>
              <a:gd name="connsiteY283" fmla="*/ 111706 h 633408"/>
              <a:gd name="connsiteX284" fmla="*/ 279400 w 338959"/>
              <a:gd name="connsiteY284" fmla="*/ 94772 h 633408"/>
              <a:gd name="connsiteX285" fmla="*/ 296333 w 338959"/>
              <a:gd name="connsiteY285" fmla="*/ 82072 h 633408"/>
              <a:gd name="connsiteX286" fmla="*/ 313267 w 338959"/>
              <a:gd name="connsiteY286" fmla="*/ 73606 h 633408"/>
              <a:gd name="connsiteX287" fmla="*/ 338667 w 338959"/>
              <a:gd name="connsiteY287" fmla="*/ 77839 h 633408"/>
              <a:gd name="connsiteX288" fmla="*/ 296333 w 338959"/>
              <a:gd name="connsiteY288" fmla="*/ 120172 h 633408"/>
              <a:gd name="connsiteX289" fmla="*/ 249767 w 338959"/>
              <a:gd name="connsiteY289" fmla="*/ 149806 h 633408"/>
              <a:gd name="connsiteX290" fmla="*/ 224367 w 338959"/>
              <a:gd name="connsiteY290" fmla="*/ 162506 h 633408"/>
              <a:gd name="connsiteX291" fmla="*/ 194733 w 338959"/>
              <a:gd name="connsiteY291" fmla="*/ 170972 h 633408"/>
              <a:gd name="connsiteX292" fmla="*/ 156633 w 338959"/>
              <a:gd name="connsiteY292" fmla="*/ 192139 h 633408"/>
              <a:gd name="connsiteX293" fmla="*/ 143933 w 338959"/>
              <a:gd name="connsiteY293" fmla="*/ 200606 h 633408"/>
              <a:gd name="connsiteX294" fmla="*/ 114300 w 338959"/>
              <a:gd name="connsiteY294" fmla="*/ 217539 h 633408"/>
              <a:gd name="connsiteX295" fmla="*/ 105833 w 338959"/>
              <a:gd name="connsiteY295" fmla="*/ 319139 h 633408"/>
              <a:gd name="connsiteX296" fmla="*/ 101600 w 338959"/>
              <a:gd name="connsiteY296" fmla="*/ 403806 h 633408"/>
              <a:gd name="connsiteX297" fmla="*/ 93133 w 338959"/>
              <a:gd name="connsiteY297" fmla="*/ 416506 h 633408"/>
              <a:gd name="connsiteX298" fmla="*/ 84667 w 338959"/>
              <a:gd name="connsiteY298" fmla="*/ 433439 h 633408"/>
              <a:gd name="connsiteX299" fmla="*/ 76200 w 338959"/>
              <a:gd name="connsiteY299" fmla="*/ 446139 h 633408"/>
              <a:gd name="connsiteX300" fmla="*/ 59267 w 338959"/>
              <a:gd name="connsiteY300" fmla="*/ 480006 h 633408"/>
              <a:gd name="connsiteX301" fmla="*/ 50800 w 338959"/>
              <a:gd name="connsiteY301" fmla="*/ 496939 h 633408"/>
              <a:gd name="connsiteX302" fmla="*/ 33867 w 338959"/>
              <a:gd name="connsiteY302" fmla="*/ 522339 h 633408"/>
              <a:gd name="connsiteX303" fmla="*/ 25400 w 338959"/>
              <a:gd name="connsiteY303" fmla="*/ 535039 h 633408"/>
              <a:gd name="connsiteX304" fmla="*/ 12700 w 338959"/>
              <a:gd name="connsiteY304" fmla="*/ 564672 h 633408"/>
              <a:gd name="connsiteX305" fmla="*/ 0 w 338959"/>
              <a:gd name="connsiteY305" fmla="*/ 590072 h 633408"/>
              <a:gd name="connsiteX306" fmla="*/ 4233 w 338959"/>
              <a:gd name="connsiteY306" fmla="*/ 632406 h 633408"/>
              <a:gd name="connsiteX307" fmla="*/ 12700 w 338959"/>
              <a:gd name="connsiteY307" fmla="*/ 619706 h 633408"/>
              <a:gd name="connsiteX308" fmla="*/ 21167 w 338959"/>
              <a:gd name="connsiteY308" fmla="*/ 602772 h 633408"/>
              <a:gd name="connsiteX309" fmla="*/ 33867 w 338959"/>
              <a:gd name="connsiteY309" fmla="*/ 581606 h 633408"/>
              <a:gd name="connsiteX310" fmla="*/ 42333 w 338959"/>
              <a:gd name="connsiteY310" fmla="*/ 539272 h 633408"/>
              <a:gd name="connsiteX311" fmla="*/ 50800 w 338959"/>
              <a:gd name="connsiteY311" fmla="*/ 505406 h 633408"/>
              <a:gd name="connsiteX312" fmla="*/ 63500 w 338959"/>
              <a:gd name="connsiteY312" fmla="*/ 450372 h 633408"/>
              <a:gd name="connsiteX313" fmla="*/ 71967 w 338959"/>
              <a:gd name="connsiteY313" fmla="*/ 437672 h 633408"/>
              <a:gd name="connsiteX314" fmla="*/ 67733 w 338959"/>
              <a:gd name="connsiteY314" fmla="*/ 412272 h 633408"/>
              <a:gd name="connsiteX315" fmla="*/ 63500 w 338959"/>
              <a:gd name="connsiteY315" fmla="*/ 424972 h 633408"/>
              <a:gd name="connsiteX316" fmla="*/ 55033 w 338959"/>
              <a:gd name="connsiteY316" fmla="*/ 446139 h 633408"/>
              <a:gd name="connsiteX317" fmla="*/ 33867 w 338959"/>
              <a:gd name="connsiteY317" fmla="*/ 484239 h 633408"/>
              <a:gd name="connsiteX318" fmla="*/ 25400 w 338959"/>
              <a:gd name="connsiteY318" fmla="*/ 501172 h 633408"/>
              <a:gd name="connsiteX319" fmla="*/ 21167 w 338959"/>
              <a:gd name="connsiteY319" fmla="*/ 522339 h 633408"/>
              <a:gd name="connsiteX320" fmla="*/ 16933 w 338959"/>
              <a:gd name="connsiteY320" fmla="*/ 535039 h 633408"/>
              <a:gd name="connsiteX321" fmla="*/ 21167 w 338959"/>
              <a:gd name="connsiteY321" fmla="*/ 581606 h 633408"/>
              <a:gd name="connsiteX322" fmla="*/ 33867 w 338959"/>
              <a:gd name="connsiteY322" fmla="*/ 556206 h 633408"/>
              <a:gd name="connsiteX323" fmla="*/ 42333 w 338959"/>
              <a:gd name="connsiteY323" fmla="*/ 522339 h 633408"/>
              <a:gd name="connsiteX324" fmla="*/ 50800 w 338959"/>
              <a:gd name="connsiteY324" fmla="*/ 501172 h 633408"/>
              <a:gd name="connsiteX325" fmla="*/ 63500 w 338959"/>
              <a:gd name="connsiteY325" fmla="*/ 463072 h 633408"/>
              <a:gd name="connsiteX326" fmla="*/ 67733 w 338959"/>
              <a:gd name="connsiteY326" fmla="*/ 450372 h 633408"/>
              <a:gd name="connsiteX327" fmla="*/ 63500 w 338959"/>
              <a:gd name="connsiteY327" fmla="*/ 463072 h 633408"/>
              <a:gd name="connsiteX328" fmla="*/ 55033 w 338959"/>
              <a:gd name="connsiteY328" fmla="*/ 484239 h 633408"/>
              <a:gd name="connsiteX329" fmla="*/ 33867 w 338959"/>
              <a:gd name="connsiteY329" fmla="*/ 522339 h 633408"/>
              <a:gd name="connsiteX330" fmla="*/ 29633 w 338959"/>
              <a:gd name="connsiteY330" fmla="*/ 547739 h 633408"/>
              <a:gd name="connsiteX331" fmla="*/ 25400 w 338959"/>
              <a:gd name="connsiteY331" fmla="*/ 564672 h 633408"/>
              <a:gd name="connsiteX332" fmla="*/ 46567 w 338959"/>
              <a:gd name="connsiteY332" fmla="*/ 441906 h 633408"/>
              <a:gd name="connsiteX333" fmla="*/ 55033 w 338959"/>
              <a:gd name="connsiteY333" fmla="*/ 420739 h 633408"/>
              <a:gd name="connsiteX334" fmla="*/ 71967 w 338959"/>
              <a:gd name="connsiteY334" fmla="*/ 386872 h 633408"/>
              <a:gd name="connsiteX335" fmla="*/ 80433 w 338959"/>
              <a:gd name="connsiteY335" fmla="*/ 353006 h 633408"/>
              <a:gd name="connsiteX336" fmla="*/ 88900 w 338959"/>
              <a:gd name="connsiteY336" fmla="*/ 310672 h 633408"/>
              <a:gd name="connsiteX337" fmla="*/ 105833 w 338959"/>
              <a:gd name="connsiteY337" fmla="*/ 272572 h 633408"/>
              <a:gd name="connsiteX338" fmla="*/ 118533 w 338959"/>
              <a:gd name="connsiteY338" fmla="*/ 251406 h 633408"/>
              <a:gd name="connsiteX339" fmla="*/ 127000 w 338959"/>
              <a:gd name="connsiteY339" fmla="*/ 230239 h 633408"/>
              <a:gd name="connsiteX340" fmla="*/ 135467 w 338959"/>
              <a:gd name="connsiteY340" fmla="*/ 213306 h 633408"/>
              <a:gd name="connsiteX341" fmla="*/ 139700 w 338959"/>
              <a:gd name="connsiteY341" fmla="*/ 192139 h 633408"/>
              <a:gd name="connsiteX342" fmla="*/ 156633 w 338959"/>
              <a:gd name="connsiteY342" fmla="*/ 149806 h 633408"/>
              <a:gd name="connsiteX343" fmla="*/ 169333 w 338959"/>
              <a:gd name="connsiteY343" fmla="*/ 132872 h 633408"/>
              <a:gd name="connsiteX344" fmla="*/ 198967 w 338959"/>
              <a:gd name="connsiteY344" fmla="*/ 103239 h 633408"/>
              <a:gd name="connsiteX345" fmla="*/ 190500 w 338959"/>
              <a:gd name="connsiteY345" fmla="*/ 115939 h 633408"/>
              <a:gd name="connsiteX346" fmla="*/ 160867 w 338959"/>
              <a:gd name="connsiteY346" fmla="*/ 128639 h 633408"/>
              <a:gd name="connsiteX347" fmla="*/ 228600 w 338959"/>
              <a:gd name="connsiteY347" fmla="*/ 137106 h 633408"/>
              <a:gd name="connsiteX348" fmla="*/ 194733 w 338959"/>
              <a:gd name="connsiteY348" fmla="*/ 170972 h 633408"/>
              <a:gd name="connsiteX349" fmla="*/ 211667 w 338959"/>
              <a:gd name="connsiteY349" fmla="*/ 132872 h 633408"/>
              <a:gd name="connsiteX350" fmla="*/ 224367 w 338959"/>
              <a:gd name="connsiteY350" fmla="*/ 120172 h 633408"/>
              <a:gd name="connsiteX351" fmla="*/ 232833 w 338959"/>
              <a:gd name="connsiteY351" fmla="*/ 107472 h 633408"/>
              <a:gd name="connsiteX352" fmla="*/ 245533 w 338959"/>
              <a:gd name="connsiteY352" fmla="*/ 94772 h 633408"/>
              <a:gd name="connsiteX353" fmla="*/ 177800 w 338959"/>
              <a:gd name="connsiteY353" fmla="*/ 107472 h 633408"/>
              <a:gd name="connsiteX354" fmla="*/ 152400 w 338959"/>
              <a:gd name="connsiteY354" fmla="*/ 115939 h 633408"/>
              <a:gd name="connsiteX355" fmla="*/ 143933 w 338959"/>
              <a:gd name="connsiteY355" fmla="*/ 99006 h 633408"/>
              <a:gd name="connsiteX356" fmla="*/ 152400 w 338959"/>
              <a:gd name="connsiteY356" fmla="*/ 86306 h 633408"/>
              <a:gd name="connsiteX357" fmla="*/ 160867 w 338959"/>
              <a:gd name="connsiteY357" fmla="*/ 69372 h 633408"/>
              <a:gd name="connsiteX358" fmla="*/ 186267 w 338959"/>
              <a:gd name="connsiteY358" fmla="*/ 39739 h 633408"/>
              <a:gd name="connsiteX359" fmla="*/ 220133 w 338959"/>
              <a:gd name="connsiteY359" fmla="*/ 35506 h 633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</a:cxnLst>
            <a:rect l="l" t="t" r="r" b="b"/>
            <a:pathLst>
              <a:path w="338959" h="633408">
                <a:moveTo>
                  <a:pt x="71967" y="501172"/>
                </a:moveTo>
                <a:cubicBezTo>
                  <a:pt x="73378" y="492705"/>
                  <a:pt x="74118" y="484099"/>
                  <a:pt x="76200" y="475772"/>
                </a:cubicBezTo>
                <a:cubicBezTo>
                  <a:pt x="78365" y="467114"/>
                  <a:pt x="84667" y="450372"/>
                  <a:pt x="84667" y="450372"/>
                </a:cubicBezTo>
                <a:cubicBezTo>
                  <a:pt x="86078" y="434850"/>
                  <a:pt x="84316" y="418703"/>
                  <a:pt x="88900" y="403806"/>
                </a:cubicBezTo>
                <a:cubicBezTo>
                  <a:pt x="90396" y="398943"/>
                  <a:pt x="97049" y="393064"/>
                  <a:pt x="101600" y="395339"/>
                </a:cubicBezTo>
                <a:cubicBezTo>
                  <a:pt x="106804" y="397941"/>
                  <a:pt x="104422" y="406628"/>
                  <a:pt x="105833" y="412272"/>
                </a:cubicBezTo>
                <a:cubicBezTo>
                  <a:pt x="99118" y="422345"/>
                  <a:pt x="89771" y="435931"/>
                  <a:pt x="84667" y="446139"/>
                </a:cubicBezTo>
                <a:cubicBezTo>
                  <a:pt x="63956" y="487561"/>
                  <a:pt x="87348" y="450585"/>
                  <a:pt x="67733" y="480006"/>
                </a:cubicBezTo>
                <a:lnTo>
                  <a:pt x="59267" y="505406"/>
                </a:lnTo>
                <a:cubicBezTo>
                  <a:pt x="57856" y="509639"/>
                  <a:pt x="54299" y="522508"/>
                  <a:pt x="55033" y="518106"/>
                </a:cubicBezTo>
                <a:cubicBezTo>
                  <a:pt x="57624" y="502565"/>
                  <a:pt x="59953" y="486909"/>
                  <a:pt x="63500" y="471539"/>
                </a:cubicBezTo>
                <a:cubicBezTo>
                  <a:pt x="66117" y="460201"/>
                  <a:pt x="68287" y="448711"/>
                  <a:pt x="71967" y="437672"/>
                </a:cubicBezTo>
                <a:cubicBezTo>
                  <a:pt x="73378" y="433439"/>
                  <a:pt x="75232" y="429328"/>
                  <a:pt x="76200" y="424972"/>
                </a:cubicBezTo>
                <a:cubicBezTo>
                  <a:pt x="78062" y="416593"/>
                  <a:pt x="77967" y="407793"/>
                  <a:pt x="80433" y="399572"/>
                </a:cubicBezTo>
                <a:cubicBezTo>
                  <a:pt x="82246" y="393528"/>
                  <a:pt x="84860" y="387487"/>
                  <a:pt x="88900" y="382639"/>
                </a:cubicBezTo>
                <a:cubicBezTo>
                  <a:pt x="92157" y="378730"/>
                  <a:pt x="101600" y="379260"/>
                  <a:pt x="101600" y="374172"/>
                </a:cubicBezTo>
                <a:cubicBezTo>
                  <a:pt x="101600" y="369710"/>
                  <a:pt x="93133" y="376995"/>
                  <a:pt x="88900" y="378406"/>
                </a:cubicBezTo>
                <a:cubicBezTo>
                  <a:pt x="86078" y="382639"/>
                  <a:pt x="82869" y="386639"/>
                  <a:pt x="80433" y="391106"/>
                </a:cubicBezTo>
                <a:cubicBezTo>
                  <a:pt x="74389" y="402186"/>
                  <a:pt x="72424" y="416048"/>
                  <a:pt x="63500" y="424972"/>
                </a:cubicBezTo>
                <a:lnTo>
                  <a:pt x="50800" y="437672"/>
                </a:lnTo>
                <a:cubicBezTo>
                  <a:pt x="51264" y="433492"/>
                  <a:pt x="57921" y="371985"/>
                  <a:pt x="59267" y="365706"/>
                </a:cubicBezTo>
                <a:cubicBezTo>
                  <a:pt x="61137" y="356980"/>
                  <a:pt x="64911" y="348773"/>
                  <a:pt x="67733" y="340306"/>
                </a:cubicBezTo>
                <a:cubicBezTo>
                  <a:pt x="70555" y="317728"/>
                  <a:pt x="72460" y="295016"/>
                  <a:pt x="76200" y="272572"/>
                </a:cubicBezTo>
                <a:cubicBezTo>
                  <a:pt x="77611" y="264105"/>
                  <a:pt x="78175" y="255453"/>
                  <a:pt x="80433" y="247172"/>
                </a:cubicBezTo>
                <a:cubicBezTo>
                  <a:pt x="82432" y="239841"/>
                  <a:pt x="90743" y="218634"/>
                  <a:pt x="88900" y="226006"/>
                </a:cubicBezTo>
                <a:cubicBezTo>
                  <a:pt x="85654" y="238993"/>
                  <a:pt x="79447" y="251119"/>
                  <a:pt x="76200" y="264106"/>
                </a:cubicBezTo>
                <a:cubicBezTo>
                  <a:pt x="73378" y="275395"/>
                  <a:pt x="70930" y="286784"/>
                  <a:pt x="67733" y="297972"/>
                </a:cubicBezTo>
                <a:cubicBezTo>
                  <a:pt x="65281" y="306553"/>
                  <a:pt x="61615" y="314762"/>
                  <a:pt x="59267" y="323372"/>
                </a:cubicBezTo>
                <a:cubicBezTo>
                  <a:pt x="53428" y="344781"/>
                  <a:pt x="55682" y="355620"/>
                  <a:pt x="46567" y="378406"/>
                </a:cubicBezTo>
                <a:cubicBezTo>
                  <a:pt x="43745" y="385461"/>
                  <a:pt x="40503" y="392363"/>
                  <a:pt x="38100" y="399572"/>
                </a:cubicBezTo>
                <a:cubicBezTo>
                  <a:pt x="36260" y="405092"/>
                  <a:pt x="35539" y="410933"/>
                  <a:pt x="33867" y="416506"/>
                </a:cubicBezTo>
                <a:cubicBezTo>
                  <a:pt x="31303" y="425054"/>
                  <a:pt x="28222" y="433439"/>
                  <a:pt x="25400" y="441906"/>
                </a:cubicBezTo>
                <a:cubicBezTo>
                  <a:pt x="23989" y="446139"/>
                  <a:pt x="23163" y="450615"/>
                  <a:pt x="21167" y="454606"/>
                </a:cubicBezTo>
                <a:lnTo>
                  <a:pt x="12700" y="471539"/>
                </a:lnTo>
                <a:cubicBezTo>
                  <a:pt x="15522" y="458839"/>
                  <a:pt x="18187" y="446103"/>
                  <a:pt x="21167" y="433439"/>
                </a:cubicBezTo>
                <a:cubicBezTo>
                  <a:pt x="23832" y="422112"/>
                  <a:pt x="27351" y="410982"/>
                  <a:pt x="29633" y="399572"/>
                </a:cubicBezTo>
                <a:cubicBezTo>
                  <a:pt x="31044" y="392517"/>
                  <a:pt x="31974" y="385348"/>
                  <a:pt x="33867" y="378406"/>
                </a:cubicBezTo>
                <a:cubicBezTo>
                  <a:pt x="47932" y="326833"/>
                  <a:pt x="44757" y="372340"/>
                  <a:pt x="59267" y="285272"/>
                </a:cubicBezTo>
                <a:cubicBezTo>
                  <a:pt x="62089" y="268339"/>
                  <a:pt x="62304" y="250758"/>
                  <a:pt x="67733" y="234472"/>
                </a:cubicBezTo>
                <a:lnTo>
                  <a:pt x="76200" y="209072"/>
                </a:lnTo>
                <a:lnTo>
                  <a:pt x="80433" y="196372"/>
                </a:lnTo>
                <a:cubicBezTo>
                  <a:pt x="79022" y="218950"/>
                  <a:pt x="79257" y="241691"/>
                  <a:pt x="76200" y="264106"/>
                </a:cubicBezTo>
                <a:cubicBezTo>
                  <a:pt x="74994" y="272949"/>
                  <a:pt x="69898" y="280848"/>
                  <a:pt x="67733" y="289506"/>
                </a:cubicBezTo>
                <a:cubicBezTo>
                  <a:pt x="65651" y="297833"/>
                  <a:pt x="65035" y="306461"/>
                  <a:pt x="63500" y="314906"/>
                </a:cubicBezTo>
                <a:cubicBezTo>
                  <a:pt x="60278" y="332628"/>
                  <a:pt x="55033" y="352019"/>
                  <a:pt x="55033" y="369939"/>
                </a:cubicBezTo>
                <a:cubicBezTo>
                  <a:pt x="55033" y="377134"/>
                  <a:pt x="56992" y="355598"/>
                  <a:pt x="59267" y="348772"/>
                </a:cubicBezTo>
                <a:cubicBezTo>
                  <a:pt x="62665" y="338577"/>
                  <a:pt x="67976" y="329117"/>
                  <a:pt x="71967" y="319139"/>
                </a:cubicBezTo>
                <a:cubicBezTo>
                  <a:pt x="76445" y="307945"/>
                  <a:pt x="80434" y="296561"/>
                  <a:pt x="84667" y="285272"/>
                </a:cubicBezTo>
                <a:cubicBezTo>
                  <a:pt x="91711" y="243002"/>
                  <a:pt x="84788" y="276402"/>
                  <a:pt x="97367" y="234472"/>
                </a:cubicBezTo>
                <a:cubicBezTo>
                  <a:pt x="103886" y="212741"/>
                  <a:pt x="99790" y="220545"/>
                  <a:pt x="105833" y="196372"/>
                </a:cubicBezTo>
                <a:cubicBezTo>
                  <a:pt x="108946" y="183919"/>
                  <a:pt x="112478" y="178849"/>
                  <a:pt x="118533" y="166739"/>
                </a:cubicBezTo>
                <a:cubicBezTo>
                  <a:pt x="119944" y="178028"/>
                  <a:pt x="122767" y="189229"/>
                  <a:pt x="122767" y="200606"/>
                </a:cubicBezTo>
                <a:cubicBezTo>
                  <a:pt x="122767" y="236145"/>
                  <a:pt x="109753" y="259056"/>
                  <a:pt x="97367" y="293739"/>
                </a:cubicBezTo>
                <a:cubicBezTo>
                  <a:pt x="95956" y="303617"/>
                  <a:pt x="94452" y="313482"/>
                  <a:pt x="93133" y="323372"/>
                </a:cubicBezTo>
                <a:cubicBezTo>
                  <a:pt x="91629" y="334649"/>
                  <a:pt x="91284" y="346115"/>
                  <a:pt x="88900" y="357239"/>
                </a:cubicBezTo>
                <a:cubicBezTo>
                  <a:pt x="87030" y="365966"/>
                  <a:pt x="74122" y="388950"/>
                  <a:pt x="80433" y="382639"/>
                </a:cubicBezTo>
                <a:cubicBezTo>
                  <a:pt x="89358" y="373714"/>
                  <a:pt x="92512" y="360423"/>
                  <a:pt x="97367" y="348772"/>
                </a:cubicBezTo>
                <a:cubicBezTo>
                  <a:pt x="106641" y="326514"/>
                  <a:pt x="116143" y="304224"/>
                  <a:pt x="122767" y="281039"/>
                </a:cubicBezTo>
                <a:cubicBezTo>
                  <a:pt x="125589" y="271161"/>
                  <a:pt x="126982" y="260758"/>
                  <a:pt x="131233" y="251406"/>
                </a:cubicBezTo>
                <a:cubicBezTo>
                  <a:pt x="134153" y="244983"/>
                  <a:pt x="140506" y="240640"/>
                  <a:pt x="143933" y="234472"/>
                </a:cubicBezTo>
                <a:cubicBezTo>
                  <a:pt x="154901" y="214730"/>
                  <a:pt x="149502" y="217246"/>
                  <a:pt x="156633" y="200606"/>
                </a:cubicBezTo>
                <a:cubicBezTo>
                  <a:pt x="159119" y="194805"/>
                  <a:pt x="162614" y="189473"/>
                  <a:pt x="165100" y="183672"/>
                </a:cubicBezTo>
                <a:cubicBezTo>
                  <a:pt x="166858" y="179570"/>
                  <a:pt x="170208" y="166596"/>
                  <a:pt x="169333" y="170972"/>
                </a:cubicBezTo>
                <a:cubicBezTo>
                  <a:pt x="167051" y="182382"/>
                  <a:pt x="165451" y="194143"/>
                  <a:pt x="160867" y="204839"/>
                </a:cubicBezTo>
                <a:cubicBezTo>
                  <a:pt x="156859" y="214192"/>
                  <a:pt x="149168" y="221513"/>
                  <a:pt x="143933" y="230239"/>
                </a:cubicBezTo>
                <a:cubicBezTo>
                  <a:pt x="132226" y="249750"/>
                  <a:pt x="117263" y="267920"/>
                  <a:pt x="110067" y="289506"/>
                </a:cubicBezTo>
                <a:cubicBezTo>
                  <a:pt x="102540" y="312087"/>
                  <a:pt x="103516" y="313150"/>
                  <a:pt x="93133" y="331839"/>
                </a:cubicBezTo>
                <a:cubicBezTo>
                  <a:pt x="89137" y="339032"/>
                  <a:pt x="84113" y="345646"/>
                  <a:pt x="80433" y="353006"/>
                </a:cubicBezTo>
                <a:cubicBezTo>
                  <a:pt x="78437" y="356997"/>
                  <a:pt x="75232" y="370062"/>
                  <a:pt x="76200" y="365706"/>
                </a:cubicBezTo>
                <a:cubicBezTo>
                  <a:pt x="79987" y="348667"/>
                  <a:pt x="85114" y="331945"/>
                  <a:pt x="88900" y="314906"/>
                </a:cubicBezTo>
                <a:cubicBezTo>
                  <a:pt x="90762" y="306527"/>
                  <a:pt x="90419" y="297649"/>
                  <a:pt x="93133" y="289506"/>
                </a:cubicBezTo>
                <a:cubicBezTo>
                  <a:pt x="96126" y="280526"/>
                  <a:pt x="101600" y="272573"/>
                  <a:pt x="105833" y="264106"/>
                </a:cubicBezTo>
                <a:cubicBezTo>
                  <a:pt x="107244" y="255639"/>
                  <a:pt x="107809" y="246987"/>
                  <a:pt x="110067" y="238706"/>
                </a:cubicBezTo>
                <a:cubicBezTo>
                  <a:pt x="112066" y="231375"/>
                  <a:pt x="116130" y="224748"/>
                  <a:pt x="118533" y="217539"/>
                </a:cubicBezTo>
                <a:cubicBezTo>
                  <a:pt x="120373" y="212019"/>
                  <a:pt x="121169" y="206200"/>
                  <a:pt x="122767" y="200606"/>
                </a:cubicBezTo>
                <a:cubicBezTo>
                  <a:pt x="123993" y="196315"/>
                  <a:pt x="125242" y="192008"/>
                  <a:pt x="127000" y="187906"/>
                </a:cubicBezTo>
                <a:cubicBezTo>
                  <a:pt x="129486" y="182105"/>
                  <a:pt x="135467" y="177283"/>
                  <a:pt x="135467" y="170972"/>
                </a:cubicBezTo>
                <a:cubicBezTo>
                  <a:pt x="135467" y="165884"/>
                  <a:pt x="130053" y="179602"/>
                  <a:pt x="127000" y="183672"/>
                </a:cubicBezTo>
                <a:cubicBezTo>
                  <a:pt x="106935" y="210426"/>
                  <a:pt x="119942" y="190027"/>
                  <a:pt x="105833" y="221772"/>
                </a:cubicBezTo>
                <a:cubicBezTo>
                  <a:pt x="89517" y="258485"/>
                  <a:pt x="106052" y="217103"/>
                  <a:pt x="84667" y="259872"/>
                </a:cubicBezTo>
                <a:cubicBezTo>
                  <a:pt x="81268" y="266669"/>
                  <a:pt x="79286" y="274095"/>
                  <a:pt x="76200" y="281039"/>
                </a:cubicBezTo>
                <a:cubicBezTo>
                  <a:pt x="73637" y="286806"/>
                  <a:pt x="70077" y="292113"/>
                  <a:pt x="67733" y="297972"/>
                </a:cubicBezTo>
                <a:cubicBezTo>
                  <a:pt x="64419" y="306258"/>
                  <a:pt x="62089" y="314905"/>
                  <a:pt x="59267" y="323372"/>
                </a:cubicBezTo>
                <a:lnTo>
                  <a:pt x="55033" y="336072"/>
                </a:lnTo>
                <a:cubicBezTo>
                  <a:pt x="59111" y="303453"/>
                  <a:pt x="60846" y="285841"/>
                  <a:pt x="67733" y="251406"/>
                </a:cubicBezTo>
                <a:cubicBezTo>
                  <a:pt x="70555" y="237295"/>
                  <a:pt x="69764" y="221943"/>
                  <a:pt x="76200" y="209072"/>
                </a:cubicBezTo>
                <a:cubicBezTo>
                  <a:pt x="101787" y="157901"/>
                  <a:pt x="69199" y="221324"/>
                  <a:pt x="93133" y="179439"/>
                </a:cubicBezTo>
                <a:cubicBezTo>
                  <a:pt x="106353" y="156303"/>
                  <a:pt x="94352" y="167338"/>
                  <a:pt x="114300" y="154039"/>
                </a:cubicBezTo>
                <a:cubicBezTo>
                  <a:pt x="117122" y="149806"/>
                  <a:pt x="119169" y="144937"/>
                  <a:pt x="122767" y="141339"/>
                </a:cubicBezTo>
                <a:cubicBezTo>
                  <a:pt x="126365" y="137741"/>
                  <a:pt x="132645" y="128639"/>
                  <a:pt x="135467" y="132872"/>
                </a:cubicBezTo>
                <a:cubicBezTo>
                  <a:pt x="143368" y="144724"/>
                  <a:pt x="122295" y="164201"/>
                  <a:pt x="118533" y="170972"/>
                </a:cubicBezTo>
                <a:cubicBezTo>
                  <a:pt x="114843" y="177615"/>
                  <a:pt x="113706" y="185468"/>
                  <a:pt x="110067" y="192139"/>
                </a:cubicBezTo>
                <a:cubicBezTo>
                  <a:pt x="105194" y="201072"/>
                  <a:pt x="96912" y="208091"/>
                  <a:pt x="93133" y="217539"/>
                </a:cubicBezTo>
                <a:cubicBezTo>
                  <a:pt x="82047" y="245257"/>
                  <a:pt x="89227" y="232627"/>
                  <a:pt x="71967" y="255639"/>
                </a:cubicBezTo>
                <a:cubicBezTo>
                  <a:pt x="59124" y="294162"/>
                  <a:pt x="78820" y="233332"/>
                  <a:pt x="63500" y="289506"/>
                </a:cubicBezTo>
                <a:cubicBezTo>
                  <a:pt x="61152" y="298116"/>
                  <a:pt x="57855" y="306439"/>
                  <a:pt x="55033" y="314906"/>
                </a:cubicBezTo>
                <a:lnTo>
                  <a:pt x="59267" y="302206"/>
                </a:lnTo>
                <a:cubicBezTo>
                  <a:pt x="60678" y="297973"/>
                  <a:pt x="61025" y="293219"/>
                  <a:pt x="63500" y="289506"/>
                </a:cubicBezTo>
                <a:lnTo>
                  <a:pt x="80433" y="264106"/>
                </a:lnTo>
                <a:cubicBezTo>
                  <a:pt x="83255" y="259873"/>
                  <a:pt x="85847" y="255476"/>
                  <a:pt x="88900" y="251406"/>
                </a:cubicBezTo>
                <a:cubicBezTo>
                  <a:pt x="111180" y="221698"/>
                  <a:pt x="96607" y="239466"/>
                  <a:pt x="135467" y="200606"/>
                </a:cubicBezTo>
                <a:cubicBezTo>
                  <a:pt x="141112" y="194961"/>
                  <a:pt x="146014" y="188462"/>
                  <a:pt x="152400" y="183672"/>
                </a:cubicBezTo>
                <a:cubicBezTo>
                  <a:pt x="173403" y="167919"/>
                  <a:pt x="163462" y="174885"/>
                  <a:pt x="182033" y="162506"/>
                </a:cubicBezTo>
                <a:cubicBezTo>
                  <a:pt x="184855" y="158273"/>
                  <a:pt x="186902" y="153404"/>
                  <a:pt x="190500" y="149806"/>
                </a:cubicBezTo>
                <a:cubicBezTo>
                  <a:pt x="194098" y="146208"/>
                  <a:pt x="200925" y="136788"/>
                  <a:pt x="203200" y="141339"/>
                </a:cubicBezTo>
                <a:cubicBezTo>
                  <a:pt x="210017" y="154972"/>
                  <a:pt x="196683" y="169547"/>
                  <a:pt x="190500" y="179439"/>
                </a:cubicBezTo>
                <a:cubicBezTo>
                  <a:pt x="186139" y="186417"/>
                  <a:pt x="182737" y="194023"/>
                  <a:pt x="177800" y="200606"/>
                </a:cubicBezTo>
                <a:cubicBezTo>
                  <a:pt x="168985" y="212359"/>
                  <a:pt x="156897" y="219524"/>
                  <a:pt x="143933" y="226006"/>
                </a:cubicBezTo>
                <a:cubicBezTo>
                  <a:pt x="137136" y="229404"/>
                  <a:pt x="129564" y="231074"/>
                  <a:pt x="122767" y="234472"/>
                </a:cubicBezTo>
                <a:cubicBezTo>
                  <a:pt x="118216" y="236747"/>
                  <a:pt x="114485" y="240415"/>
                  <a:pt x="110067" y="242939"/>
                </a:cubicBezTo>
                <a:cubicBezTo>
                  <a:pt x="104588" y="246070"/>
                  <a:pt x="98650" y="248341"/>
                  <a:pt x="93133" y="251406"/>
                </a:cubicBezTo>
                <a:cubicBezTo>
                  <a:pt x="85941" y="255402"/>
                  <a:pt x="79486" y="260764"/>
                  <a:pt x="71967" y="264106"/>
                </a:cubicBezTo>
                <a:cubicBezTo>
                  <a:pt x="66650" y="266469"/>
                  <a:pt x="60678" y="266928"/>
                  <a:pt x="55033" y="268339"/>
                </a:cubicBezTo>
                <a:cubicBezTo>
                  <a:pt x="91775" y="213228"/>
                  <a:pt x="52707" y="268231"/>
                  <a:pt x="88900" y="226006"/>
                </a:cubicBezTo>
                <a:cubicBezTo>
                  <a:pt x="92211" y="222143"/>
                  <a:pt x="93987" y="217109"/>
                  <a:pt x="97367" y="213306"/>
                </a:cubicBezTo>
                <a:cubicBezTo>
                  <a:pt x="105322" y="204357"/>
                  <a:pt x="114300" y="196373"/>
                  <a:pt x="122767" y="187906"/>
                </a:cubicBezTo>
                <a:cubicBezTo>
                  <a:pt x="127000" y="183673"/>
                  <a:pt x="131727" y="179881"/>
                  <a:pt x="135467" y="175206"/>
                </a:cubicBezTo>
                <a:cubicBezTo>
                  <a:pt x="141111" y="168150"/>
                  <a:pt x="146450" y="160839"/>
                  <a:pt x="152400" y="154039"/>
                </a:cubicBezTo>
                <a:cubicBezTo>
                  <a:pt x="156342" y="149533"/>
                  <a:pt x="161620" y="146211"/>
                  <a:pt x="165100" y="141339"/>
                </a:cubicBezTo>
                <a:cubicBezTo>
                  <a:pt x="168768" y="136204"/>
                  <a:pt x="170436" y="129885"/>
                  <a:pt x="173567" y="124406"/>
                </a:cubicBezTo>
                <a:cubicBezTo>
                  <a:pt x="181427" y="110652"/>
                  <a:pt x="183057" y="110682"/>
                  <a:pt x="194733" y="99006"/>
                </a:cubicBezTo>
                <a:cubicBezTo>
                  <a:pt x="196144" y="93361"/>
                  <a:pt x="196675" y="87420"/>
                  <a:pt x="198967" y="82072"/>
                </a:cubicBezTo>
                <a:cubicBezTo>
                  <a:pt x="202667" y="73438"/>
                  <a:pt x="213351" y="62324"/>
                  <a:pt x="220133" y="56672"/>
                </a:cubicBezTo>
                <a:cubicBezTo>
                  <a:pt x="224042" y="53415"/>
                  <a:pt x="229051" y="51609"/>
                  <a:pt x="232833" y="48206"/>
                </a:cubicBezTo>
                <a:cubicBezTo>
                  <a:pt x="243217" y="38861"/>
                  <a:pt x="250844" y="26321"/>
                  <a:pt x="262467" y="18572"/>
                </a:cubicBezTo>
                <a:cubicBezTo>
                  <a:pt x="270934" y="12928"/>
                  <a:pt x="295062" y="-5556"/>
                  <a:pt x="287867" y="1639"/>
                </a:cubicBezTo>
                <a:cubicBezTo>
                  <a:pt x="277989" y="11517"/>
                  <a:pt x="269141" y="22545"/>
                  <a:pt x="258233" y="31272"/>
                </a:cubicBezTo>
                <a:cubicBezTo>
                  <a:pt x="244122" y="42561"/>
                  <a:pt x="230936" y="55115"/>
                  <a:pt x="215900" y="65139"/>
                </a:cubicBezTo>
                <a:cubicBezTo>
                  <a:pt x="211667" y="67961"/>
                  <a:pt x="207340" y="70649"/>
                  <a:pt x="203200" y="73606"/>
                </a:cubicBezTo>
                <a:cubicBezTo>
                  <a:pt x="177557" y="91923"/>
                  <a:pt x="195853" y="81514"/>
                  <a:pt x="169333" y="94772"/>
                </a:cubicBezTo>
                <a:cubicBezTo>
                  <a:pt x="166511" y="99005"/>
                  <a:pt x="164178" y="103609"/>
                  <a:pt x="160867" y="107472"/>
                </a:cubicBezTo>
                <a:cubicBezTo>
                  <a:pt x="155672" y="113533"/>
                  <a:pt x="148723" y="118020"/>
                  <a:pt x="143933" y="124406"/>
                </a:cubicBezTo>
                <a:cubicBezTo>
                  <a:pt x="107827" y="172547"/>
                  <a:pt x="170377" y="106431"/>
                  <a:pt x="118533" y="158272"/>
                </a:cubicBezTo>
                <a:cubicBezTo>
                  <a:pt x="115711" y="163917"/>
                  <a:pt x="107244" y="169562"/>
                  <a:pt x="110067" y="175206"/>
                </a:cubicBezTo>
                <a:cubicBezTo>
                  <a:pt x="112343" y="179757"/>
                  <a:pt x="119363" y="170521"/>
                  <a:pt x="122767" y="166739"/>
                </a:cubicBezTo>
                <a:cubicBezTo>
                  <a:pt x="148528" y="138115"/>
                  <a:pt x="144482" y="134962"/>
                  <a:pt x="165100" y="107472"/>
                </a:cubicBezTo>
                <a:cubicBezTo>
                  <a:pt x="169333" y="101828"/>
                  <a:pt x="173699" y="96280"/>
                  <a:pt x="177800" y="90539"/>
                </a:cubicBezTo>
                <a:cubicBezTo>
                  <a:pt x="180757" y="86399"/>
                  <a:pt x="182956" y="81702"/>
                  <a:pt x="186267" y="77839"/>
                </a:cubicBezTo>
                <a:cubicBezTo>
                  <a:pt x="199237" y="62708"/>
                  <a:pt x="221460" y="44870"/>
                  <a:pt x="237067" y="35506"/>
                </a:cubicBezTo>
                <a:cubicBezTo>
                  <a:pt x="244122" y="31273"/>
                  <a:pt x="251256" y="27167"/>
                  <a:pt x="258233" y="22806"/>
                </a:cubicBezTo>
                <a:cubicBezTo>
                  <a:pt x="262547" y="20109"/>
                  <a:pt x="266256" y="16343"/>
                  <a:pt x="270933" y="14339"/>
                </a:cubicBezTo>
                <a:cubicBezTo>
                  <a:pt x="276281" y="12047"/>
                  <a:pt x="282222" y="11517"/>
                  <a:pt x="287867" y="10106"/>
                </a:cubicBezTo>
                <a:cubicBezTo>
                  <a:pt x="283634" y="21395"/>
                  <a:pt x="281855" y="33941"/>
                  <a:pt x="275167" y="43972"/>
                </a:cubicBezTo>
                <a:cubicBezTo>
                  <a:pt x="270155" y="51490"/>
                  <a:pt x="261402" y="55724"/>
                  <a:pt x="254000" y="60906"/>
                </a:cubicBezTo>
                <a:cubicBezTo>
                  <a:pt x="225265" y="81020"/>
                  <a:pt x="239061" y="65429"/>
                  <a:pt x="211667" y="90539"/>
                </a:cubicBezTo>
                <a:cubicBezTo>
                  <a:pt x="201369" y="99978"/>
                  <a:pt x="182033" y="120172"/>
                  <a:pt x="182033" y="120172"/>
                </a:cubicBezTo>
                <a:cubicBezTo>
                  <a:pt x="179211" y="125817"/>
                  <a:pt x="176130" y="131339"/>
                  <a:pt x="173567" y="137106"/>
                </a:cubicBezTo>
                <a:cubicBezTo>
                  <a:pt x="163106" y="160644"/>
                  <a:pt x="168208" y="154372"/>
                  <a:pt x="156633" y="175206"/>
                </a:cubicBezTo>
                <a:cubicBezTo>
                  <a:pt x="143373" y="199074"/>
                  <a:pt x="143895" y="192255"/>
                  <a:pt x="135467" y="217539"/>
                </a:cubicBezTo>
                <a:cubicBezTo>
                  <a:pt x="133627" y="223059"/>
                  <a:pt x="132905" y="228899"/>
                  <a:pt x="131233" y="234472"/>
                </a:cubicBezTo>
                <a:cubicBezTo>
                  <a:pt x="128669" y="243020"/>
                  <a:pt x="120603" y="268530"/>
                  <a:pt x="122767" y="259872"/>
                </a:cubicBezTo>
                <a:cubicBezTo>
                  <a:pt x="125589" y="248584"/>
                  <a:pt x="129090" y="231338"/>
                  <a:pt x="135467" y="221772"/>
                </a:cubicBezTo>
                <a:cubicBezTo>
                  <a:pt x="139895" y="215130"/>
                  <a:pt x="147060" y="210772"/>
                  <a:pt x="152400" y="204839"/>
                </a:cubicBezTo>
                <a:cubicBezTo>
                  <a:pt x="159773" y="196647"/>
                  <a:pt x="166029" y="187479"/>
                  <a:pt x="173567" y="179439"/>
                </a:cubicBezTo>
                <a:cubicBezTo>
                  <a:pt x="187216" y="164880"/>
                  <a:pt x="201789" y="151217"/>
                  <a:pt x="215900" y="137106"/>
                </a:cubicBezTo>
                <a:lnTo>
                  <a:pt x="228600" y="124406"/>
                </a:lnTo>
                <a:cubicBezTo>
                  <a:pt x="232833" y="120173"/>
                  <a:pt x="236625" y="115446"/>
                  <a:pt x="241300" y="111706"/>
                </a:cubicBezTo>
                <a:cubicBezTo>
                  <a:pt x="248356" y="106061"/>
                  <a:pt x="255238" y="100193"/>
                  <a:pt x="262467" y="94772"/>
                </a:cubicBezTo>
                <a:cubicBezTo>
                  <a:pt x="266537" y="91719"/>
                  <a:pt x="270750" y="88830"/>
                  <a:pt x="275167" y="86306"/>
                </a:cubicBezTo>
                <a:cubicBezTo>
                  <a:pt x="280646" y="83175"/>
                  <a:pt x="287052" y="81625"/>
                  <a:pt x="292100" y="77839"/>
                </a:cubicBezTo>
                <a:cubicBezTo>
                  <a:pt x="298486" y="73050"/>
                  <a:pt x="303389" y="66550"/>
                  <a:pt x="309033" y="60906"/>
                </a:cubicBezTo>
                <a:cubicBezTo>
                  <a:pt x="310633" y="54505"/>
                  <a:pt x="313357" y="31272"/>
                  <a:pt x="325967" y="31272"/>
                </a:cubicBezTo>
                <a:cubicBezTo>
                  <a:pt x="331055" y="31272"/>
                  <a:pt x="331611" y="39739"/>
                  <a:pt x="334433" y="43972"/>
                </a:cubicBezTo>
                <a:cubicBezTo>
                  <a:pt x="294963" y="103182"/>
                  <a:pt x="362140" y="4207"/>
                  <a:pt x="313267" y="69372"/>
                </a:cubicBezTo>
                <a:cubicBezTo>
                  <a:pt x="308330" y="75955"/>
                  <a:pt x="305504" y="83956"/>
                  <a:pt x="300567" y="90539"/>
                </a:cubicBezTo>
                <a:cubicBezTo>
                  <a:pt x="296975" y="95328"/>
                  <a:pt x="291809" y="98733"/>
                  <a:pt x="287867" y="103239"/>
                </a:cubicBezTo>
                <a:cubicBezTo>
                  <a:pt x="272018" y="121352"/>
                  <a:pt x="269241" y="129993"/>
                  <a:pt x="249767" y="145572"/>
                </a:cubicBezTo>
                <a:cubicBezTo>
                  <a:pt x="243342" y="150712"/>
                  <a:pt x="235025" y="153132"/>
                  <a:pt x="228600" y="158272"/>
                </a:cubicBezTo>
                <a:cubicBezTo>
                  <a:pt x="209707" y="173386"/>
                  <a:pt x="191548" y="199666"/>
                  <a:pt x="177800" y="217539"/>
                </a:cubicBezTo>
                <a:cubicBezTo>
                  <a:pt x="177793" y="217549"/>
                  <a:pt x="152407" y="251396"/>
                  <a:pt x="152400" y="251406"/>
                </a:cubicBezTo>
                <a:cubicBezTo>
                  <a:pt x="146756" y="259873"/>
                  <a:pt x="140018" y="267705"/>
                  <a:pt x="135467" y="276806"/>
                </a:cubicBezTo>
                <a:cubicBezTo>
                  <a:pt x="132645" y="282450"/>
                  <a:pt x="125470" y="299861"/>
                  <a:pt x="127000" y="293739"/>
                </a:cubicBezTo>
                <a:cubicBezTo>
                  <a:pt x="133043" y="269565"/>
                  <a:pt x="143769" y="251142"/>
                  <a:pt x="156633" y="230239"/>
                </a:cubicBezTo>
                <a:cubicBezTo>
                  <a:pt x="161966" y="221573"/>
                  <a:pt x="168261" y="213522"/>
                  <a:pt x="173567" y="204839"/>
                </a:cubicBezTo>
                <a:cubicBezTo>
                  <a:pt x="194167" y="171129"/>
                  <a:pt x="197215" y="157873"/>
                  <a:pt x="220133" y="132872"/>
                </a:cubicBezTo>
                <a:cubicBezTo>
                  <a:pt x="229572" y="122574"/>
                  <a:pt x="238592" y="111621"/>
                  <a:pt x="249767" y="103239"/>
                </a:cubicBezTo>
                <a:cubicBezTo>
                  <a:pt x="261056" y="94772"/>
                  <a:pt x="275805" y="89580"/>
                  <a:pt x="283633" y="77839"/>
                </a:cubicBezTo>
                <a:cubicBezTo>
                  <a:pt x="289278" y="69372"/>
                  <a:pt x="309669" y="47888"/>
                  <a:pt x="300567" y="52439"/>
                </a:cubicBezTo>
                <a:cubicBezTo>
                  <a:pt x="292100" y="56672"/>
                  <a:pt x="283839" y="61345"/>
                  <a:pt x="275167" y="65139"/>
                </a:cubicBezTo>
                <a:cubicBezTo>
                  <a:pt x="261243" y="71231"/>
                  <a:pt x="246427" y="75275"/>
                  <a:pt x="232833" y="82072"/>
                </a:cubicBezTo>
                <a:cubicBezTo>
                  <a:pt x="224366" y="86305"/>
                  <a:pt x="216051" y="90855"/>
                  <a:pt x="207433" y="94772"/>
                </a:cubicBezTo>
                <a:cubicBezTo>
                  <a:pt x="198308" y="98920"/>
                  <a:pt x="178197" y="105374"/>
                  <a:pt x="169333" y="111706"/>
                </a:cubicBezTo>
                <a:cubicBezTo>
                  <a:pt x="164461" y="115186"/>
                  <a:pt x="161179" y="120510"/>
                  <a:pt x="156633" y="124406"/>
                </a:cubicBezTo>
                <a:cubicBezTo>
                  <a:pt x="148330" y="131523"/>
                  <a:pt x="133302" y="139902"/>
                  <a:pt x="127000" y="149806"/>
                </a:cubicBezTo>
                <a:cubicBezTo>
                  <a:pt x="70743" y="238209"/>
                  <a:pt x="137859" y="146614"/>
                  <a:pt x="97367" y="200606"/>
                </a:cubicBezTo>
                <a:cubicBezTo>
                  <a:pt x="95956" y="204839"/>
                  <a:pt x="94980" y="209244"/>
                  <a:pt x="93133" y="213306"/>
                </a:cubicBezTo>
                <a:cubicBezTo>
                  <a:pt x="87910" y="224796"/>
                  <a:pt x="80191" y="235198"/>
                  <a:pt x="76200" y="247172"/>
                </a:cubicBezTo>
                <a:cubicBezTo>
                  <a:pt x="70358" y="264699"/>
                  <a:pt x="74442" y="256159"/>
                  <a:pt x="63500" y="272572"/>
                </a:cubicBezTo>
                <a:cubicBezTo>
                  <a:pt x="62089" y="286683"/>
                  <a:pt x="61423" y="300889"/>
                  <a:pt x="59267" y="314906"/>
                </a:cubicBezTo>
                <a:cubicBezTo>
                  <a:pt x="57733" y="324875"/>
                  <a:pt x="50388" y="335943"/>
                  <a:pt x="46567" y="344539"/>
                </a:cubicBezTo>
                <a:cubicBezTo>
                  <a:pt x="43481" y="351483"/>
                  <a:pt x="40697" y="358564"/>
                  <a:pt x="38100" y="365706"/>
                </a:cubicBezTo>
                <a:cubicBezTo>
                  <a:pt x="35050" y="374093"/>
                  <a:pt x="32455" y="382639"/>
                  <a:pt x="29633" y="391106"/>
                </a:cubicBezTo>
                <a:lnTo>
                  <a:pt x="25400" y="403806"/>
                </a:lnTo>
                <a:cubicBezTo>
                  <a:pt x="26811" y="433439"/>
                  <a:pt x="24166" y="463547"/>
                  <a:pt x="29633" y="492706"/>
                </a:cubicBezTo>
                <a:cubicBezTo>
                  <a:pt x="31033" y="500175"/>
                  <a:pt x="34190" y="478055"/>
                  <a:pt x="38100" y="471539"/>
                </a:cubicBezTo>
                <a:cubicBezTo>
                  <a:pt x="46322" y="457835"/>
                  <a:pt x="60745" y="444661"/>
                  <a:pt x="71967" y="433439"/>
                </a:cubicBezTo>
                <a:cubicBezTo>
                  <a:pt x="77611" y="419328"/>
                  <a:pt x="79781" y="403265"/>
                  <a:pt x="88900" y="391106"/>
                </a:cubicBezTo>
                <a:cubicBezTo>
                  <a:pt x="94347" y="383843"/>
                  <a:pt x="105117" y="370134"/>
                  <a:pt x="110067" y="361472"/>
                </a:cubicBezTo>
                <a:cubicBezTo>
                  <a:pt x="131551" y="323875"/>
                  <a:pt x="106371" y="362781"/>
                  <a:pt x="127000" y="331839"/>
                </a:cubicBezTo>
                <a:cubicBezTo>
                  <a:pt x="142434" y="285533"/>
                  <a:pt x="117821" y="355666"/>
                  <a:pt x="139700" y="306439"/>
                </a:cubicBezTo>
                <a:cubicBezTo>
                  <a:pt x="147749" y="288330"/>
                  <a:pt x="147475" y="281346"/>
                  <a:pt x="152400" y="264106"/>
                </a:cubicBezTo>
                <a:cubicBezTo>
                  <a:pt x="153626" y="259815"/>
                  <a:pt x="155222" y="255639"/>
                  <a:pt x="156633" y="251406"/>
                </a:cubicBezTo>
                <a:cubicBezTo>
                  <a:pt x="156899" y="246882"/>
                  <a:pt x="158514" y="175992"/>
                  <a:pt x="165100" y="154039"/>
                </a:cubicBezTo>
                <a:cubicBezTo>
                  <a:pt x="166913" y="147995"/>
                  <a:pt x="170745" y="142750"/>
                  <a:pt x="173567" y="137106"/>
                </a:cubicBezTo>
                <a:cubicBezTo>
                  <a:pt x="174978" y="131461"/>
                  <a:pt x="176915" y="125923"/>
                  <a:pt x="177800" y="120172"/>
                </a:cubicBezTo>
                <a:cubicBezTo>
                  <a:pt x="179743" y="107542"/>
                  <a:pt x="177992" y="94194"/>
                  <a:pt x="182033" y="82072"/>
                </a:cubicBezTo>
                <a:cubicBezTo>
                  <a:pt x="183926" y="76392"/>
                  <a:pt x="188875" y="70605"/>
                  <a:pt x="194733" y="69372"/>
                </a:cubicBezTo>
                <a:cubicBezTo>
                  <a:pt x="216870" y="64712"/>
                  <a:pt x="239889" y="66550"/>
                  <a:pt x="262467" y="65139"/>
                </a:cubicBezTo>
                <a:cubicBezTo>
                  <a:pt x="261056" y="70783"/>
                  <a:pt x="260835" y="76868"/>
                  <a:pt x="258233" y="82072"/>
                </a:cubicBezTo>
                <a:cubicBezTo>
                  <a:pt x="251248" y="96042"/>
                  <a:pt x="233975" y="109497"/>
                  <a:pt x="224367" y="120172"/>
                </a:cubicBezTo>
                <a:cubicBezTo>
                  <a:pt x="218322" y="126888"/>
                  <a:pt x="213562" y="134699"/>
                  <a:pt x="207433" y="141339"/>
                </a:cubicBezTo>
                <a:cubicBezTo>
                  <a:pt x="151051" y="202420"/>
                  <a:pt x="194085" y="155805"/>
                  <a:pt x="156633" y="187906"/>
                </a:cubicBezTo>
                <a:cubicBezTo>
                  <a:pt x="139666" y="202449"/>
                  <a:pt x="146674" y="199524"/>
                  <a:pt x="131233" y="217539"/>
                </a:cubicBezTo>
                <a:cubicBezTo>
                  <a:pt x="127337" y="222085"/>
                  <a:pt x="122475" y="225733"/>
                  <a:pt x="118533" y="230239"/>
                </a:cubicBezTo>
                <a:cubicBezTo>
                  <a:pt x="112583" y="237039"/>
                  <a:pt x="107550" y="244606"/>
                  <a:pt x="101600" y="251406"/>
                </a:cubicBezTo>
                <a:cubicBezTo>
                  <a:pt x="97658" y="255912"/>
                  <a:pt x="92380" y="259234"/>
                  <a:pt x="88900" y="264106"/>
                </a:cubicBezTo>
                <a:cubicBezTo>
                  <a:pt x="85232" y="269241"/>
                  <a:pt x="83255" y="275395"/>
                  <a:pt x="80433" y="281039"/>
                </a:cubicBezTo>
                <a:cubicBezTo>
                  <a:pt x="69766" y="345045"/>
                  <a:pt x="83891" y="254934"/>
                  <a:pt x="71967" y="374172"/>
                </a:cubicBezTo>
                <a:cubicBezTo>
                  <a:pt x="70291" y="390930"/>
                  <a:pt x="66781" y="389041"/>
                  <a:pt x="63500" y="403806"/>
                </a:cubicBezTo>
                <a:cubicBezTo>
                  <a:pt x="61638" y="412185"/>
                  <a:pt x="60678" y="420739"/>
                  <a:pt x="59267" y="429206"/>
                </a:cubicBezTo>
                <a:cubicBezTo>
                  <a:pt x="62089" y="439084"/>
                  <a:pt x="57600" y="457150"/>
                  <a:pt x="67733" y="458839"/>
                </a:cubicBezTo>
                <a:cubicBezTo>
                  <a:pt x="77770" y="460512"/>
                  <a:pt x="79334" y="442105"/>
                  <a:pt x="84667" y="433439"/>
                </a:cubicBezTo>
                <a:cubicBezTo>
                  <a:pt x="90630" y="423750"/>
                  <a:pt x="96246" y="413844"/>
                  <a:pt x="101600" y="403806"/>
                </a:cubicBezTo>
                <a:cubicBezTo>
                  <a:pt x="116131" y="376561"/>
                  <a:pt x="121547" y="365130"/>
                  <a:pt x="131233" y="336072"/>
                </a:cubicBezTo>
                <a:cubicBezTo>
                  <a:pt x="134482" y="326326"/>
                  <a:pt x="136451" y="316185"/>
                  <a:pt x="139700" y="306439"/>
                </a:cubicBezTo>
                <a:cubicBezTo>
                  <a:pt x="143513" y="295001"/>
                  <a:pt x="148587" y="284010"/>
                  <a:pt x="152400" y="272572"/>
                </a:cubicBezTo>
                <a:cubicBezTo>
                  <a:pt x="154240" y="267053"/>
                  <a:pt x="155035" y="261233"/>
                  <a:pt x="156633" y="255639"/>
                </a:cubicBezTo>
                <a:cubicBezTo>
                  <a:pt x="157859" y="251348"/>
                  <a:pt x="159456" y="247172"/>
                  <a:pt x="160867" y="242939"/>
                </a:cubicBezTo>
                <a:cubicBezTo>
                  <a:pt x="162278" y="233061"/>
                  <a:pt x="163143" y="223090"/>
                  <a:pt x="165100" y="213306"/>
                </a:cubicBezTo>
                <a:cubicBezTo>
                  <a:pt x="167582" y="200894"/>
                  <a:pt x="172636" y="195722"/>
                  <a:pt x="177800" y="183672"/>
                </a:cubicBezTo>
                <a:cubicBezTo>
                  <a:pt x="179558" y="179570"/>
                  <a:pt x="179866" y="174873"/>
                  <a:pt x="182033" y="170972"/>
                </a:cubicBezTo>
                <a:cubicBezTo>
                  <a:pt x="190875" y="155056"/>
                  <a:pt x="214937" y="124279"/>
                  <a:pt x="224367" y="111706"/>
                </a:cubicBezTo>
                <a:cubicBezTo>
                  <a:pt x="228600" y="106061"/>
                  <a:pt x="232078" y="99761"/>
                  <a:pt x="237067" y="94772"/>
                </a:cubicBezTo>
                <a:cubicBezTo>
                  <a:pt x="241300" y="90539"/>
                  <a:pt x="245041" y="85748"/>
                  <a:pt x="249767" y="82072"/>
                </a:cubicBezTo>
                <a:cubicBezTo>
                  <a:pt x="257799" y="75825"/>
                  <a:pt x="267972" y="72334"/>
                  <a:pt x="275167" y="65139"/>
                </a:cubicBezTo>
                <a:cubicBezTo>
                  <a:pt x="279400" y="60906"/>
                  <a:pt x="293222" y="55116"/>
                  <a:pt x="287867" y="52439"/>
                </a:cubicBezTo>
                <a:cubicBezTo>
                  <a:pt x="278942" y="47977"/>
                  <a:pt x="268177" y="55843"/>
                  <a:pt x="258233" y="56672"/>
                </a:cubicBezTo>
                <a:cubicBezTo>
                  <a:pt x="234286" y="58668"/>
                  <a:pt x="210256" y="59495"/>
                  <a:pt x="186267" y="60906"/>
                </a:cubicBezTo>
                <a:cubicBezTo>
                  <a:pt x="183392" y="64740"/>
                  <a:pt x="168194" y="84350"/>
                  <a:pt x="165100" y="90539"/>
                </a:cubicBezTo>
                <a:cubicBezTo>
                  <a:pt x="163104" y="94530"/>
                  <a:pt x="163034" y="99338"/>
                  <a:pt x="160867" y="103239"/>
                </a:cubicBezTo>
                <a:cubicBezTo>
                  <a:pt x="155925" y="112134"/>
                  <a:pt x="143933" y="128639"/>
                  <a:pt x="143933" y="128639"/>
                </a:cubicBezTo>
                <a:cubicBezTo>
                  <a:pt x="142522" y="132872"/>
                  <a:pt x="141458" y="137238"/>
                  <a:pt x="139700" y="141339"/>
                </a:cubicBezTo>
                <a:cubicBezTo>
                  <a:pt x="137214" y="147139"/>
                  <a:pt x="131233" y="164583"/>
                  <a:pt x="131233" y="158272"/>
                </a:cubicBezTo>
                <a:cubicBezTo>
                  <a:pt x="131233" y="146636"/>
                  <a:pt x="136020" y="135445"/>
                  <a:pt x="139700" y="124406"/>
                </a:cubicBezTo>
                <a:cubicBezTo>
                  <a:pt x="148959" y="96631"/>
                  <a:pt x="147613" y="104169"/>
                  <a:pt x="152400" y="77839"/>
                </a:cubicBezTo>
                <a:cubicBezTo>
                  <a:pt x="153935" y="69394"/>
                  <a:pt x="154835" y="60832"/>
                  <a:pt x="156633" y="52439"/>
                </a:cubicBezTo>
                <a:cubicBezTo>
                  <a:pt x="159071" y="41061"/>
                  <a:pt x="171555" y="8890"/>
                  <a:pt x="165100" y="18572"/>
                </a:cubicBezTo>
                <a:cubicBezTo>
                  <a:pt x="147356" y="45187"/>
                  <a:pt x="166073" y="15975"/>
                  <a:pt x="148167" y="48206"/>
                </a:cubicBezTo>
                <a:cubicBezTo>
                  <a:pt x="144171" y="55399"/>
                  <a:pt x="139463" y="62180"/>
                  <a:pt x="135467" y="69372"/>
                </a:cubicBezTo>
                <a:cubicBezTo>
                  <a:pt x="132402" y="74889"/>
                  <a:pt x="130501" y="81055"/>
                  <a:pt x="127000" y="86306"/>
                </a:cubicBezTo>
                <a:cubicBezTo>
                  <a:pt x="121988" y="93824"/>
                  <a:pt x="115079" y="99954"/>
                  <a:pt x="110067" y="107472"/>
                </a:cubicBezTo>
                <a:cubicBezTo>
                  <a:pt x="100939" y="121165"/>
                  <a:pt x="93796" y="136114"/>
                  <a:pt x="84667" y="149806"/>
                </a:cubicBezTo>
                <a:cubicBezTo>
                  <a:pt x="72286" y="168376"/>
                  <a:pt x="79253" y="158436"/>
                  <a:pt x="63500" y="179439"/>
                </a:cubicBezTo>
                <a:cubicBezTo>
                  <a:pt x="62089" y="185083"/>
                  <a:pt x="61559" y="191024"/>
                  <a:pt x="59267" y="196372"/>
                </a:cubicBezTo>
                <a:cubicBezTo>
                  <a:pt x="57263" y="201049"/>
                  <a:pt x="46249" y="211347"/>
                  <a:pt x="50800" y="209072"/>
                </a:cubicBezTo>
                <a:cubicBezTo>
                  <a:pt x="69760" y="199592"/>
                  <a:pt x="67535" y="185304"/>
                  <a:pt x="80433" y="170972"/>
                </a:cubicBezTo>
                <a:cubicBezTo>
                  <a:pt x="87806" y="162780"/>
                  <a:pt x="97366" y="156861"/>
                  <a:pt x="105833" y="149806"/>
                </a:cubicBezTo>
                <a:cubicBezTo>
                  <a:pt x="110066" y="141339"/>
                  <a:pt x="113936" y="132681"/>
                  <a:pt x="118533" y="124406"/>
                </a:cubicBezTo>
                <a:cubicBezTo>
                  <a:pt x="128054" y="107269"/>
                  <a:pt x="139401" y="91141"/>
                  <a:pt x="148167" y="73606"/>
                </a:cubicBezTo>
                <a:cubicBezTo>
                  <a:pt x="156436" y="57066"/>
                  <a:pt x="155126" y="57936"/>
                  <a:pt x="165100" y="43972"/>
                </a:cubicBezTo>
                <a:cubicBezTo>
                  <a:pt x="177888" y="26070"/>
                  <a:pt x="174798" y="26546"/>
                  <a:pt x="194733" y="18572"/>
                </a:cubicBezTo>
                <a:cubicBezTo>
                  <a:pt x="203019" y="15258"/>
                  <a:pt x="220133" y="10106"/>
                  <a:pt x="220133" y="10106"/>
                </a:cubicBezTo>
                <a:cubicBezTo>
                  <a:pt x="214489" y="17161"/>
                  <a:pt x="209589" y="24883"/>
                  <a:pt x="203200" y="31272"/>
                </a:cubicBezTo>
                <a:cubicBezTo>
                  <a:pt x="198211" y="36261"/>
                  <a:pt x="190913" y="38662"/>
                  <a:pt x="186267" y="43972"/>
                </a:cubicBezTo>
                <a:cubicBezTo>
                  <a:pt x="180849" y="50164"/>
                  <a:pt x="178286" y="58398"/>
                  <a:pt x="173567" y="65139"/>
                </a:cubicBezTo>
                <a:cubicBezTo>
                  <a:pt x="168385" y="72541"/>
                  <a:pt x="161815" y="78904"/>
                  <a:pt x="156633" y="86306"/>
                </a:cubicBezTo>
                <a:cubicBezTo>
                  <a:pt x="151914" y="93047"/>
                  <a:pt x="148497" y="100626"/>
                  <a:pt x="143933" y="107472"/>
                </a:cubicBezTo>
                <a:cubicBezTo>
                  <a:pt x="140019" y="113343"/>
                  <a:pt x="134972" y="118423"/>
                  <a:pt x="131233" y="124406"/>
                </a:cubicBezTo>
                <a:cubicBezTo>
                  <a:pt x="127889" y="129757"/>
                  <a:pt x="121237" y="147461"/>
                  <a:pt x="122767" y="141339"/>
                </a:cubicBezTo>
                <a:cubicBezTo>
                  <a:pt x="126801" y="125200"/>
                  <a:pt x="125025" y="124236"/>
                  <a:pt x="135467" y="111706"/>
                </a:cubicBezTo>
                <a:cubicBezTo>
                  <a:pt x="149361" y="95033"/>
                  <a:pt x="147849" y="101401"/>
                  <a:pt x="165100" y="86306"/>
                </a:cubicBezTo>
                <a:cubicBezTo>
                  <a:pt x="171107" y="81049"/>
                  <a:pt x="175391" y="73800"/>
                  <a:pt x="182033" y="69372"/>
                </a:cubicBezTo>
                <a:cubicBezTo>
                  <a:pt x="188356" y="65157"/>
                  <a:pt x="196058" y="63503"/>
                  <a:pt x="203200" y="60906"/>
                </a:cubicBezTo>
                <a:cubicBezTo>
                  <a:pt x="211587" y="57856"/>
                  <a:pt x="220133" y="55261"/>
                  <a:pt x="228600" y="52439"/>
                </a:cubicBezTo>
                <a:cubicBezTo>
                  <a:pt x="232833" y="51028"/>
                  <a:pt x="236898" y="48940"/>
                  <a:pt x="241300" y="48206"/>
                </a:cubicBezTo>
                <a:cubicBezTo>
                  <a:pt x="249767" y="46795"/>
                  <a:pt x="258283" y="45655"/>
                  <a:pt x="266700" y="43972"/>
                </a:cubicBezTo>
                <a:cubicBezTo>
                  <a:pt x="272405" y="42831"/>
                  <a:pt x="277953" y="41001"/>
                  <a:pt x="283633" y="39739"/>
                </a:cubicBezTo>
                <a:cubicBezTo>
                  <a:pt x="290657" y="38178"/>
                  <a:pt x="297744" y="36917"/>
                  <a:pt x="304800" y="35506"/>
                </a:cubicBezTo>
                <a:cubicBezTo>
                  <a:pt x="309033" y="36917"/>
                  <a:pt x="319258" y="35638"/>
                  <a:pt x="317500" y="39739"/>
                </a:cubicBezTo>
                <a:cubicBezTo>
                  <a:pt x="310981" y="54951"/>
                  <a:pt x="279903" y="73270"/>
                  <a:pt x="266700" y="82072"/>
                </a:cubicBezTo>
                <a:cubicBezTo>
                  <a:pt x="262467" y="84894"/>
                  <a:pt x="258070" y="87486"/>
                  <a:pt x="254000" y="90539"/>
                </a:cubicBezTo>
                <a:cubicBezTo>
                  <a:pt x="248356" y="94772"/>
                  <a:pt x="242424" y="98647"/>
                  <a:pt x="237067" y="103239"/>
                </a:cubicBezTo>
                <a:cubicBezTo>
                  <a:pt x="232521" y="107135"/>
                  <a:pt x="219012" y="113261"/>
                  <a:pt x="224367" y="115939"/>
                </a:cubicBezTo>
                <a:cubicBezTo>
                  <a:pt x="233291" y="120401"/>
                  <a:pt x="244122" y="113117"/>
                  <a:pt x="254000" y="111706"/>
                </a:cubicBezTo>
                <a:cubicBezTo>
                  <a:pt x="262467" y="106061"/>
                  <a:pt x="271259" y="100878"/>
                  <a:pt x="279400" y="94772"/>
                </a:cubicBezTo>
                <a:cubicBezTo>
                  <a:pt x="285044" y="90539"/>
                  <a:pt x="290350" y="85811"/>
                  <a:pt x="296333" y="82072"/>
                </a:cubicBezTo>
                <a:cubicBezTo>
                  <a:pt x="301685" y="78727"/>
                  <a:pt x="307622" y="76428"/>
                  <a:pt x="313267" y="73606"/>
                </a:cubicBezTo>
                <a:cubicBezTo>
                  <a:pt x="321734" y="75017"/>
                  <a:pt x="341600" y="69772"/>
                  <a:pt x="338667" y="77839"/>
                </a:cubicBezTo>
                <a:cubicBezTo>
                  <a:pt x="331847" y="96594"/>
                  <a:pt x="312937" y="109102"/>
                  <a:pt x="296333" y="120172"/>
                </a:cubicBezTo>
                <a:cubicBezTo>
                  <a:pt x="280724" y="130579"/>
                  <a:pt x="266207" y="140839"/>
                  <a:pt x="249767" y="149806"/>
                </a:cubicBezTo>
                <a:cubicBezTo>
                  <a:pt x="241457" y="154339"/>
                  <a:pt x="233202" y="159108"/>
                  <a:pt x="224367" y="162506"/>
                </a:cubicBezTo>
                <a:cubicBezTo>
                  <a:pt x="214779" y="166194"/>
                  <a:pt x="204611" y="168150"/>
                  <a:pt x="194733" y="170972"/>
                </a:cubicBezTo>
                <a:cubicBezTo>
                  <a:pt x="161426" y="195953"/>
                  <a:pt x="195439" y="172736"/>
                  <a:pt x="156633" y="192139"/>
                </a:cubicBezTo>
                <a:cubicBezTo>
                  <a:pt x="152082" y="194414"/>
                  <a:pt x="148351" y="198082"/>
                  <a:pt x="143933" y="200606"/>
                </a:cubicBezTo>
                <a:cubicBezTo>
                  <a:pt x="106336" y="222090"/>
                  <a:pt x="145242" y="196910"/>
                  <a:pt x="114300" y="217539"/>
                </a:cubicBezTo>
                <a:cubicBezTo>
                  <a:pt x="111478" y="251406"/>
                  <a:pt x="108145" y="285234"/>
                  <a:pt x="105833" y="319139"/>
                </a:cubicBezTo>
                <a:cubicBezTo>
                  <a:pt x="103911" y="347331"/>
                  <a:pt x="105255" y="375786"/>
                  <a:pt x="101600" y="403806"/>
                </a:cubicBezTo>
                <a:cubicBezTo>
                  <a:pt x="100942" y="408851"/>
                  <a:pt x="95657" y="412088"/>
                  <a:pt x="93133" y="416506"/>
                </a:cubicBezTo>
                <a:cubicBezTo>
                  <a:pt x="90002" y="421985"/>
                  <a:pt x="87798" y="427960"/>
                  <a:pt x="84667" y="433439"/>
                </a:cubicBezTo>
                <a:cubicBezTo>
                  <a:pt x="82143" y="437857"/>
                  <a:pt x="78636" y="441672"/>
                  <a:pt x="76200" y="446139"/>
                </a:cubicBezTo>
                <a:cubicBezTo>
                  <a:pt x="70156" y="457219"/>
                  <a:pt x="64911" y="468717"/>
                  <a:pt x="59267" y="480006"/>
                </a:cubicBezTo>
                <a:cubicBezTo>
                  <a:pt x="56445" y="485650"/>
                  <a:pt x="54300" y="491688"/>
                  <a:pt x="50800" y="496939"/>
                </a:cubicBezTo>
                <a:lnTo>
                  <a:pt x="33867" y="522339"/>
                </a:lnTo>
                <a:lnTo>
                  <a:pt x="25400" y="535039"/>
                </a:lnTo>
                <a:cubicBezTo>
                  <a:pt x="15473" y="564823"/>
                  <a:pt x="28393" y="528054"/>
                  <a:pt x="12700" y="564672"/>
                </a:cubicBezTo>
                <a:cubicBezTo>
                  <a:pt x="2183" y="589211"/>
                  <a:pt x="16273" y="565664"/>
                  <a:pt x="0" y="590072"/>
                </a:cubicBezTo>
                <a:cubicBezTo>
                  <a:pt x="1411" y="604183"/>
                  <a:pt x="-1353" y="619371"/>
                  <a:pt x="4233" y="632406"/>
                </a:cubicBezTo>
                <a:cubicBezTo>
                  <a:pt x="6237" y="637083"/>
                  <a:pt x="10176" y="624124"/>
                  <a:pt x="12700" y="619706"/>
                </a:cubicBezTo>
                <a:cubicBezTo>
                  <a:pt x="15831" y="614227"/>
                  <a:pt x="18102" y="608289"/>
                  <a:pt x="21167" y="602772"/>
                </a:cubicBezTo>
                <a:cubicBezTo>
                  <a:pt x="25163" y="595580"/>
                  <a:pt x="29634" y="588661"/>
                  <a:pt x="33867" y="581606"/>
                </a:cubicBezTo>
                <a:cubicBezTo>
                  <a:pt x="42156" y="531867"/>
                  <a:pt x="33917" y="577141"/>
                  <a:pt x="42333" y="539272"/>
                </a:cubicBezTo>
                <a:cubicBezTo>
                  <a:pt x="49143" y="508627"/>
                  <a:pt x="43237" y="528097"/>
                  <a:pt x="50800" y="505406"/>
                </a:cubicBezTo>
                <a:cubicBezTo>
                  <a:pt x="52752" y="491743"/>
                  <a:pt x="55047" y="463051"/>
                  <a:pt x="63500" y="450372"/>
                </a:cubicBezTo>
                <a:lnTo>
                  <a:pt x="71967" y="437672"/>
                </a:lnTo>
                <a:cubicBezTo>
                  <a:pt x="70556" y="429205"/>
                  <a:pt x="72494" y="419414"/>
                  <a:pt x="67733" y="412272"/>
                </a:cubicBezTo>
                <a:cubicBezTo>
                  <a:pt x="65258" y="408559"/>
                  <a:pt x="65067" y="420794"/>
                  <a:pt x="63500" y="424972"/>
                </a:cubicBezTo>
                <a:cubicBezTo>
                  <a:pt x="60832" y="432087"/>
                  <a:pt x="58119" y="439195"/>
                  <a:pt x="55033" y="446139"/>
                </a:cubicBezTo>
                <a:cubicBezTo>
                  <a:pt x="46010" y="466441"/>
                  <a:pt x="45742" y="462865"/>
                  <a:pt x="33867" y="484239"/>
                </a:cubicBezTo>
                <a:cubicBezTo>
                  <a:pt x="30802" y="489755"/>
                  <a:pt x="28222" y="495528"/>
                  <a:pt x="25400" y="501172"/>
                </a:cubicBezTo>
                <a:cubicBezTo>
                  <a:pt x="23989" y="508228"/>
                  <a:pt x="22912" y="515358"/>
                  <a:pt x="21167" y="522339"/>
                </a:cubicBezTo>
                <a:cubicBezTo>
                  <a:pt x="20085" y="526668"/>
                  <a:pt x="16933" y="530577"/>
                  <a:pt x="16933" y="535039"/>
                </a:cubicBezTo>
                <a:cubicBezTo>
                  <a:pt x="16933" y="550625"/>
                  <a:pt x="19756" y="566084"/>
                  <a:pt x="21167" y="581606"/>
                </a:cubicBezTo>
                <a:cubicBezTo>
                  <a:pt x="25400" y="573139"/>
                  <a:pt x="30683" y="565121"/>
                  <a:pt x="33867" y="556206"/>
                </a:cubicBezTo>
                <a:cubicBezTo>
                  <a:pt x="37781" y="545247"/>
                  <a:pt x="38011" y="533143"/>
                  <a:pt x="42333" y="522339"/>
                </a:cubicBezTo>
                <a:cubicBezTo>
                  <a:pt x="45155" y="515283"/>
                  <a:pt x="48203" y="508314"/>
                  <a:pt x="50800" y="501172"/>
                </a:cubicBezTo>
                <a:cubicBezTo>
                  <a:pt x="50814" y="501134"/>
                  <a:pt x="61377" y="469442"/>
                  <a:pt x="63500" y="463072"/>
                </a:cubicBezTo>
                <a:lnTo>
                  <a:pt x="67733" y="450372"/>
                </a:lnTo>
                <a:cubicBezTo>
                  <a:pt x="67733" y="450372"/>
                  <a:pt x="65157" y="458929"/>
                  <a:pt x="63500" y="463072"/>
                </a:cubicBezTo>
                <a:cubicBezTo>
                  <a:pt x="60678" y="470128"/>
                  <a:pt x="58724" y="477596"/>
                  <a:pt x="55033" y="484239"/>
                </a:cubicBezTo>
                <a:cubicBezTo>
                  <a:pt x="26272" y="536009"/>
                  <a:pt x="57341" y="463648"/>
                  <a:pt x="33867" y="522339"/>
                </a:cubicBezTo>
                <a:cubicBezTo>
                  <a:pt x="32456" y="530806"/>
                  <a:pt x="31316" y="539322"/>
                  <a:pt x="29633" y="547739"/>
                </a:cubicBezTo>
                <a:cubicBezTo>
                  <a:pt x="28492" y="553444"/>
                  <a:pt x="25094" y="570482"/>
                  <a:pt x="25400" y="564672"/>
                </a:cubicBezTo>
                <a:cubicBezTo>
                  <a:pt x="31660" y="445759"/>
                  <a:pt x="20177" y="499965"/>
                  <a:pt x="46567" y="441906"/>
                </a:cubicBezTo>
                <a:cubicBezTo>
                  <a:pt x="49711" y="434988"/>
                  <a:pt x="51849" y="427639"/>
                  <a:pt x="55033" y="420739"/>
                </a:cubicBezTo>
                <a:cubicBezTo>
                  <a:pt x="60322" y="409279"/>
                  <a:pt x="71967" y="386872"/>
                  <a:pt x="71967" y="386872"/>
                </a:cubicBezTo>
                <a:cubicBezTo>
                  <a:pt x="74789" y="375583"/>
                  <a:pt x="78520" y="364484"/>
                  <a:pt x="80433" y="353006"/>
                </a:cubicBezTo>
                <a:cubicBezTo>
                  <a:pt x="82516" y="340510"/>
                  <a:pt x="84692" y="323296"/>
                  <a:pt x="88900" y="310672"/>
                </a:cubicBezTo>
                <a:cubicBezTo>
                  <a:pt x="92821" y="298908"/>
                  <a:pt x="99691" y="283629"/>
                  <a:pt x="105833" y="272572"/>
                </a:cubicBezTo>
                <a:cubicBezTo>
                  <a:pt x="109829" y="265379"/>
                  <a:pt x="114853" y="258765"/>
                  <a:pt x="118533" y="251406"/>
                </a:cubicBezTo>
                <a:cubicBezTo>
                  <a:pt x="121932" y="244609"/>
                  <a:pt x="123914" y="237183"/>
                  <a:pt x="127000" y="230239"/>
                </a:cubicBezTo>
                <a:cubicBezTo>
                  <a:pt x="129563" y="224472"/>
                  <a:pt x="132645" y="218950"/>
                  <a:pt x="135467" y="213306"/>
                </a:cubicBezTo>
                <a:cubicBezTo>
                  <a:pt x="136878" y="206250"/>
                  <a:pt x="137807" y="199081"/>
                  <a:pt x="139700" y="192139"/>
                </a:cubicBezTo>
                <a:cubicBezTo>
                  <a:pt x="143376" y="178659"/>
                  <a:pt x="148974" y="162060"/>
                  <a:pt x="156633" y="149806"/>
                </a:cubicBezTo>
                <a:cubicBezTo>
                  <a:pt x="160372" y="143823"/>
                  <a:pt x="164587" y="138093"/>
                  <a:pt x="169333" y="132872"/>
                </a:cubicBezTo>
                <a:cubicBezTo>
                  <a:pt x="178730" y="122536"/>
                  <a:pt x="206716" y="91616"/>
                  <a:pt x="198967" y="103239"/>
                </a:cubicBezTo>
                <a:cubicBezTo>
                  <a:pt x="196145" y="107472"/>
                  <a:pt x="194409" y="112682"/>
                  <a:pt x="190500" y="115939"/>
                </a:cubicBezTo>
                <a:cubicBezTo>
                  <a:pt x="183523" y="121753"/>
                  <a:pt x="169691" y="125698"/>
                  <a:pt x="160867" y="128639"/>
                </a:cubicBezTo>
                <a:cubicBezTo>
                  <a:pt x="183445" y="131461"/>
                  <a:pt x="214386" y="119339"/>
                  <a:pt x="228600" y="137106"/>
                </a:cubicBezTo>
                <a:cubicBezTo>
                  <a:pt x="238573" y="149572"/>
                  <a:pt x="194733" y="170972"/>
                  <a:pt x="194733" y="170972"/>
                </a:cubicBezTo>
                <a:cubicBezTo>
                  <a:pt x="197750" y="163430"/>
                  <a:pt x="206275" y="140421"/>
                  <a:pt x="211667" y="132872"/>
                </a:cubicBezTo>
                <a:cubicBezTo>
                  <a:pt x="215147" y="128000"/>
                  <a:pt x="220534" y="124771"/>
                  <a:pt x="224367" y="120172"/>
                </a:cubicBezTo>
                <a:cubicBezTo>
                  <a:pt x="227624" y="116263"/>
                  <a:pt x="229576" y="111381"/>
                  <a:pt x="232833" y="107472"/>
                </a:cubicBezTo>
                <a:cubicBezTo>
                  <a:pt x="236666" y="102873"/>
                  <a:pt x="251092" y="96995"/>
                  <a:pt x="245533" y="94772"/>
                </a:cubicBezTo>
                <a:cubicBezTo>
                  <a:pt x="237623" y="91608"/>
                  <a:pt x="184345" y="105290"/>
                  <a:pt x="177800" y="107472"/>
                </a:cubicBezTo>
                <a:lnTo>
                  <a:pt x="152400" y="115939"/>
                </a:lnTo>
                <a:cubicBezTo>
                  <a:pt x="149578" y="110295"/>
                  <a:pt x="143933" y="105317"/>
                  <a:pt x="143933" y="99006"/>
                </a:cubicBezTo>
                <a:cubicBezTo>
                  <a:pt x="143933" y="93918"/>
                  <a:pt x="149876" y="90724"/>
                  <a:pt x="152400" y="86306"/>
                </a:cubicBezTo>
                <a:cubicBezTo>
                  <a:pt x="155531" y="80827"/>
                  <a:pt x="157522" y="74724"/>
                  <a:pt x="160867" y="69372"/>
                </a:cubicBezTo>
                <a:cubicBezTo>
                  <a:pt x="165059" y="62666"/>
                  <a:pt x="178846" y="44686"/>
                  <a:pt x="186267" y="39739"/>
                </a:cubicBezTo>
                <a:cubicBezTo>
                  <a:pt x="195963" y="33275"/>
                  <a:pt x="209837" y="35506"/>
                  <a:pt x="220133" y="35506"/>
                </a:cubicBezTo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Can 45"/>
          <p:cNvSpPr/>
          <p:nvPr/>
        </p:nvSpPr>
        <p:spPr>
          <a:xfrm>
            <a:off x="2101030" y="5096072"/>
            <a:ext cx="548811" cy="483402"/>
          </a:xfrm>
          <a:prstGeom prst="can">
            <a:avLst>
              <a:gd name="adj" fmla="val 20220"/>
            </a:avLst>
          </a:prstGeom>
          <a:solidFill>
            <a:schemeClr val="accent4">
              <a:lumMod val="75000"/>
            </a:schemeClr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noFill/>
              </a:rPr>
              <a:t>c</a:t>
            </a:r>
          </a:p>
        </p:txBody>
      </p:sp>
      <p:sp>
        <p:nvSpPr>
          <p:cNvPr id="47" name="Can 46"/>
          <p:cNvSpPr/>
          <p:nvPr/>
        </p:nvSpPr>
        <p:spPr>
          <a:xfrm>
            <a:off x="2100483" y="4551579"/>
            <a:ext cx="548811" cy="999215"/>
          </a:xfrm>
          <a:prstGeom prst="can">
            <a:avLst>
              <a:gd name="adj" fmla="val 20220"/>
            </a:avLst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LB + Soil extract</a:t>
            </a:r>
          </a:p>
        </p:txBody>
      </p:sp>
      <p:sp>
        <p:nvSpPr>
          <p:cNvPr id="50" name="Can 49"/>
          <p:cNvSpPr/>
          <p:nvPr/>
        </p:nvSpPr>
        <p:spPr>
          <a:xfrm>
            <a:off x="4207659" y="3868426"/>
            <a:ext cx="890273" cy="885267"/>
          </a:xfrm>
          <a:prstGeom prst="can">
            <a:avLst>
              <a:gd name="adj" fmla="val 30171"/>
            </a:avLst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0.22 </a:t>
            </a:r>
            <a:r>
              <a:rPr lang="el-GR" sz="1000" dirty="0">
                <a:solidFill>
                  <a:schemeClr val="tx1"/>
                </a:solidFill>
              </a:rPr>
              <a:t>μ</a:t>
            </a:r>
            <a:r>
              <a:rPr lang="en-US" sz="1000" dirty="0">
                <a:solidFill>
                  <a:schemeClr val="tx1"/>
                </a:solidFill>
              </a:rPr>
              <a:t>m filter</a:t>
            </a:r>
          </a:p>
        </p:txBody>
      </p:sp>
      <p:sp>
        <p:nvSpPr>
          <p:cNvPr id="51" name="Can 50"/>
          <p:cNvSpPr/>
          <p:nvPr/>
        </p:nvSpPr>
        <p:spPr>
          <a:xfrm>
            <a:off x="4281015" y="4711660"/>
            <a:ext cx="743559" cy="879952"/>
          </a:xfrm>
          <a:prstGeom prst="can">
            <a:avLst>
              <a:gd name="adj" fmla="val 17486"/>
            </a:avLst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52" name="Can 51"/>
          <p:cNvSpPr/>
          <p:nvPr/>
        </p:nvSpPr>
        <p:spPr>
          <a:xfrm>
            <a:off x="4280466" y="5176752"/>
            <a:ext cx="744106" cy="384412"/>
          </a:xfrm>
          <a:prstGeom prst="can">
            <a:avLst>
              <a:gd name="adj" fmla="val 38020"/>
            </a:avLst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noFill/>
              </a:rPr>
              <a:t>c</a:t>
            </a:r>
          </a:p>
        </p:txBody>
      </p:sp>
      <p:sp>
        <p:nvSpPr>
          <p:cNvPr id="53" name="Block Arc 52"/>
          <p:cNvSpPr/>
          <p:nvPr/>
        </p:nvSpPr>
        <p:spPr>
          <a:xfrm rot="16200000">
            <a:off x="3290988" y="5342522"/>
            <a:ext cx="1833337" cy="498183"/>
          </a:xfrm>
          <a:prstGeom prst="blockArc">
            <a:avLst>
              <a:gd name="adj1" fmla="val 16128395"/>
              <a:gd name="adj2" fmla="val 158141"/>
              <a:gd name="adj3" fmla="val 21082"/>
            </a:avLst>
          </a:prstGeom>
          <a:solidFill>
            <a:schemeClr val="accent2">
              <a:lumMod val="75000"/>
            </a:schemeClr>
          </a:solidFill>
          <a:ln w="28575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7" name="Teardrop 56"/>
          <p:cNvSpPr/>
          <p:nvPr/>
        </p:nvSpPr>
        <p:spPr>
          <a:xfrm rot="12284728">
            <a:off x="5627848" y="2099638"/>
            <a:ext cx="3164245" cy="3349764"/>
          </a:xfrm>
          <a:prstGeom prst="teardrop">
            <a:avLst>
              <a:gd name="adj" fmla="val 11678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6532443" y="2412111"/>
            <a:ext cx="1231641" cy="138847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6533791" y="3808708"/>
            <a:ext cx="1231641" cy="138847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6532464" y="2829907"/>
            <a:ext cx="1231641" cy="978803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6528730" y="4215714"/>
            <a:ext cx="1231641" cy="97880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/>
          <p:cNvSpPr/>
          <p:nvPr/>
        </p:nvSpPr>
        <p:spPr>
          <a:xfrm>
            <a:off x="6528730" y="3808710"/>
            <a:ext cx="1231641" cy="73493"/>
          </a:xfrm>
          <a:prstGeom prst="rect">
            <a:avLst/>
          </a:prstGeom>
          <a:blipFill>
            <a:blip r:embed="rId3">
              <a:biLevel thresh="75000"/>
            </a:blip>
            <a:tile tx="0" ty="0" sx="100000" sy="100000" flip="none" algn="tl"/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Down Arrow 98"/>
          <p:cNvSpPr/>
          <p:nvPr/>
        </p:nvSpPr>
        <p:spPr>
          <a:xfrm>
            <a:off x="5883345" y="3227589"/>
            <a:ext cx="448297" cy="1516605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53661" y="4256579"/>
            <a:ext cx="959308" cy="93793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36015" y="2894525"/>
            <a:ext cx="856456" cy="882338"/>
          </a:xfrm>
          <a:prstGeom prst="rect">
            <a:avLst/>
          </a:prstGeom>
        </p:spPr>
      </p:pic>
      <p:pic>
        <p:nvPicPr>
          <p:cNvPr id="295" name="Picture 29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63294" y="2850338"/>
            <a:ext cx="959308" cy="937938"/>
          </a:xfrm>
          <a:prstGeom prst="rect">
            <a:avLst/>
          </a:prstGeom>
        </p:spPr>
      </p:pic>
      <p:cxnSp>
        <p:nvCxnSpPr>
          <p:cNvPr id="11" name="Straight Arrow Connector 10"/>
          <p:cNvCxnSpPr/>
          <p:nvPr/>
        </p:nvCxnSpPr>
        <p:spPr>
          <a:xfrm>
            <a:off x="1382658" y="4884125"/>
            <a:ext cx="590411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>
            <a:off x="3106751" y="4884125"/>
            <a:ext cx="590411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5517082" y="1064600"/>
            <a:ext cx="590411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8986838" y="1372182"/>
            <a:ext cx="5533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P1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642834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125107" y="1770615"/>
            <a:ext cx="3037541" cy="1847615"/>
            <a:chOff x="8573035" y="3725910"/>
            <a:chExt cx="3037541" cy="1847615"/>
          </a:xfrm>
        </p:grpSpPr>
        <p:sp>
          <p:nvSpPr>
            <p:cNvPr id="3" name="Freeform 2"/>
            <p:cNvSpPr/>
            <p:nvPr/>
          </p:nvSpPr>
          <p:spPr>
            <a:xfrm>
              <a:off x="9956396" y="4250595"/>
              <a:ext cx="988796" cy="1309438"/>
            </a:xfrm>
            <a:custGeom>
              <a:avLst/>
              <a:gdLst>
                <a:gd name="connsiteX0" fmla="*/ 496914 w 988796"/>
                <a:gd name="connsiteY0" fmla="*/ 0 h 1309438"/>
                <a:gd name="connsiteX1" fmla="*/ 496915 w 988796"/>
                <a:gd name="connsiteY1" fmla="*/ 0 h 1309438"/>
                <a:gd name="connsiteX2" fmla="*/ 692165 w 988796"/>
                <a:gd name="connsiteY2" fmla="*/ 48812 h 1309438"/>
                <a:gd name="connsiteX3" fmla="*/ 692164 w 988796"/>
                <a:gd name="connsiteY3" fmla="*/ 510812 h 1309438"/>
                <a:gd name="connsiteX4" fmla="*/ 688197 w 988796"/>
                <a:gd name="connsiteY4" fmla="*/ 520650 h 1309438"/>
                <a:gd name="connsiteX5" fmla="*/ 684220 w 988796"/>
                <a:gd name="connsiteY5" fmla="*/ 523853 h 1309438"/>
                <a:gd name="connsiteX6" fmla="*/ 988796 w 988796"/>
                <a:gd name="connsiteY6" fmla="*/ 1309438 h 1309438"/>
                <a:gd name="connsiteX7" fmla="*/ 0 w 988796"/>
                <a:gd name="connsiteY7" fmla="*/ 1309438 h 1309438"/>
                <a:gd name="connsiteX8" fmla="*/ 306519 w 988796"/>
                <a:gd name="connsiteY8" fmla="*/ 518841 h 1309438"/>
                <a:gd name="connsiteX9" fmla="*/ 301664 w 988796"/>
                <a:gd name="connsiteY9" fmla="*/ 510812 h 1309438"/>
                <a:gd name="connsiteX10" fmla="*/ 301665 w 988796"/>
                <a:gd name="connsiteY10" fmla="*/ 48815 h 1309438"/>
                <a:gd name="connsiteX11" fmla="*/ 301664 w 988796"/>
                <a:gd name="connsiteY11" fmla="*/ 48812 h 1309438"/>
                <a:gd name="connsiteX12" fmla="*/ 496914 w 988796"/>
                <a:gd name="connsiteY12" fmla="*/ 0 h 1309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88796" h="1309438">
                  <a:moveTo>
                    <a:pt x="496914" y="0"/>
                  </a:moveTo>
                  <a:lnTo>
                    <a:pt x="496915" y="0"/>
                  </a:lnTo>
                  <a:cubicBezTo>
                    <a:pt x="604749" y="0"/>
                    <a:pt x="692165" y="21854"/>
                    <a:pt x="692165" y="48812"/>
                  </a:cubicBezTo>
                  <a:cubicBezTo>
                    <a:pt x="692165" y="202812"/>
                    <a:pt x="692164" y="356812"/>
                    <a:pt x="692164" y="510812"/>
                  </a:cubicBezTo>
                  <a:cubicBezTo>
                    <a:pt x="692164" y="514182"/>
                    <a:pt x="690798" y="517472"/>
                    <a:pt x="688197" y="520650"/>
                  </a:cubicBezTo>
                  <a:lnTo>
                    <a:pt x="684220" y="523853"/>
                  </a:lnTo>
                  <a:lnTo>
                    <a:pt x="988796" y="1309438"/>
                  </a:lnTo>
                  <a:lnTo>
                    <a:pt x="0" y="1309438"/>
                  </a:lnTo>
                  <a:lnTo>
                    <a:pt x="306519" y="518841"/>
                  </a:lnTo>
                  <a:lnTo>
                    <a:pt x="301664" y="510812"/>
                  </a:lnTo>
                  <a:lnTo>
                    <a:pt x="301665" y="48815"/>
                  </a:lnTo>
                  <a:lnTo>
                    <a:pt x="301664" y="48812"/>
                  </a:lnTo>
                  <a:cubicBezTo>
                    <a:pt x="301664" y="21854"/>
                    <a:pt x="389080" y="0"/>
                    <a:pt x="496914" y="0"/>
                  </a:cubicBezTo>
                  <a:close/>
                </a:path>
              </a:pathLst>
            </a:cu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8573035" y="3725910"/>
              <a:ext cx="3037541" cy="1847615"/>
              <a:chOff x="8573035" y="3725910"/>
              <a:chExt cx="3037541" cy="1847615"/>
            </a:xfrm>
          </p:grpSpPr>
          <p:sp>
            <p:nvSpPr>
              <p:cNvPr id="5" name="Freeform 4"/>
              <p:cNvSpPr/>
              <p:nvPr/>
            </p:nvSpPr>
            <p:spPr>
              <a:xfrm>
                <a:off x="8573035" y="4249061"/>
                <a:ext cx="988796" cy="1309438"/>
              </a:xfrm>
              <a:custGeom>
                <a:avLst/>
                <a:gdLst>
                  <a:gd name="connsiteX0" fmla="*/ 496914 w 988796"/>
                  <a:gd name="connsiteY0" fmla="*/ 0 h 1309438"/>
                  <a:gd name="connsiteX1" fmla="*/ 496915 w 988796"/>
                  <a:gd name="connsiteY1" fmla="*/ 0 h 1309438"/>
                  <a:gd name="connsiteX2" fmla="*/ 692165 w 988796"/>
                  <a:gd name="connsiteY2" fmla="*/ 48812 h 1309438"/>
                  <a:gd name="connsiteX3" fmla="*/ 692164 w 988796"/>
                  <a:gd name="connsiteY3" fmla="*/ 510812 h 1309438"/>
                  <a:gd name="connsiteX4" fmla="*/ 688197 w 988796"/>
                  <a:gd name="connsiteY4" fmla="*/ 520650 h 1309438"/>
                  <a:gd name="connsiteX5" fmla="*/ 684220 w 988796"/>
                  <a:gd name="connsiteY5" fmla="*/ 523853 h 1309438"/>
                  <a:gd name="connsiteX6" fmla="*/ 988796 w 988796"/>
                  <a:gd name="connsiteY6" fmla="*/ 1309438 h 1309438"/>
                  <a:gd name="connsiteX7" fmla="*/ 0 w 988796"/>
                  <a:gd name="connsiteY7" fmla="*/ 1309438 h 1309438"/>
                  <a:gd name="connsiteX8" fmla="*/ 306519 w 988796"/>
                  <a:gd name="connsiteY8" fmla="*/ 518841 h 1309438"/>
                  <a:gd name="connsiteX9" fmla="*/ 301664 w 988796"/>
                  <a:gd name="connsiteY9" fmla="*/ 510812 h 1309438"/>
                  <a:gd name="connsiteX10" fmla="*/ 301665 w 988796"/>
                  <a:gd name="connsiteY10" fmla="*/ 48815 h 1309438"/>
                  <a:gd name="connsiteX11" fmla="*/ 301664 w 988796"/>
                  <a:gd name="connsiteY11" fmla="*/ 48812 h 1309438"/>
                  <a:gd name="connsiteX12" fmla="*/ 496914 w 988796"/>
                  <a:gd name="connsiteY12" fmla="*/ 0 h 13094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988796" h="1309438">
                    <a:moveTo>
                      <a:pt x="496914" y="0"/>
                    </a:moveTo>
                    <a:lnTo>
                      <a:pt x="496915" y="0"/>
                    </a:lnTo>
                    <a:cubicBezTo>
                      <a:pt x="604749" y="0"/>
                      <a:pt x="692165" y="21854"/>
                      <a:pt x="692165" y="48812"/>
                    </a:cubicBezTo>
                    <a:cubicBezTo>
                      <a:pt x="692165" y="202812"/>
                      <a:pt x="692164" y="356812"/>
                      <a:pt x="692164" y="510812"/>
                    </a:cubicBezTo>
                    <a:cubicBezTo>
                      <a:pt x="692164" y="514182"/>
                      <a:pt x="690798" y="517472"/>
                      <a:pt x="688197" y="520650"/>
                    </a:cubicBezTo>
                    <a:lnTo>
                      <a:pt x="684220" y="523853"/>
                    </a:lnTo>
                    <a:lnTo>
                      <a:pt x="988796" y="1309438"/>
                    </a:lnTo>
                    <a:lnTo>
                      <a:pt x="0" y="1309438"/>
                    </a:lnTo>
                    <a:lnTo>
                      <a:pt x="306519" y="518841"/>
                    </a:lnTo>
                    <a:lnTo>
                      <a:pt x="301664" y="510812"/>
                    </a:lnTo>
                    <a:lnTo>
                      <a:pt x="301665" y="48815"/>
                    </a:lnTo>
                    <a:lnTo>
                      <a:pt x="301664" y="48812"/>
                    </a:lnTo>
                    <a:cubicBezTo>
                      <a:pt x="301664" y="21854"/>
                      <a:pt x="389080" y="0"/>
                      <a:pt x="496914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Freeform 5"/>
              <p:cNvSpPr/>
              <p:nvPr/>
            </p:nvSpPr>
            <p:spPr>
              <a:xfrm>
                <a:off x="9297102" y="4247280"/>
                <a:ext cx="988796" cy="1309438"/>
              </a:xfrm>
              <a:custGeom>
                <a:avLst/>
                <a:gdLst>
                  <a:gd name="connsiteX0" fmla="*/ 496914 w 988796"/>
                  <a:gd name="connsiteY0" fmla="*/ 0 h 1309438"/>
                  <a:gd name="connsiteX1" fmla="*/ 496915 w 988796"/>
                  <a:gd name="connsiteY1" fmla="*/ 0 h 1309438"/>
                  <a:gd name="connsiteX2" fmla="*/ 692165 w 988796"/>
                  <a:gd name="connsiteY2" fmla="*/ 48812 h 1309438"/>
                  <a:gd name="connsiteX3" fmla="*/ 692164 w 988796"/>
                  <a:gd name="connsiteY3" fmla="*/ 510812 h 1309438"/>
                  <a:gd name="connsiteX4" fmla="*/ 688197 w 988796"/>
                  <a:gd name="connsiteY4" fmla="*/ 520650 h 1309438"/>
                  <a:gd name="connsiteX5" fmla="*/ 684220 w 988796"/>
                  <a:gd name="connsiteY5" fmla="*/ 523853 h 1309438"/>
                  <a:gd name="connsiteX6" fmla="*/ 988796 w 988796"/>
                  <a:gd name="connsiteY6" fmla="*/ 1309438 h 1309438"/>
                  <a:gd name="connsiteX7" fmla="*/ 0 w 988796"/>
                  <a:gd name="connsiteY7" fmla="*/ 1309438 h 1309438"/>
                  <a:gd name="connsiteX8" fmla="*/ 306519 w 988796"/>
                  <a:gd name="connsiteY8" fmla="*/ 518841 h 1309438"/>
                  <a:gd name="connsiteX9" fmla="*/ 301664 w 988796"/>
                  <a:gd name="connsiteY9" fmla="*/ 510812 h 1309438"/>
                  <a:gd name="connsiteX10" fmla="*/ 301665 w 988796"/>
                  <a:gd name="connsiteY10" fmla="*/ 48815 h 1309438"/>
                  <a:gd name="connsiteX11" fmla="*/ 301664 w 988796"/>
                  <a:gd name="connsiteY11" fmla="*/ 48812 h 1309438"/>
                  <a:gd name="connsiteX12" fmla="*/ 496914 w 988796"/>
                  <a:gd name="connsiteY12" fmla="*/ 0 h 13094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988796" h="1309438">
                    <a:moveTo>
                      <a:pt x="496914" y="0"/>
                    </a:moveTo>
                    <a:lnTo>
                      <a:pt x="496915" y="0"/>
                    </a:lnTo>
                    <a:cubicBezTo>
                      <a:pt x="604749" y="0"/>
                      <a:pt x="692165" y="21854"/>
                      <a:pt x="692165" y="48812"/>
                    </a:cubicBezTo>
                    <a:cubicBezTo>
                      <a:pt x="692165" y="202812"/>
                      <a:pt x="692164" y="356812"/>
                      <a:pt x="692164" y="510812"/>
                    </a:cubicBezTo>
                    <a:cubicBezTo>
                      <a:pt x="692164" y="514182"/>
                      <a:pt x="690798" y="517472"/>
                      <a:pt x="688197" y="520650"/>
                    </a:cubicBezTo>
                    <a:lnTo>
                      <a:pt x="684220" y="523853"/>
                    </a:lnTo>
                    <a:lnTo>
                      <a:pt x="988796" y="1309438"/>
                    </a:lnTo>
                    <a:lnTo>
                      <a:pt x="0" y="1309438"/>
                    </a:lnTo>
                    <a:lnTo>
                      <a:pt x="306519" y="518841"/>
                    </a:lnTo>
                    <a:lnTo>
                      <a:pt x="301664" y="510812"/>
                    </a:lnTo>
                    <a:lnTo>
                      <a:pt x="301665" y="48815"/>
                    </a:lnTo>
                    <a:lnTo>
                      <a:pt x="301664" y="48812"/>
                    </a:lnTo>
                    <a:cubicBezTo>
                      <a:pt x="301664" y="21854"/>
                      <a:pt x="389080" y="0"/>
                      <a:pt x="496914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Freeform 6"/>
              <p:cNvSpPr/>
              <p:nvPr/>
            </p:nvSpPr>
            <p:spPr>
              <a:xfrm>
                <a:off x="10621780" y="4264087"/>
                <a:ext cx="988796" cy="1309438"/>
              </a:xfrm>
              <a:custGeom>
                <a:avLst/>
                <a:gdLst>
                  <a:gd name="connsiteX0" fmla="*/ 496914 w 988796"/>
                  <a:gd name="connsiteY0" fmla="*/ 0 h 1309438"/>
                  <a:gd name="connsiteX1" fmla="*/ 496915 w 988796"/>
                  <a:gd name="connsiteY1" fmla="*/ 0 h 1309438"/>
                  <a:gd name="connsiteX2" fmla="*/ 692165 w 988796"/>
                  <a:gd name="connsiteY2" fmla="*/ 48812 h 1309438"/>
                  <a:gd name="connsiteX3" fmla="*/ 692164 w 988796"/>
                  <a:gd name="connsiteY3" fmla="*/ 510812 h 1309438"/>
                  <a:gd name="connsiteX4" fmla="*/ 688197 w 988796"/>
                  <a:gd name="connsiteY4" fmla="*/ 520650 h 1309438"/>
                  <a:gd name="connsiteX5" fmla="*/ 684220 w 988796"/>
                  <a:gd name="connsiteY5" fmla="*/ 523853 h 1309438"/>
                  <a:gd name="connsiteX6" fmla="*/ 988796 w 988796"/>
                  <a:gd name="connsiteY6" fmla="*/ 1309438 h 1309438"/>
                  <a:gd name="connsiteX7" fmla="*/ 0 w 988796"/>
                  <a:gd name="connsiteY7" fmla="*/ 1309438 h 1309438"/>
                  <a:gd name="connsiteX8" fmla="*/ 306519 w 988796"/>
                  <a:gd name="connsiteY8" fmla="*/ 518841 h 1309438"/>
                  <a:gd name="connsiteX9" fmla="*/ 301664 w 988796"/>
                  <a:gd name="connsiteY9" fmla="*/ 510812 h 1309438"/>
                  <a:gd name="connsiteX10" fmla="*/ 301665 w 988796"/>
                  <a:gd name="connsiteY10" fmla="*/ 48815 h 1309438"/>
                  <a:gd name="connsiteX11" fmla="*/ 301664 w 988796"/>
                  <a:gd name="connsiteY11" fmla="*/ 48812 h 1309438"/>
                  <a:gd name="connsiteX12" fmla="*/ 496914 w 988796"/>
                  <a:gd name="connsiteY12" fmla="*/ 0 h 13094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988796" h="1309438">
                    <a:moveTo>
                      <a:pt x="496914" y="0"/>
                    </a:moveTo>
                    <a:lnTo>
                      <a:pt x="496915" y="0"/>
                    </a:lnTo>
                    <a:cubicBezTo>
                      <a:pt x="604749" y="0"/>
                      <a:pt x="692165" y="21854"/>
                      <a:pt x="692165" y="48812"/>
                    </a:cubicBezTo>
                    <a:cubicBezTo>
                      <a:pt x="692165" y="202812"/>
                      <a:pt x="692164" y="356812"/>
                      <a:pt x="692164" y="510812"/>
                    </a:cubicBezTo>
                    <a:cubicBezTo>
                      <a:pt x="692164" y="514182"/>
                      <a:pt x="690798" y="517472"/>
                      <a:pt x="688197" y="520650"/>
                    </a:cubicBezTo>
                    <a:lnTo>
                      <a:pt x="684220" y="523853"/>
                    </a:lnTo>
                    <a:lnTo>
                      <a:pt x="988796" y="1309438"/>
                    </a:lnTo>
                    <a:lnTo>
                      <a:pt x="0" y="1309438"/>
                    </a:lnTo>
                    <a:lnTo>
                      <a:pt x="306519" y="518841"/>
                    </a:lnTo>
                    <a:lnTo>
                      <a:pt x="301664" y="510812"/>
                    </a:lnTo>
                    <a:lnTo>
                      <a:pt x="301665" y="48815"/>
                    </a:lnTo>
                    <a:lnTo>
                      <a:pt x="301664" y="48812"/>
                    </a:lnTo>
                    <a:cubicBezTo>
                      <a:pt x="301664" y="21854"/>
                      <a:pt x="389080" y="0"/>
                      <a:pt x="496914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Teardrop 7"/>
              <p:cNvSpPr/>
              <p:nvPr/>
            </p:nvSpPr>
            <p:spPr>
              <a:xfrm rot="18853536">
                <a:off x="8959174" y="3938371"/>
                <a:ext cx="184416" cy="174187"/>
              </a:xfrm>
              <a:prstGeom prst="teardrop">
                <a:avLst>
                  <a:gd name="adj" fmla="val 169204"/>
                </a:avLst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Teardrop 8"/>
              <p:cNvSpPr/>
              <p:nvPr/>
            </p:nvSpPr>
            <p:spPr>
              <a:xfrm rot="18853536">
                <a:off x="9648480" y="3940952"/>
                <a:ext cx="184416" cy="174187"/>
              </a:xfrm>
              <a:prstGeom prst="teardrop">
                <a:avLst>
                  <a:gd name="adj" fmla="val 169204"/>
                </a:avLst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Teardrop 9"/>
              <p:cNvSpPr/>
              <p:nvPr/>
            </p:nvSpPr>
            <p:spPr>
              <a:xfrm rot="18853536">
                <a:off x="10288195" y="3941744"/>
                <a:ext cx="184416" cy="174187"/>
              </a:xfrm>
              <a:prstGeom prst="teardrop">
                <a:avLst>
                  <a:gd name="adj" fmla="val 169204"/>
                </a:avLst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Teardrop 10"/>
              <p:cNvSpPr/>
              <p:nvPr/>
            </p:nvSpPr>
            <p:spPr>
              <a:xfrm rot="18853536">
                <a:off x="10968238" y="3955236"/>
                <a:ext cx="184416" cy="174187"/>
              </a:xfrm>
              <a:prstGeom prst="teardrop">
                <a:avLst>
                  <a:gd name="adj" fmla="val 169204"/>
                </a:avLst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Teardrop 11"/>
              <p:cNvSpPr/>
              <p:nvPr/>
            </p:nvSpPr>
            <p:spPr>
              <a:xfrm rot="18853536">
                <a:off x="9871316" y="3741883"/>
                <a:ext cx="59587" cy="53580"/>
              </a:xfrm>
              <a:prstGeom prst="teardrop">
                <a:avLst>
                  <a:gd name="adj" fmla="val 169204"/>
                </a:avLst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Teardrop 12"/>
              <p:cNvSpPr/>
              <p:nvPr/>
            </p:nvSpPr>
            <p:spPr>
              <a:xfrm rot="18853536">
                <a:off x="10497319" y="3731962"/>
                <a:ext cx="98401" cy="97276"/>
              </a:xfrm>
              <a:prstGeom prst="teardrop">
                <a:avLst>
                  <a:gd name="adj" fmla="val 169204"/>
                </a:avLst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Teardrop 13"/>
              <p:cNvSpPr/>
              <p:nvPr/>
            </p:nvSpPr>
            <p:spPr>
              <a:xfrm rot="18853536">
                <a:off x="11185963" y="3720017"/>
                <a:ext cx="143888" cy="155673"/>
              </a:xfrm>
              <a:prstGeom prst="teardrop">
                <a:avLst>
                  <a:gd name="adj" fmla="val 169204"/>
                </a:avLst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7" name="Group 16"/>
          <p:cNvGrpSpPr/>
          <p:nvPr/>
        </p:nvGrpSpPr>
        <p:grpSpPr>
          <a:xfrm>
            <a:off x="6340708" y="1357238"/>
            <a:ext cx="3703320" cy="4782494"/>
            <a:chOff x="593712" y="1683111"/>
            <a:chExt cx="3703320" cy="4782494"/>
          </a:xfrm>
        </p:grpSpPr>
        <p:sp>
          <p:nvSpPr>
            <p:cNvPr id="18" name="Oval 17"/>
            <p:cNvSpPr/>
            <p:nvPr/>
          </p:nvSpPr>
          <p:spPr>
            <a:xfrm>
              <a:off x="593712" y="1683111"/>
              <a:ext cx="2468880" cy="2468880"/>
            </a:xfrm>
            <a:prstGeom prst="ellipse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1828152" y="3996725"/>
              <a:ext cx="2468880" cy="246888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2550707" y="4465756"/>
              <a:ext cx="155448" cy="152400"/>
            </a:xfrm>
            <a:prstGeom prst="ellipse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3585234" y="4618156"/>
              <a:ext cx="182880" cy="182880"/>
            </a:xfrm>
            <a:prstGeom prst="ellipse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2614715" y="5094005"/>
              <a:ext cx="274320" cy="274320"/>
            </a:xfrm>
            <a:prstGeom prst="ellipse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2674151" y="5154965"/>
              <a:ext cx="155448" cy="152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3209613" y="5641925"/>
              <a:ext cx="182880" cy="18288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3762087" y="4801036"/>
              <a:ext cx="91440" cy="9144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2142813" y="5241462"/>
              <a:ext cx="155448" cy="1524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2614715" y="5979712"/>
              <a:ext cx="320040" cy="320040"/>
            </a:xfrm>
            <a:prstGeom prst="ellipse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3433013" y="5147345"/>
              <a:ext cx="137160" cy="137160"/>
            </a:xfrm>
            <a:prstGeom prst="ellipse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2231789" y="586369"/>
            <a:ext cx="5581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P2</a:t>
            </a:r>
            <a:endParaRPr lang="en-US" sz="28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9647278" y="2087034"/>
            <a:ext cx="5581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P3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015552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1373423" y="1534241"/>
            <a:ext cx="3719470" cy="4952607"/>
            <a:chOff x="4218142" y="1686197"/>
            <a:chExt cx="3719470" cy="4952607"/>
          </a:xfrm>
        </p:grpSpPr>
        <p:sp>
          <p:nvSpPr>
            <p:cNvPr id="18" name="Oval 17"/>
            <p:cNvSpPr/>
            <p:nvPr/>
          </p:nvSpPr>
          <p:spPr>
            <a:xfrm>
              <a:off x="4218142" y="1686197"/>
              <a:ext cx="2468880" cy="2468880"/>
            </a:xfrm>
            <a:prstGeom prst="ellipse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Straight Connector 19"/>
            <p:cNvCxnSpPr/>
            <p:nvPr/>
          </p:nvCxnSpPr>
          <p:spPr>
            <a:xfrm flipV="1">
              <a:off x="4360024" y="2026921"/>
              <a:ext cx="377445" cy="75303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V="1">
              <a:off x="4359592" y="2026922"/>
              <a:ext cx="389261" cy="98163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V="1">
              <a:off x="4373509" y="1940183"/>
              <a:ext cx="527744" cy="106029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4762338" y="1787783"/>
              <a:ext cx="1003761" cy="2135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V="1">
              <a:off x="4760638" y="1796628"/>
              <a:ext cx="985360" cy="3094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H="1">
              <a:off x="4805841" y="1857808"/>
              <a:ext cx="1098562" cy="2570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H="1" flipV="1">
              <a:off x="5600833" y="1766036"/>
              <a:ext cx="729566" cy="40523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H="1" flipV="1">
              <a:off x="5452582" y="1807501"/>
              <a:ext cx="876396" cy="36376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H="1" flipV="1">
              <a:off x="5452582" y="1807500"/>
              <a:ext cx="909021" cy="5075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6269523" y="2142794"/>
              <a:ext cx="111068" cy="142423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flipV="1">
              <a:off x="6133127" y="2086408"/>
              <a:ext cx="10306" cy="180197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flipH="1" flipV="1">
              <a:off x="6117122" y="2049369"/>
              <a:ext cx="266330" cy="151766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flipH="1" flipV="1">
              <a:off x="5901086" y="2164784"/>
              <a:ext cx="237194" cy="17153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flipV="1">
              <a:off x="5852310" y="2171268"/>
              <a:ext cx="48776" cy="175873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flipH="1" flipV="1">
              <a:off x="5652446" y="2065528"/>
              <a:ext cx="214993" cy="186447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flipH="1" flipV="1">
              <a:off x="5652446" y="2102950"/>
              <a:ext cx="33127" cy="19625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flipH="1" flipV="1">
              <a:off x="5461581" y="2146067"/>
              <a:ext cx="214993" cy="186447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flipV="1">
              <a:off x="5461497" y="2164784"/>
              <a:ext cx="5404" cy="191616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flipH="1" flipV="1">
              <a:off x="5236546" y="2195938"/>
              <a:ext cx="214993" cy="186447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flipV="1">
              <a:off x="5187462" y="2224390"/>
              <a:ext cx="40085" cy="16639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>
              <a:off x="5000117" y="2698464"/>
              <a:ext cx="207387" cy="118164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flipV="1">
              <a:off x="4745125" y="2698464"/>
              <a:ext cx="256792" cy="81276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Rectangle 75"/>
            <p:cNvSpPr/>
            <p:nvPr/>
          </p:nvSpPr>
          <p:spPr>
            <a:xfrm rot="8623423">
              <a:off x="4349253" y="2381204"/>
              <a:ext cx="3588359" cy="101121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>
            <a:xfrm>
              <a:off x="4889019" y="4169924"/>
              <a:ext cx="2468880" cy="246888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>
            <a:xfrm>
              <a:off x="6069624" y="4445681"/>
              <a:ext cx="182880" cy="18288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>
            <a:xfrm>
              <a:off x="6197681" y="4351488"/>
              <a:ext cx="182880" cy="18288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>
            <a:xfrm>
              <a:off x="5964498" y="4295379"/>
              <a:ext cx="182880" cy="18288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>
            <a:xfrm>
              <a:off x="5725742" y="4260048"/>
              <a:ext cx="182880" cy="18288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>
            <a:xfrm>
              <a:off x="5563601" y="4351488"/>
              <a:ext cx="182880" cy="18288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>
            <a:xfrm>
              <a:off x="5461280" y="4633422"/>
              <a:ext cx="182880" cy="18288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>
            <a:xfrm>
              <a:off x="5552720" y="4515715"/>
              <a:ext cx="182880" cy="18288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/>
            <p:nvPr/>
          </p:nvSpPr>
          <p:spPr>
            <a:xfrm>
              <a:off x="5379601" y="4738917"/>
              <a:ext cx="182880" cy="18288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>
            <a:xfrm>
              <a:off x="5430031" y="4445681"/>
              <a:ext cx="182880" cy="18288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>
            <a:xfrm>
              <a:off x="5386197" y="4632630"/>
              <a:ext cx="182880" cy="18288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>
            <a:xfrm>
              <a:off x="5326006" y="4540809"/>
              <a:ext cx="182880" cy="18288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5143126" y="4801036"/>
              <a:ext cx="182880" cy="18288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>
            <a:xfrm>
              <a:off x="5234566" y="4681808"/>
              <a:ext cx="182880" cy="18288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>
            <a:xfrm>
              <a:off x="5096022" y="4964465"/>
              <a:ext cx="182880" cy="18288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/>
            <p:nvPr/>
          </p:nvSpPr>
          <p:spPr>
            <a:xfrm>
              <a:off x="5263682" y="4846756"/>
              <a:ext cx="182880" cy="18288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/>
            <p:nvPr/>
          </p:nvSpPr>
          <p:spPr>
            <a:xfrm>
              <a:off x="5249124" y="4972085"/>
              <a:ext cx="182880" cy="18288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>
            <a:xfrm>
              <a:off x="6937484" y="4747196"/>
              <a:ext cx="182880" cy="18288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>
            <a:xfrm>
              <a:off x="6753051" y="4540809"/>
              <a:ext cx="182880" cy="18288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/>
            <p:nvPr/>
          </p:nvSpPr>
          <p:spPr>
            <a:xfrm>
              <a:off x="6595582" y="4493567"/>
              <a:ext cx="182880" cy="18288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/>
            <p:nvPr/>
          </p:nvSpPr>
          <p:spPr>
            <a:xfrm>
              <a:off x="5834726" y="4351488"/>
              <a:ext cx="182880" cy="18288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>
            <a:xfrm>
              <a:off x="6439904" y="4515715"/>
              <a:ext cx="182880" cy="18288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/>
            <p:nvPr/>
          </p:nvSpPr>
          <p:spPr>
            <a:xfrm>
              <a:off x="6374952" y="4310687"/>
              <a:ext cx="182880" cy="18288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/>
            <p:nvPr/>
          </p:nvSpPr>
          <p:spPr>
            <a:xfrm>
              <a:off x="7101972" y="5238596"/>
              <a:ext cx="182880" cy="18288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>
            <a:xfrm>
              <a:off x="6900699" y="5053496"/>
              <a:ext cx="182880" cy="18288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>
            <a:xfrm>
              <a:off x="7083579" y="5509196"/>
              <a:ext cx="182880" cy="18288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>
            <a:xfrm>
              <a:off x="6777421" y="5368325"/>
              <a:ext cx="182880" cy="18288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/>
            <p:nvPr/>
          </p:nvSpPr>
          <p:spPr>
            <a:xfrm>
              <a:off x="6455587" y="5098476"/>
              <a:ext cx="182880" cy="18288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>
            <a:xfrm>
              <a:off x="6445439" y="4795697"/>
              <a:ext cx="182880" cy="18288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/>
            <p:nvPr/>
          </p:nvSpPr>
          <p:spPr>
            <a:xfrm>
              <a:off x="6117122" y="4990691"/>
              <a:ext cx="182880" cy="18288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/>
            <p:nvPr/>
          </p:nvSpPr>
          <p:spPr>
            <a:xfrm>
              <a:off x="6570171" y="5694488"/>
              <a:ext cx="182880" cy="18288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>
            <a:xfrm>
              <a:off x="6795979" y="4805161"/>
              <a:ext cx="182880" cy="18288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>
            <a:xfrm>
              <a:off x="6325057" y="6139732"/>
              <a:ext cx="182880" cy="18288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/>
            <p:nvPr/>
          </p:nvSpPr>
          <p:spPr>
            <a:xfrm>
              <a:off x="5890780" y="5888272"/>
              <a:ext cx="182880" cy="18288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>
            <a:xfrm>
              <a:off x="5409165" y="5693838"/>
              <a:ext cx="182880" cy="18288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>
            <a:xfrm>
              <a:off x="6017945" y="5457240"/>
              <a:ext cx="182880" cy="18288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Cross 138"/>
            <p:cNvSpPr/>
            <p:nvPr/>
          </p:nvSpPr>
          <p:spPr>
            <a:xfrm>
              <a:off x="4362291" y="3104846"/>
              <a:ext cx="274320" cy="274320"/>
            </a:xfrm>
            <a:prstGeom prst="plus">
              <a:avLst>
                <a:gd name="adj" fmla="val 43131"/>
              </a:avLst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0" name="Cross 139"/>
            <p:cNvSpPr/>
            <p:nvPr/>
          </p:nvSpPr>
          <p:spPr>
            <a:xfrm>
              <a:off x="4972857" y="5451515"/>
              <a:ext cx="274320" cy="274320"/>
            </a:xfrm>
            <a:prstGeom prst="plus">
              <a:avLst>
                <a:gd name="adj" fmla="val 43131"/>
              </a:avLst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7472318" y="1516442"/>
            <a:ext cx="2461909" cy="4623385"/>
            <a:chOff x="9098800" y="2061254"/>
            <a:chExt cx="2461909" cy="4623385"/>
          </a:xfrm>
        </p:grpSpPr>
        <p:sp>
          <p:nvSpPr>
            <p:cNvPr id="174" name="Pentagon 173"/>
            <p:cNvSpPr/>
            <p:nvPr/>
          </p:nvSpPr>
          <p:spPr>
            <a:xfrm rot="5400000">
              <a:off x="9790805" y="3138902"/>
              <a:ext cx="2425928" cy="944264"/>
            </a:xfrm>
            <a:prstGeom prst="homePlate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Rectangle 174"/>
            <p:cNvSpPr/>
            <p:nvPr/>
          </p:nvSpPr>
          <p:spPr>
            <a:xfrm>
              <a:off x="10446829" y="2061254"/>
              <a:ext cx="1113880" cy="43473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Pentagon 175"/>
            <p:cNvSpPr/>
            <p:nvPr/>
          </p:nvSpPr>
          <p:spPr>
            <a:xfrm rot="5400000">
              <a:off x="10050006" y="3389615"/>
              <a:ext cx="1907526" cy="944264"/>
            </a:xfrm>
            <a:prstGeom prst="homePlate">
              <a:avLst/>
            </a:prstGeom>
            <a:solidFill>
              <a:schemeClr val="accent4">
                <a:lumMod val="40000"/>
                <a:lumOff val="60000"/>
              </a:schemeClr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Bent-Up Arrow 177"/>
            <p:cNvSpPr/>
            <p:nvPr/>
          </p:nvSpPr>
          <p:spPr>
            <a:xfrm rot="10800000">
              <a:off x="9181113" y="4310581"/>
              <a:ext cx="1100238" cy="836764"/>
            </a:xfrm>
            <a:prstGeom prst="bentUpArrow">
              <a:avLst>
                <a:gd name="adj1" fmla="val 25000"/>
                <a:gd name="adj2" fmla="val 25000"/>
                <a:gd name="adj3" fmla="val 50000"/>
              </a:avLst>
            </a:prstGeom>
            <a:ln w="76200"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79" name="Picture 17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604708" y="2950983"/>
              <a:ext cx="817104" cy="798902"/>
            </a:xfrm>
            <a:prstGeom prst="rect">
              <a:avLst/>
            </a:prstGeom>
          </p:spPr>
        </p:pic>
        <p:pic>
          <p:nvPicPr>
            <p:cNvPr id="180" name="Picture 17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595217" y="3676777"/>
              <a:ext cx="817104" cy="798902"/>
            </a:xfrm>
            <a:prstGeom prst="rect">
              <a:avLst/>
            </a:prstGeom>
          </p:spPr>
        </p:pic>
        <p:pic>
          <p:nvPicPr>
            <p:cNvPr id="182" name="Picture 181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67" t="33835" r="30982" b="31794"/>
            <a:stretch/>
          </p:blipFill>
          <p:spPr>
            <a:xfrm rot="16200000">
              <a:off x="8833025" y="5583437"/>
              <a:ext cx="1366977" cy="835427"/>
            </a:xfrm>
            <a:prstGeom prst="rect">
              <a:avLst/>
            </a:prstGeom>
          </p:spPr>
        </p:pic>
      </p:grpSp>
      <p:sp>
        <p:nvSpPr>
          <p:cNvPr id="123" name="TextBox 122"/>
          <p:cNvSpPr txBox="1"/>
          <p:nvPr/>
        </p:nvSpPr>
        <p:spPr>
          <a:xfrm>
            <a:off x="2202204" y="387152"/>
            <a:ext cx="5581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P4</a:t>
            </a:r>
            <a:endParaRPr lang="en-US" sz="28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3530233" y="3539256"/>
            <a:ext cx="301686" cy="3692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25" name="TextBox 124"/>
          <p:cNvSpPr txBox="1"/>
          <p:nvPr/>
        </p:nvSpPr>
        <p:spPr>
          <a:xfrm>
            <a:off x="3334837" y="1331840"/>
            <a:ext cx="301686" cy="3692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  <a:endParaRPr lang="en-US" dirty="0"/>
          </a:p>
        </p:txBody>
      </p:sp>
      <p:sp>
        <p:nvSpPr>
          <p:cNvPr id="126" name="TextBox 125"/>
          <p:cNvSpPr txBox="1"/>
          <p:nvPr/>
        </p:nvSpPr>
        <p:spPr>
          <a:xfrm>
            <a:off x="1071737" y="1853444"/>
            <a:ext cx="301686" cy="3692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127" name="TextBox 126"/>
          <p:cNvSpPr txBox="1"/>
          <p:nvPr/>
        </p:nvSpPr>
        <p:spPr>
          <a:xfrm>
            <a:off x="2268120" y="1110426"/>
            <a:ext cx="301686" cy="3692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9" name="TextBox 128"/>
          <p:cNvSpPr txBox="1"/>
          <p:nvPr/>
        </p:nvSpPr>
        <p:spPr>
          <a:xfrm>
            <a:off x="8105666" y="387152"/>
            <a:ext cx="5581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P5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373640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2923</TotalTime>
  <Words>29</Words>
  <Application>Microsoft Office PowerPoint</Application>
  <PresentationFormat>Custom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Trevor Cross</dc:creator>
  <cp:lastModifiedBy>Editor</cp:lastModifiedBy>
  <cp:revision>42</cp:revision>
  <dcterms:created xsi:type="dcterms:W3CDTF">2014-12-09T02:13:02Z</dcterms:created>
  <dcterms:modified xsi:type="dcterms:W3CDTF">2014-12-16T18:09:31Z</dcterms:modified>
</cp:coreProperties>
</file>