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346" r:id="rId2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CC"/>
    <a:srgbClr val="FFCCFF"/>
    <a:srgbClr val="FF9999"/>
    <a:srgbClr val="FF5050"/>
    <a:srgbClr val="9900FF"/>
    <a:srgbClr val="6600CC"/>
    <a:srgbClr val="9933FF"/>
    <a:srgbClr val="FFFF66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95" autoAdjust="0"/>
    <p:restoredTop sz="94660"/>
  </p:normalViewPr>
  <p:slideViewPr>
    <p:cSldViewPr>
      <p:cViewPr varScale="1">
        <p:scale>
          <a:sx n="80" d="100"/>
          <a:sy n="80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noProof="0" smtClean="0"/>
              <a:t>Click to edit Master text styles</a:t>
            </a:r>
          </a:p>
          <a:p>
            <a:pPr lvl="1"/>
            <a:r>
              <a:rPr lang="ru-RU" altLang="en-US" noProof="0" smtClean="0"/>
              <a:t>Second level</a:t>
            </a:r>
          </a:p>
          <a:p>
            <a:pPr lvl="2"/>
            <a:r>
              <a:rPr lang="ru-RU" altLang="en-US" noProof="0" smtClean="0"/>
              <a:t>Third level</a:t>
            </a:r>
          </a:p>
          <a:p>
            <a:pPr lvl="3"/>
            <a:r>
              <a:rPr lang="ru-RU" altLang="en-US" noProof="0" smtClean="0"/>
              <a:t>Fourth level</a:t>
            </a:r>
          </a:p>
          <a:p>
            <a:pPr lvl="4"/>
            <a:r>
              <a:rPr lang="ru-RU" alt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D8FF1DB-59AB-42C2-8F4C-8D22FF5B13D4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14891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FA43B-0009-4A0F-8306-2BDADADF7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21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69AB6-1565-4447-BD72-CA9D3468E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8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8D85F-9BFE-4900-AB68-A2A2349692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09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72C12-374B-4BA9-9F5B-150383DCE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4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1AA95-DE80-4B85-9751-6F870D02A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2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F1890-04F8-42A0-AF86-D90A3F80E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886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D98EF-3FE8-4EDE-9466-98916D222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3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3F6AC-DDCC-44D8-8E68-2BC2325C6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8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76968-39FC-4BB4-81D6-864100460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79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3BD47-ACCD-4DE5-87A8-F139E87B9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1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FC1B4-417B-47D8-8962-E74D1930A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52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71112-AC90-4F7C-90B1-932612C629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52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5CA6E485-9560-4CD0-B8FA-97C762563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4283968" y="5085184"/>
            <a:ext cx="431800" cy="279400"/>
          </a:xfrm>
        </p:spPr>
        <p:txBody>
          <a:bodyPr lIns="0" rIns="0"/>
          <a:lstStyle/>
          <a:p>
            <a:pPr algn="ctr">
              <a:defRPr/>
            </a:pPr>
            <a:r>
              <a:rPr lang="en-US" dirty="0" smtClean="0">
                <a:solidFill>
                  <a:srgbClr val="000000"/>
                </a:solidFill>
              </a:rPr>
              <a:t>4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4704"/>
            <a:ext cx="853440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466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1811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2_Default Design</vt:lpstr>
      <vt:lpstr>PowerPoint Presentation</vt:lpstr>
    </vt:vector>
  </TitlesOfParts>
  <Company>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-</dc:creator>
  <cp:lastModifiedBy>maria stepanova</cp:lastModifiedBy>
  <cp:revision>427</cp:revision>
  <dcterms:created xsi:type="dcterms:W3CDTF">2014-07-12T06:59:31Z</dcterms:created>
  <dcterms:modified xsi:type="dcterms:W3CDTF">2014-12-09T07:24:01Z</dcterms:modified>
</cp:coreProperties>
</file>