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6"/>
  </p:notesMasterIdLst>
  <p:sldIdLst>
    <p:sldId id="336" r:id="rId2"/>
    <p:sldId id="337" r:id="rId3"/>
    <p:sldId id="338" r:id="rId4"/>
    <p:sldId id="339" r:id="rId5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CCCC"/>
    <a:srgbClr val="FFCCFF"/>
    <a:srgbClr val="FF9999"/>
    <a:srgbClr val="FF5050"/>
    <a:srgbClr val="9900FF"/>
    <a:srgbClr val="6600CC"/>
    <a:srgbClr val="9933FF"/>
    <a:srgbClr val="FFFF66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95" autoAdjust="0"/>
    <p:restoredTop sz="94660"/>
  </p:normalViewPr>
  <p:slideViewPr>
    <p:cSldViewPr>
      <p:cViewPr varScale="1">
        <p:scale>
          <a:sx n="80" d="100"/>
          <a:sy n="80" d="100"/>
        </p:scale>
        <p:origin x="-125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noProof="0" smtClean="0"/>
              <a:t>Click to edit Master text styles</a:t>
            </a:r>
          </a:p>
          <a:p>
            <a:pPr lvl="1"/>
            <a:r>
              <a:rPr lang="ru-RU" altLang="en-US" noProof="0" smtClean="0"/>
              <a:t>Second level</a:t>
            </a:r>
          </a:p>
          <a:p>
            <a:pPr lvl="2"/>
            <a:r>
              <a:rPr lang="ru-RU" altLang="en-US" noProof="0" smtClean="0"/>
              <a:t>Third level</a:t>
            </a:r>
          </a:p>
          <a:p>
            <a:pPr lvl="3"/>
            <a:r>
              <a:rPr lang="ru-RU" altLang="en-US" noProof="0" smtClean="0"/>
              <a:t>Fourth level</a:t>
            </a:r>
          </a:p>
          <a:p>
            <a:pPr lvl="4"/>
            <a:r>
              <a:rPr lang="ru-RU" alt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D8FF1DB-59AB-42C2-8F4C-8D22FF5B13D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148911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FA43B-0009-4A0F-8306-2BDADADF7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21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69AB6-1565-4447-BD72-CA9D3468E1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185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8D85F-9BFE-4900-AB68-A2A234969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09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72C12-374B-4BA9-9F5B-150383DCEC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45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1AA95-DE80-4B85-9751-6F870D02A9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2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F1890-04F8-42A0-AF86-D90A3F80E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886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D98EF-3FE8-4EDE-9466-98916D222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39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3F6AC-DDCC-44D8-8E68-2BC2325C6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086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76968-39FC-4BB4-81D6-8641004600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879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3BD47-ACCD-4DE5-87A8-F139E87B9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1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FC1B4-417B-47D8-8962-E74D1930A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52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71112-AC90-4F7C-90B1-932612C629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52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5CA6E485-9560-4CD0-B8FA-97C7625636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1568912"/>
            <a:ext cx="9150350" cy="3595808"/>
            <a:chOff x="0" y="1568912"/>
            <a:chExt cx="9150350" cy="3595808"/>
          </a:xfrm>
        </p:grpSpPr>
        <p:sp>
          <p:nvSpPr>
            <p:cNvPr id="2052" name="Rectangle 5"/>
            <p:cNvSpPr>
              <a:spLocks noChangeArrowheads="1"/>
            </p:cNvSpPr>
            <p:nvPr/>
          </p:nvSpPr>
          <p:spPr bwMode="auto">
            <a:xfrm>
              <a:off x="1995264" y="2073684"/>
              <a:ext cx="4953000" cy="2988950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53" name="Rectangle 19"/>
            <p:cNvSpPr>
              <a:spLocks noChangeArrowheads="1"/>
            </p:cNvSpPr>
            <p:nvPr/>
          </p:nvSpPr>
          <p:spPr bwMode="auto">
            <a:xfrm>
              <a:off x="3994150" y="3251486"/>
              <a:ext cx="838200" cy="45715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800">
                  <a:solidFill>
                    <a:srgbClr val="000000"/>
                  </a:solidFill>
                  <a:cs typeface="Arial" charset="0"/>
                </a:rPr>
                <a:t>Metal</a:t>
              </a:r>
              <a:endParaRPr lang="ru-RU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54" name="Rectangle 23"/>
            <p:cNvSpPr>
              <a:spLocks noChangeArrowheads="1"/>
            </p:cNvSpPr>
            <p:nvPr/>
          </p:nvSpPr>
          <p:spPr bwMode="auto">
            <a:xfrm>
              <a:off x="2484438" y="3251486"/>
              <a:ext cx="838200" cy="45715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800">
                  <a:solidFill>
                    <a:srgbClr val="000000"/>
                  </a:solidFill>
                  <a:cs typeface="Arial" charset="0"/>
                </a:rPr>
                <a:t>Metal</a:t>
              </a:r>
              <a:endParaRPr lang="ru-RU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55" name="Rectangle 24"/>
            <p:cNvSpPr>
              <a:spLocks noChangeArrowheads="1"/>
            </p:cNvSpPr>
            <p:nvPr/>
          </p:nvSpPr>
          <p:spPr bwMode="auto">
            <a:xfrm>
              <a:off x="5532438" y="3251486"/>
              <a:ext cx="838200" cy="45715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800">
                  <a:solidFill>
                    <a:srgbClr val="000000"/>
                  </a:solidFill>
                  <a:cs typeface="Arial" charset="0"/>
                </a:rPr>
                <a:t>Metal</a:t>
              </a:r>
              <a:endParaRPr lang="ru-RU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56" name="AutoShape 8"/>
            <p:cNvSpPr>
              <a:spLocks/>
            </p:cNvSpPr>
            <p:nvPr/>
          </p:nvSpPr>
          <p:spPr bwMode="auto">
            <a:xfrm>
              <a:off x="0" y="1568912"/>
              <a:ext cx="1657350" cy="419056"/>
            </a:xfrm>
            <a:prstGeom prst="accentCallout1">
              <a:avLst>
                <a:gd name="adj1" fmla="val 7894"/>
                <a:gd name="adj2" fmla="val 104764"/>
                <a:gd name="adj3" fmla="val 148894"/>
                <a:gd name="adj4" fmla="val 148324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rIns="36000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2400">
                  <a:solidFill>
                    <a:srgbClr val="000000"/>
                  </a:solidFill>
                  <a:cs typeface="Arial" charset="0"/>
                </a:rPr>
                <a:t>Solution</a:t>
              </a:r>
              <a:endParaRPr lang="en-CA" altLang="en-US" sz="1600" i="1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57" name="AutoShape 68"/>
            <p:cNvSpPr>
              <a:spLocks/>
            </p:cNvSpPr>
            <p:nvPr/>
          </p:nvSpPr>
          <p:spPr bwMode="auto">
            <a:xfrm>
              <a:off x="7189788" y="3221327"/>
              <a:ext cx="1960562" cy="693664"/>
            </a:xfrm>
            <a:prstGeom prst="accentCallout1">
              <a:avLst>
                <a:gd name="adj1" fmla="val 7500"/>
                <a:gd name="adj2" fmla="val -4000"/>
                <a:gd name="adj3" fmla="val 59106"/>
                <a:gd name="adj4" fmla="val -45019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rIns="36000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2200">
                  <a:solidFill>
                    <a:srgbClr val="000000"/>
                  </a:solidFill>
                  <a:cs typeface="Arial" charset="0"/>
                </a:rPr>
                <a:t>Noble metal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2200">
                  <a:solidFill>
                    <a:srgbClr val="000000"/>
                  </a:solidFill>
                  <a:cs typeface="Arial" charset="0"/>
                </a:rPr>
                <a:t>nanostructure</a:t>
              </a:r>
              <a:endParaRPr lang="en-CA" altLang="en-US" sz="1000" i="1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58" name="Oval 40"/>
            <p:cNvSpPr>
              <a:spLocks noChangeArrowheads="1"/>
            </p:cNvSpPr>
            <p:nvPr/>
          </p:nvSpPr>
          <p:spPr bwMode="auto">
            <a:xfrm>
              <a:off x="2483768" y="2785966"/>
              <a:ext cx="152400" cy="380960"/>
            </a:xfrm>
            <a:prstGeom prst="ellipse">
              <a:avLst/>
            </a:prstGeom>
            <a:solidFill>
              <a:srgbClr val="FF99CC"/>
            </a:solidFill>
            <a:ln w="101600">
              <a:solidFill>
                <a:srgbClr val="FF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59" name="Oval 41"/>
            <p:cNvSpPr>
              <a:spLocks noChangeArrowheads="1"/>
            </p:cNvSpPr>
            <p:nvPr/>
          </p:nvSpPr>
          <p:spPr bwMode="auto">
            <a:xfrm>
              <a:off x="2788568" y="2785966"/>
              <a:ext cx="152400" cy="380960"/>
            </a:xfrm>
            <a:prstGeom prst="ellipse">
              <a:avLst/>
            </a:prstGeom>
            <a:solidFill>
              <a:srgbClr val="FF99CC"/>
            </a:solidFill>
            <a:ln w="101600">
              <a:solidFill>
                <a:srgbClr val="FF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60" name="Oval 42"/>
            <p:cNvSpPr>
              <a:spLocks noChangeArrowheads="1"/>
            </p:cNvSpPr>
            <p:nvPr/>
          </p:nvSpPr>
          <p:spPr bwMode="auto">
            <a:xfrm>
              <a:off x="3093368" y="2785966"/>
              <a:ext cx="152400" cy="380960"/>
            </a:xfrm>
            <a:prstGeom prst="ellipse">
              <a:avLst/>
            </a:prstGeom>
            <a:solidFill>
              <a:srgbClr val="FF99CC"/>
            </a:solidFill>
            <a:ln w="101600">
              <a:solidFill>
                <a:srgbClr val="FF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61" name="Oval 46"/>
            <p:cNvSpPr>
              <a:spLocks noChangeArrowheads="1"/>
            </p:cNvSpPr>
            <p:nvPr/>
          </p:nvSpPr>
          <p:spPr bwMode="auto">
            <a:xfrm>
              <a:off x="4025231" y="2785966"/>
              <a:ext cx="152400" cy="380960"/>
            </a:xfrm>
            <a:prstGeom prst="ellipse">
              <a:avLst/>
            </a:prstGeom>
            <a:solidFill>
              <a:srgbClr val="FF99CC"/>
            </a:solidFill>
            <a:ln w="101600">
              <a:solidFill>
                <a:srgbClr val="FF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62" name="Oval 47"/>
            <p:cNvSpPr>
              <a:spLocks noChangeArrowheads="1"/>
            </p:cNvSpPr>
            <p:nvPr/>
          </p:nvSpPr>
          <p:spPr bwMode="auto">
            <a:xfrm>
              <a:off x="4330031" y="2785966"/>
              <a:ext cx="152400" cy="380960"/>
            </a:xfrm>
            <a:prstGeom prst="ellipse">
              <a:avLst/>
            </a:prstGeom>
            <a:solidFill>
              <a:srgbClr val="FF99CC"/>
            </a:solidFill>
            <a:ln w="101600">
              <a:solidFill>
                <a:srgbClr val="FF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63" name="Oval 48"/>
            <p:cNvSpPr>
              <a:spLocks noChangeArrowheads="1"/>
            </p:cNvSpPr>
            <p:nvPr/>
          </p:nvSpPr>
          <p:spPr bwMode="auto">
            <a:xfrm>
              <a:off x="4634831" y="2785966"/>
              <a:ext cx="152400" cy="380960"/>
            </a:xfrm>
            <a:prstGeom prst="ellipse">
              <a:avLst/>
            </a:prstGeom>
            <a:solidFill>
              <a:srgbClr val="FF99CC"/>
            </a:solidFill>
            <a:ln w="101600">
              <a:solidFill>
                <a:srgbClr val="FF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64" name="Oval 49"/>
            <p:cNvSpPr>
              <a:spLocks noChangeArrowheads="1"/>
            </p:cNvSpPr>
            <p:nvPr/>
          </p:nvSpPr>
          <p:spPr bwMode="auto">
            <a:xfrm>
              <a:off x="5538118" y="2785966"/>
              <a:ext cx="152400" cy="380960"/>
            </a:xfrm>
            <a:prstGeom prst="ellipse">
              <a:avLst/>
            </a:prstGeom>
            <a:solidFill>
              <a:srgbClr val="FF99CC"/>
            </a:solidFill>
            <a:ln w="101600">
              <a:solidFill>
                <a:srgbClr val="FF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65" name="Oval 50"/>
            <p:cNvSpPr>
              <a:spLocks noChangeArrowheads="1"/>
            </p:cNvSpPr>
            <p:nvPr/>
          </p:nvSpPr>
          <p:spPr bwMode="auto">
            <a:xfrm>
              <a:off x="5842918" y="2785966"/>
              <a:ext cx="152400" cy="380960"/>
            </a:xfrm>
            <a:prstGeom prst="ellipse">
              <a:avLst/>
            </a:prstGeom>
            <a:solidFill>
              <a:srgbClr val="FF99CC"/>
            </a:solidFill>
            <a:ln w="101600">
              <a:solidFill>
                <a:srgbClr val="FF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66" name="Oval 51"/>
            <p:cNvSpPr>
              <a:spLocks noChangeArrowheads="1"/>
            </p:cNvSpPr>
            <p:nvPr/>
          </p:nvSpPr>
          <p:spPr bwMode="auto">
            <a:xfrm>
              <a:off x="6147718" y="2785966"/>
              <a:ext cx="152400" cy="380960"/>
            </a:xfrm>
            <a:prstGeom prst="ellipse">
              <a:avLst/>
            </a:prstGeom>
            <a:solidFill>
              <a:srgbClr val="FF99CC"/>
            </a:solidFill>
            <a:ln w="101600">
              <a:solidFill>
                <a:srgbClr val="FF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67" name="AutoShape 53"/>
            <p:cNvSpPr>
              <a:spLocks/>
            </p:cNvSpPr>
            <p:nvPr/>
          </p:nvSpPr>
          <p:spPr bwMode="auto">
            <a:xfrm>
              <a:off x="7092281" y="1628800"/>
              <a:ext cx="1905000" cy="660331"/>
            </a:xfrm>
            <a:prstGeom prst="accentCallout1">
              <a:avLst>
                <a:gd name="adj1" fmla="val 11537"/>
                <a:gd name="adj2" fmla="val -4000"/>
                <a:gd name="adj3" fmla="val 201421"/>
                <a:gd name="adj4" fmla="val -42644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rIns="36000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2400" dirty="0">
                  <a:solidFill>
                    <a:srgbClr val="000000"/>
                  </a:solidFill>
                  <a:cs typeface="Arial" charset="0"/>
                </a:rPr>
                <a:t>Biopolymer</a:t>
              </a:r>
            </a:p>
          </p:txBody>
        </p:sp>
        <p:sp>
          <p:nvSpPr>
            <p:cNvPr id="2069" name="Rectangle 9"/>
            <p:cNvSpPr>
              <a:spLocks noChangeArrowheads="1"/>
            </p:cNvSpPr>
            <p:nvPr/>
          </p:nvSpPr>
          <p:spPr bwMode="auto">
            <a:xfrm>
              <a:off x="1990725" y="3717071"/>
              <a:ext cx="4953000" cy="1447649"/>
            </a:xfrm>
            <a:prstGeom prst="rect">
              <a:avLst/>
            </a:prstGeom>
            <a:solidFill>
              <a:srgbClr val="88C9C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72" name="AutoShape 10"/>
            <p:cNvSpPr>
              <a:spLocks/>
            </p:cNvSpPr>
            <p:nvPr/>
          </p:nvSpPr>
          <p:spPr bwMode="auto">
            <a:xfrm>
              <a:off x="11113" y="4313909"/>
              <a:ext cx="1635125" cy="695252"/>
            </a:xfrm>
            <a:prstGeom prst="accentCallout1">
              <a:avLst>
                <a:gd name="adj1" fmla="val 7894"/>
                <a:gd name="adj2" fmla="val 104764"/>
                <a:gd name="adj3" fmla="val 44634"/>
                <a:gd name="adj4" fmla="val 150278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rIns="36000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CA" altLang="en-US" sz="2400">
                  <a:solidFill>
                    <a:srgbClr val="000000"/>
                  </a:solidFill>
                  <a:cs typeface="Arial" charset="0"/>
                </a:rPr>
                <a:t>Solid</a:t>
              </a:r>
            </a:p>
            <a:p>
              <a:pPr algn="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CA" altLang="en-US" sz="2400">
                  <a:solidFill>
                    <a:srgbClr val="000000"/>
                  </a:solidFill>
                  <a:cs typeface="Arial" charset="0"/>
                </a:rPr>
                <a:t> surface </a:t>
              </a:r>
            </a:p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en-CA" altLang="en-US" sz="1600" i="1">
                <a:solidFill>
                  <a:srgbClr val="000000"/>
                </a:solidFill>
                <a:cs typeface="Arial" charset="0"/>
              </a:endParaRPr>
            </a:p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en-CA" altLang="en-US" sz="1600" i="1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73" name="TextBox 29"/>
            <p:cNvSpPr txBox="1">
              <a:spLocks noChangeArrowheads="1"/>
            </p:cNvSpPr>
            <p:nvPr/>
          </p:nvSpPr>
          <p:spPr bwMode="auto">
            <a:xfrm>
              <a:off x="2062162" y="4745664"/>
              <a:ext cx="4824413" cy="369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800" dirty="0">
                  <a:solidFill>
                    <a:srgbClr val="000000"/>
                  </a:solidFill>
                </a:rPr>
                <a:t>Fused silica</a:t>
              </a:r>
            </a:p>
          </p:txBody>
        </p:sp>
      </p:grpSp>
      <p:sp>
        <p:nvSpPr>
          <p:cNvPr id="111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229224" y="5453856"/>
            <a:ext cx="431800" cy="279400"/>
          </a:xfrm>
        </p:spPr>
        <p:txBody>
          <a:bodyPr lIns="0" rIns="0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6062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71672" y="2160148"/>
            <a:ext cx="9139237" cy="1943393"/>
            <a:chOff x="171672" y="2160148"/>
            <a:chExt cx="9139237" cy="1943393"/>
          </a:xfrm>
        </p:grpSpPr>
        <p:sp>
          <p:nvSpPr>
            <p:cNvPr id="2053" name="Rectangle 19"/>
            <p:cNvSpPr>
              <a:spLocks noChangeArrowheads="1"/>
            </p:cNvSpPr>
            <p:nvPr/>
          </p:nvSpPr>
          <p:spPr bwMode="auto">
            <a:xfrm>
              <a:off x="4154709" y="2190307"/>
              <a:ext cx="838200" cy="45715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800" dirty="0">
                  <a:solidFill>
                    <a:srgbClr val="000000"/>
                  </a:solidFill>
                  <a:cs typeface="Arial" charset="0"/>
                </a:rPr>
                <a:t>Metal</a:t>
              </a:r>
              <a:endParaRPr lang="ru-RU" altLang="en-US" sz="1800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54" name="Rectangle 23"/>
            <p:cNvSpPr>
              <a:spLocks noChangeArrowheads="1"/>
            </p:cNvSpPr>
            <p:nvPr/>
          </p:nvSpPr>
          <p:spPr bwMode="auto">
            <a:xfrm>
              <a:off x="2644997" y="2190307"/>
              <a:ext cx="838200" cy="45715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800">
                  <a:solidFill>
                    <a:srgbClr val="000000"/>
                  </a:solidFill>
                  <a:cs typeface="Arial" charset="0"/>
                </a:rPr>
                <a:t>Metal</a:t>
              </a:r>
              <a:endParaRPr lang="ru-RU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55" name="Rectangle 24"/>
            <p:cNvSpPr>
              <a:spLocks noChangeArrowheads="1"/>
            </p:cNvSpPr>
            <p:nvPr/>
          </p:nvSpPr>
          <p:spPr bwMode="auto">
            <a:xfrm>
              <a:off x="5692997" y="2190307"/>
              <a:ext cx="838200" cy="45715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800">
                  <a:solidFill>
                    <a:srgbClr val="000000"/>
                  </a:solidFill>
                  <a:cs typeface="Arial" charset="0"/>
                </a:rPr>
                <a:t>Metal</a:t>
              </a:r>
              <a:endParaRPr lang="ru-RU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57" name="AutoShape 68"/>
            <p:cNvSpPr>
              <a:spLocks/>
            </p:cNvSpPr>
            <p:nvPr/>
          </p:nvSpPr>
          <p:spPr bwMode="auto">
            <a:xfrm>
              <a:off x="7350347" y="2160148"/>
              <a:ext cx="1960562" cy="693664"/>
            </a:xfrm>
            <a:prstGeom prst="accentCallout1">
              <a:avLst>
                <a:gd name="adj1" fmla="val 7500"/>
                <a:gd name="adj2" fmla="val -4000"/>
                <a:gd name="adj3" fmla="val 59106"/>
                <a:gd name="adj4" fmla="val -45019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rIns="36000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2200" dirty="0">
                  <a:solidFill>
                    <a:srgbClr val="000000"/>
                  </a:solidFill>
                  <a:cs typeface="Arial" charset="0"/>
                </a:rPr>
                <a:t>Noble metal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2200" dirty="0">
                  <a:solidFill>
                    <a:srgbClr val="000000"/>
                  </a:solidFill>
                  <a:cs typeface="Arial" charset="0"/>
                </a:rPr>
                <a:t>nanostructure</a:t>
              </a:r>
              <a:endParaRPr lang="en-CA" altLang="en-US" sz="1000" i="1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69" name="Rectangle 9"/>
            <p:cNvSpPr>
              <a:spLocks noChangeArrowheads="1"/>
            </p:cNvSpPr>
            <p:nvPr/>
          </p:nvSpPr>
          <p:spPr bwMode="auto">
            <a:xfrm>
              <a:off x="2151284" y="2655892"/>
              <a:ext cx="4953000" cy="1447649"/>
            </a:xfrm>
            <a:prstGeom prst="rect">
              <a:avLst/>
            </a:prstGeom>
            <a:solidFill>
              <a:srgbClr val="88C9C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72" name="AutoShape 10"/>
            <p:cNvSpPr>
              <a:spLocks/>
            </p:cNvSpPr>
            <p:nvPr/>
          </p:nvSpPr>
          <p:spPr bwMode="auto">
            <a:xfrm>
              <a:off x="171672" y="3252730"/>
              <a:ext cx="1635125" cy="695252"/>
            </a:xfrm>
            <a:prstGeom prst="accentCallout1">
              <a:avLst>
                <a:gd name="adj1" fmla="val 7894"/>
                <a:gd name="adj2" fmla="val 104764"/>
                <a:gd name="adj3" fmla="val 44634"/>
                <a:gd name="adj4" fmla="val 150278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rIns="36000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CA" altLang="en-US" sz="2400" dirty="0">
                  <a:solidFill>
                    <a:srgbClr val="000000"/>
                  </a:solidFill>
                  <a:cs typeface="Arial" charset="0"/>
                </a:rPr>
                <a:t>Solid</a:t>
              </a:r>
            </a:p>
            <a:p>
              <a:pPr algn="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CA" altLang="en-US" sz="2400" dirty="0">
                  <a:solidFill>
                    <a:srgbClr val="000000"/>
                  </a:solidFill>
                  <a:cs typeface="Arial" charset="0"/>
                </a:rPr>
                <a:t> surface </a:t>
              </a:r>
            </a:p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en-CA" altLang="en-US" sz="1600" i="1" dirty="0">
                <a:solidFill>
                  <a:srgbClr val="000000"/>
                </a:solidFill>
                <a:cs typeface="Arial" charset="0"/>
              </a:endParaRPr>
            </a:p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en-CA" altLang="en-US" sz="1600" i="1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73" name="TextBox 29"/>
            <p:cNvSpPr txBox="1">
              <a:spLocks noChangeArrowheads="1"/>
            </p:cNvSpPr>
            <p:nvPr/>
          </p:nvSpPr>
          <p:spPr bwMode="auto">
            <a:xfrm>
              <a:off x="2222721" y="3684485"/>
              <a:ext cx="4824413" cy="369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800">
                  <a:solidFill>
                    <a:srgbClr val="000000"/>
                  </a:solidFill>
                </a:rPr>
                <a:t>Fused silica</a:t>
              </a:r>
            </a:p>
          </p:txBody>
        </p:sp>
      </p:grpSp>
      <p:sp>
        <p:nvSpPr>
          <p:cNvPr id="111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511003" y="4221088"/>
            <a:ext cx="431800" cy="279400"/>
          </a:xfrm>
        </p:spPr>
        <p:txBody>
          <a:bodyPr lIns="0" rIns="0"/>
          <a:lstStyle/>
          <a:p>
            <a:pPr algn="ctr">
              <a:defRPr/>
            </a:pPr>
            <a:r>
              <a:rPr lang="en-US" dirty="0" smtClean="0">
                <a:solidFill>
                  <a:srgbClr val="000000"/>
                </a:solidFill>
              </a:rPr>
              <a:t>2A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54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1568912"/>
            <a:ext cx="6948264" cy="3493722"/>
            <a:chOff x="0" y="1568912"/>
            <a:chExt cx="6948264" cy="3493722"/>
          </a:xfrm>
        </p:grpSpPr>
        <p:sp>
          <p:nvSpPr>
            <p:cNvPr id="2052" name="Rectangle 5"/>
            <p:cNvSpPr>
              <a:spLocks noChangeArrowheads="1"/>
            </p:cNvSpPr>
            <p:nvPr/>
          </p:nvSpPr>
          <p:spPr bwMode="auto">
            <a:xfrm>
              <a:off x="1995264" y="2073684"/>
              <a:ext cx="4953000" cy="2988950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056" name="AutoShape 8"/>
            <p:cNvSpPr>
              <a:spLocks/>
            </p:cNvSpPr>
            <p:nvPr/>
          </p:nvSpPr>
          <p:spPr bwMode="auto">
            <a:xfrm>
              <a:off x="0" y="1568912"/>
              <a:ext cx="1657350" cy="419056"/>
            </a:xfrm>
            <a:prstGeom prst="accentCallout1">
              <a:avLst>
                <a:gd name="adj1" fmla="val 7894"/>
                <a:gd name="adj2" fmla="val 104764"/>
                <a:gd name="adj3" fmla="val 148894"/>
                <a:gd name="adj4" fmla="val 148324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rIns="36000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2400" dirty="0">
                  <a:solidFill>
                    <a:srgbClr val="000000"/>
                  </a:solidFill>
                  <a:cs typeface="Arial" charset="0"/>
                </a:rPr>
                <a:t>Solution</a:t>
              </a:r>
              <a:endParaRPr lang="en-CA" altLang="en-US" sz="1600" i="1" dirty="0">
                <a:solidFill>
                  <a:srgbClr val="000000"/>
                </a:solidFill>
                <a:cs typeface="Arial" charset="0"/>
              </a:endParaRPr>
            </a:p>
          </p:txBody>
        </p:sp>
      </p:grpSp>
      <p:sp>
        <p:nvSpPr>
          <p:cNvPr id="40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356224" y="5237832"/>
            <a:ext cx="431800" cy="279400"/>
          </a:xfrm>
        </p:spPr>
        <p:txBody>
          <a:bodyPr lIns="0" rIns="0"/>
          <a:lstStyle/>
          <a:p>
            <a:pPr algn="ctr">
              <a:defRPr/>
            </a:pPr>
            <a:r>
              <a:rPr lang="en-US" dirty="0" smtClean="0">
                <a:solidFill>
                  <a:srgbClr val="000000"/>
                </a:solidFill>
              </a:rPr>
              <a:t>2B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2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229224" y="5453856"/>
            <a:ext cx="431800" cy="279400"/>
          </a:xfrm>
        </p:spPr>
        <p:txBody>
          <a:bodyPr lIns="0" rIns="0"/>
          <a:lstStyle/>
          <a:p>
            <a:pPr algn="ctr">
              <a:defRPr/>
            </a:pPr>
            <a:r>
              <a:rPr lang="en-US" dirty="0" smtClean="0">
                <a:solidFill>
                  <a:srgbClr val="000000"/>
                </a:solidFill>
              </a:rPr>
              <a:t>2C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483768" y="1628800"/>
            <a:ext cx="6513513" cy="1538126"/>
            <a:chOff x="2483768" y="1628800"/>
            <a:chExt cx="6513513" cy="1538126"/>
          </a:xfrm>
        </p:grpSpPr>
        <p:sp>
          <p:nvSpPr>
            <p:cNvPr id="29" name="Oval 40"/>
            <p:cNvSpPr>
              <a:spLocks noChangeArrowheads="1"/>
            </p:cNvSpPr>
            <p:nvPr/>
          </p:nvSpPr>
          <p:spPr bwMode="auto">
            <a:xfrm>
              <a:off x="2483768" y="2785966"/>
              <a:ext cx="152400" cy="380960"/>
            </a:xfrm>
            <a:prstGeom prst="ellipse">
              <a:avLst/>
            </a:prstGeom>
            <a:solidFill>
              <a:srgbClr val="FF99CC"/>
            </a:solidFill>
            <a:ln w="101600">
              <a:solidFill>
                <a:srgbClr val="FF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0" name="Oval 41"/>
            <p:cNvSpPr>
              <a:spLocks noChangeArrowheads="1"/>
            </p:cNvSpPr>
            <p:nvPr/>
          </p:nvSpPr>
          <p:spPr bwMode="auto">
            <a:xfrm>
              <a:off x="2788568" y="2785966"/>
              <a:ext cx="152400" cy="380960"/>
            </a:xfrm>
            <a:prstGeom prst="ellipse">
              <a:avLst/>
            </a:prstGeom>
            <a:solidFill>
              <a:srgbClr val="FF99CC"/>
            </a:solidFill>
            <a:ln w="101600">
              <a:solidFill>
                <a:srgbClr val="FF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1" name="Oval 42"/>
            <p:cNvSpPr>
              <a:spLocks noChangeArrowheads="1"/>
            </p:cNvSpPr>
            <p:nvPr/>
          </p:nvSpPr>
          <p:spPr bwMode="auto">
            <a:xfrm>
              <a:off x="3093368" y="2785966"/>
              <a:ext cx="152400" cy="380960"/>
            </a:xfrm>
            <a:prstGeom prst="ellipse">
              <a:avLst/>
            </a:prstGeom>
            <a:solidFill>
              <a:srgbClr val="FF99CC"/>
            </a:solidFill>
            <a:ln w="101600">
              <a:solidFill>
                <a:srgbClr val="FF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2" name="Oval 46"/>
            <p:cNvSpPr>
              <a:spLocks noChangeArrowheads="1"/>
            </p:cNvSpPr>
            <p:nvPr/>
          </p:nvSpPr>
          <p:spPr bwMode="auto">
            <a:xfrm>
              <a:off x="4025231" y="2785966"/>
              <a:ext cx="152400" cy="380960"/>
            </a:xfrm>
            <a:prstGeom prst="ellipse">
              <a:avLst/>
            </a:prstGeom>
            <a:solidFill>
              <a:srgbClr val="FF99CC"/>
            </a:solidFill>
            <a:ln w="101600">
              <a:solidFill>
                <a:srgbClr val="FF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3" name="Oval 47"/>
            <p:cNvSpPr>
              <a:spLocks noChangeArrowheads="1"/>
            </p:cNvSpPr>
            <p:nvPr/>
          </p:nvSpPr>
          <p:spPr bwMode="auto">
            <a:xfrm>
              <a:off x="4330031" y="2785966"/>
              <a:ext cx="152400" cy="380960"/>
            </a:xfrm>
            <a:prstGeom prst="ellipse">
              <a:avLst/>
            </a:prstGeom>
            <a:solidFill>
              <a:srgbClr val="FF99CC"/>
            </a:solidFill>
            <a:ln w="101600">
              <a:solidFill>
                <a:srgbClr val="FF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4" name="Oval 48"/>
            <p:cNvSpPr>
              <a:spLocks noChangeArrowheads="1"/>
            </p:cNvSpPr>
            <p:nvPr/>
          </p:nvSpPr>
          <p:spPr bwMode="auto">
            <a:xfrm>
              <a:off x="4634831" y="2785966"/>
              <a:ext cx="152400" cy="380960"/>
            </a:xfrm>
            <a:prstGeom prst="ellipse">
              <a:avLst/>
            </a:prstGeom>
            <a:solidFill>
              <a:srgbClr val="FF99CC"/>
            </a:solidFill>
            <a:ln w="101600">
              <a:solidFill>
                <a:srgbClr val="FF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5" name="Oval 49"/>
            <p:cNvSpPr>
              <a:spLocks noChangeArrowheads="1"/>
            </p:cNvSpPr>
            <p:nvPr/>
          </p:nvSpPr>
          <p:spPr bwMode="auto">
            <a:xfrm>
              <a:off x="5538118" y="2785966"/>
              <a:ext cx="152400" cy="380960"/>
            </a:xfrm>
            <a:prstGeom prst="ellipse">
              <a:avLst/>
            </a:prstGeom>
            <a:solidFill>
              <a:srgbClr val="FF99CC"/>
            </a:solidFill>
            <a:ln w="101600">
              <a:solidFill>
                <a:srgbClr val="FF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6" name="Oval 50"/>
            <p:cNvSpPr>
              <a:spLocks noChangeArrowheads="1"/>
            </p:cNvSpPr>
            <p:nvPr/>
          </p:nvSpPr>
          <p:spPr bwMode="auto">
            <a:xfrm>
              <a:off x="5842918" y="2785966"/>
              <a:ext cx="152400" cy="380960"/>
            </a:xfrm>
            <a:prstGeom prst="ellipse">
              <a:avLst/>
            </a:prstGeom>
            <a:solidFill>
              <a:srgbClr val="FF99CC"/>
            </a:solidFill>
            <a:ln w="101600">
              <a:solidFill>
                <a:srgbClr val="FF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7" name="Oval 51"/>
            <p:cNvSpPr>
              <a:spLocks noChangeArrowheads="1"/>
            </p:cNvSpPr>
            <p:nvPr/>
          </p:nvSpPr>
          <p:spPr bwMode="auto">
            <a:xfrm>
              <a:off x="6147718" y="2785966"/>
              <a:ext cx="152400" cy="380960"/>
            </a:xfrm>
            <a:prstGeom prst="ellipse">
              <a:avLst/>
            </a:prstGeom>
            <a:solidFill>
              <a:srgbClr val="FF99CC"/>
            </a:solidFill>
            <a:ln w="101600">
              <a:solidFill>
                <a:srgbClr val="FF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8" name="AutoShape 53"/>
            <p:cNvSpPr>
              <a:spLocks/>
            </p:cNvSpPr>
            <p:nvPr/>
          </p:nvSpPr>
          <p:spPr bwMode="auto">
            <a:xfrm>
              <a:off x="7092281" y="1628800"/>
              <a:ext cx="1905000" cy="660331"/>
            </a:xfrm>
            <a:prstGeom prst="accentCallout1">
              <a:avLst>
                <a:gd name="adj1" fmla="val 11537"/>
                <a:gd name="adj2" fmla="val -4000"/>
                <a:gd name="adj3" fmla="val 201421"/>
                <a:gd name="adj4" fmla="val -42644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rIns="36000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2400" dirty="0">
                  <a:solidFill>
                    <a:srgbClr val="000000"/>
                  </a:solidFill>
                  <a:cs typeface="Arial" charset="0"/>
                </a:rPr>
                <a:t>Biopolymer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502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1813</TotalTime>
  <Words>30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2_Default Design</vt:lpstr>
      <vt:lpstr>PowerPoint Presentation</vt:lpstr>
      <vt:lpstr>PowerPoint Presentation</vt:lpstr>
      <vt:lpstr>PowerPoint Presentation</vt:lpstr>
      <vt:lpstr>PowerPoint Presentation</vt:lpstr>
    </vt:vector>
  </TitlesOfParts>
  <Company>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-</dc:creator>
  <cp:lastModifiedBy>maria stepanova</cp:lastModifiedBy>
  <cp:revision>427</cp:revision>
  <dcterms:created xsi:type="dcterms:W3CDTF">2014-07-12T06:59:31Z</dcterms:created>
  <dcterms:modified xsi:type="dcterms:W3CDTF">2014-12-09T07:20:14Z</dcterms:modified>
</cp:coreProperties>
</file>