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sldIdLst>
    <p:sldId id="341" r:id="rId2"/>
    <p:sldId id="349" r:id="rId3"/>
    <p:sldId id="350" r:id="rId4"/>
    <p:sldId id="355" r:id="rId5"/>
    <p:sldId id="356" r:id="rId6"/>
    <p:sldId id="346" r:id="rId7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C1DA"/>
    <a:srgbClr val="595959"/>
    <a:srgbClr val="FFFFFF"/>
    <a:srgbClr val="FFCCCC"/>
    <a:srgbClr val="FFCCFF"/>
    <a:srgbClr val="FF9999"/>
    <a:srgbClr val="FF5050"/>
    <a:srgbClr val="9900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9" autoAdjust="0"/>
    <p:restoredTop sz="94660"/>
  </p:normalViewPr>
  <p:slideViewPr>
    <p:cSldViewPr>
      <p:cViewPr>
        <p:scale>
          <a:sx n="60" d="100"/>
          <a:sy n="60" d="100"/>
        </p:scale>
        <p:origin x="-1378" y="-58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noProof="0" smtClean="0"/>
              <a:t>Click to edit Master text styles</a:t>
            </a:r>
          </a:p>
          <a:p>
            <a:pPr lvl="1"/>
            <a:r>
              <a:rPr lang="ru-RU" altLang="en-US" noProof="0" smtClean="0"/>
              <a:t>Second level</a:t>
            </a:r>
          </a:p>
          <a:p>
            <a:pPr lvl="2"/>
            <a:r>
              <a:rPr lang="ru-RU" altLang="en-US" noProof="0" smtClean="0"/>
              <a:t>Third level</a:t>
            </a:r>
          </a:p>
          <a:p>
            <a:pPr lvl="3"/>
            <a:r>
              <a:rPr lang="ru-RU" altLang="en-US" noProof="0" smtClean="0"/>
              <a:t>Fourth level</a:t>
            </a:r>
          </a:p>
          <a:p>
            <a:pPr lvl="4"/>
            <a:r>
              <a:rPr lang="ru-RU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D8FF1DB-59AB-42C2-8F4C-8D22FF5B13D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1489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A43B-0009-4A0F-8306-2BDADADF7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2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9AB6-1565-4447-BD72-CA9D3468E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8D85F-9BFE-4900-AB68-A2A23496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09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2C12-374B-4BA9-9F5B-150383DCE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4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1AA95-DE80-4B85-9751-6F870D02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2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F1890-04F8-42A0-AF86-D90A3F80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8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D98EF-3FE8-4EDE-9466-98916D222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3F6AC-DDCC-44D8-8E68-2BC2325C6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76968-39FC-4BB4-81D6-864100460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7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3BD47-ACCD-4DE5-87A8-F139E87B9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1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FC1B4-417B-47D8-8962-E74D1930A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1112-AC90-4F7C-90B1-932612C62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CA6E485-9560-4CD0-B8FA-97C762563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12600" y="1880828"/>
            <a:ext cx="5328592" cy="3960440"/>
          </a:xfrm>
          <a:prstGeom prst="rect">
            <a:avLst/>
          </a:prstGeom>
          <a:solidFill>
            <a:srgbClr val="88C9CE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635000" contourW="12700" prstMaterial="flat">
            <a:bevelT w="0" h="0"/>
            <a:bevelB w="0" h="0" prst="softRound"/>
            <a:extrusionClr>
              <a:schemeClr val="accent1">
                <a:lumMod val="75000"/>
              </a:schemeClr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6" name="Line Callout 1 (Accent Bar) 15"/>
          <p:cNvSpPr/>
          <p:nvPr/>
        </p:nvSpPr>
        <p:spPr>
          <a:xfrm>
            <a:off x="7344271" y="5161818"/>
            <a:ext cx="1704879" cy="679450"/>
          </a:xfrm>
          <a:prstGeom prst="accentCallout1">
            <a:avLst>
              <a:gd name="adj1" fmla="val 18750"/>
              <a:gd name="adj2" fmla="val -8333"/>
              <a:gd name="adj3" fmla="val -82248"/>
              <a:gd name="adj4" fmla="val -3144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>
                <a:solidFill>
                  <a:srgbClr val="000000"/>
                </a:solidFill>
              </a:rPr>
              <a:t>Fused </a:t>
            </a:r>
            <a:r>
              <a:rPr lang="en-CA" sz="2000" dirty="0" smtClean="0">
                <a:solidFill>
                  <a:srgbClr val="000000"/>
                </a:solidFill>
              </a:rPr>
              <a:t>silica</a:t>
            </a:r>
            <a:endParaRPr lang="en-CA" sz="2000" dirty="0">
              <a:solidFill>
                <a:srgbClr val="000000"/>
              </a:solidFill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1712600" y="1628800"/>
            <a:ext cx="5379680" cy="3960440"/>
          </a:xfrm>
          <a:prstGeom prst="rect">
            <a:avLst/>
          </a:prstGeom>
          <a:solidFill>
            <a:srgbClr val="CCC1DA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translucentPowder">
            <a:bevelT w="0" h="0"/>
            <a:bevelB w="0" h="0" prst="softRound"/>
            <a:extrusionClr>
              <a:srgbClr val="CCC1DA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" name="Rectangle 9"/>
          <p:cNvSpPr>
            <a:spLocks noChangeArrowheads="1"/>
          </p:cNvSpPr>
          <p:nvPr/>
        </p:nvSpPr>
        <p:spPr bwMode="auto">
          <a:xfrm>
            <a:off x="1712600" y="1340768"/>
            <a:ext cx="5451688" cy="3960440"/>
          </a:xfrm>
          <a:prstGeom prst="rect">
            <a:avLst/>
          </a:prstGeom>
          <a:solidFill>
            <a:srgbClr val="595959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flat">
            <a:bevelT w="0" h="0"/>
            <a:bevelB w="0" h="0" prst="softRound"/>
            <a:extrusionClr>
              <a:srgbClr val="595959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" name="Line Callout 1 (Accent Bar) 64"/>
          <p:cNvSpPr/>
          <p:nvPr/>
        </p:nvSpPr>
        <p:spPr>
          <a:xfrm>
            <a:off x="5004048" y="5917902"/>
            <a:ext cx="2037144" cy="679450"/>
          </a:xfrm>
          <a:prstGeom prst="accentCallout1">
            <a:avLst>
              <a:gd name="adj1" fmla="val 18750"/>
              <a:gd name="adj2" fmla="val -8333"/>
              <a:gd name="adj3" fmla="val -82248"/>
              <a:gd name="adj4" fmla="val -3144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 smtClean="0">
                <a:solidFill>
                  <a:srgbClr val="000000"/>
                </a:solidFill>
              </a:rPr>
              <a:t>EBL resist</a:t>
            </a:r>
            <a:endParaRPr lang="en-CA" sz="2000" dirty="0">
              <a:solidFill>
                <a:srgbClr val="000000"/>
              </a:solidFill>
            </a:endParaRPr>
          </a:p>
        </p:txBody>
      </p:sp>
      <p:sp>
        <p:nvSpPr>
          <p:cNvPr id="66" name="Line Callout 1 (Accent Bar) 65"/>
          <p:cNvSpPr/>
          <p:nvPr/>
        </p:nvSpPr>
        <p:spPr>
          <a:xfrm flipH="1">
            <a:off x="35496" y="5085184"/>
            <a:ext cx="1677104" cy="679450"/>
          </a:xfrm>
          <a:prstGeom prst="accentCallout1">
            <a:avLst>
              <a:gd name="adj1" fmla="val 22115"/>
              <a:gd name="adj2" fmla="val 7344"/>
              <a:gd name="adj3" fmla="val -77762"/>
              <a:gd name="adj4" fmla="val -26905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27432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 smtClean="0">
                <a:solidFill>
                  <a:srgbClr val="000000"/>
                </a:solidFill>
              </a:rPr>
              <a:t>Conductive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 smtClean="0">
                <a:solidFill>
                  <a:srgbClr val="000000"/>
                </a:solidFill>
              </a:rPr>
              <a:t>polymer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1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12600" y="1880828"/>
            <a:ext cx="5328592" cy="3960440"/>
          </a:xfrm>
          <a:prstGeom prst="rect">
            <a:avLst/>
          </a:prstGeom>
          <a:solidFill>
            <a:srgbClr val="88C9CE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635000" contourW="12700" prstMaterial="flat">
            <a:bevelT w="0" h="0"/>
            <a:bevelB w="0" h="0" prst="softRound"/>
            <a:extrusionClr>
              <a:schemeClr val="accent1">
                <a:lumMod val="75000"/>
              </a:schemeClr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1712600" y="1628800"/>
            <a:ext cx="5379680" cy="3960440"/>
          </a:xfrm>
          <a:prstGeom prst="rect">
            <a:avLst/>
          </a:prstGeom>
          <a:solidFill>
            <a:srgbClr val="CCC1DA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translucentPowder">
            <a:bevelT w="0" h="0"/>
            <a:bevelB w="0" h="0" prst="softRound"/>
            <a:extrusionClr>
              <a:srgbClr val="CCC1DA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" name="Rectangle 9"/>
          <p:cNvSpPr>
            <a:spLocks noChangeArrowheads="1"/>
          </p:cNvSpPr>
          <p:nvPr/>
        </p:nvSpPr>
        <p:spPr bwMode="auto">
          <a:xfrm>
            <a:off x="1712600" y="1340768"/>
            <a:ext cx="5451688" cy="3960440"/>
          </a:xfrm>
          <a:prstGeom prst="rect">
            <a:avLst/>
          </a:prstGeom>
          <a:solidFill>
            <a:srgbClr val="595959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flat">
            <a:bevelT w="0" h="0"/>
            <a:bevelB w="0" h="0" prst="softRound"/>
            <a:extrusionClr>
              <a:srgbClr val="595959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534686" y="2132856"/>
            <a:ext cx="0" cy="1368152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851920" y="1700808"/>
            <a:ext cx="0" cy="1368152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48064" y="1196752"/>
            <a:ext cx="0" cy="1368152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91880" y="3068960"/>
            <a:ext cx="0" cy="1368152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932040" y="2420888"/>
            <a:ext cx="0" cy="1368152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300192" y="1916832"/>
            <a:ext cx="0" cy="1368152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33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12600" y="1880828"/>
            <a:ext cx="5328592" cy="3960440"/>
          </a:xfrm>
          <a:prstGeom prst="rect">
            <a:avLst/>
          </a:prstGeom>
          <a:solidFill>
            <a:srgbClr val="88C9CE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635000" contourW="12700" prstMaterial="flat">
            <a:bevelT w="0" h="0"/>
            <a:bevelB w="0" h="0" prst="softRound"/>
            <a:extrusionClr>
              <a:schemeClr val="accent1">
                <a:lumMod val="75000"/>
              </a:schemeClr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1712600" y="1628800"/>
            <a:ext cx="5379680" cy="3960440"/>
          </a:xfrm>
          <a:prstGeom prst="rect">
            <a:avLst/>
          </a:prstGeom>
          <a:solidFill>
            <a:srgbClr val="CCC1DA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translucentPowder">
            <a:bevelT w="0" h="0"/>
            <a:bevelB w="0" h="0" prst="softRound"/>
            <a:extrusionClr>
              <a:srgbClr val="CCC1DA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12600" y="1880828"/>
            <a:ext cx="5328592" cy="3960440"/>
          </a:xfrm>
          <a:prstGeom prst="rect">
            <a:avLst/>
          </a:prstGeom>
          <a:solidFill>
            <a:srgbClr val="88C9CE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635000" contourW="12700" prstMaterial="flat">
            <a:bevelT w="0" h="0"/>
            <a:bevelB w="0" h="0" prst="softRound"/>
            <a:extrusionClr>
              <a:schemeClr val="accent1">
                <a:lumMod val="75000"/>
              </a:schemeClr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1712600" y="1628800"/>
            <a:ext cx="5379680" cy="3960440"/>
          </a:xfrm>
          <a:prstGeom prst="rect">
            <a:avLst/>
          </a:prstGeom>
          <a:solidFill>
            <a:srgbClr val="CCC1DA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translucentPowder">
            <a:bevelT w="0" h="0"/>
            <a:bevelB w="0" h="0" prst="softRound"/>
            <a:extrusionClr>
              <a:srgbClr val="CCC1DA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 rot="3357338">
            <a:off x="4703184" y="2475525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 rot="3357338">
            <a:off x="4550776" y="2242534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 rot="3357338">
            <a:off x="5783304" y="3123598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 rot="3357338">
            <a:off x="5630896" y="2924100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/>
          <p:cNvSpPr>
            <a:spLocks noChangeAspect="1"/>
          </p:cNvSpPr>
          <p:nvPr/>
        </p:nvSpPr>
        <p:spPr>
          <a:xfrm rot="3357338">
            <a:off x="3407040" y="2979582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 rot="3357338">
            <a:off x="3254632" y="2780084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 rot="3357338">
            <a:off x="4415152" y="3699661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 rot="3357338">
            <a:off x="4262744" y="3500164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 rot="3357338">
            <a:off x="2062419" y="3411630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 rot="3357338">
            <a:off x="1910011" y="3212132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 rot="3357338">
            <a:off x="2998523" y="4347734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 rot="3357338">
            <a:off x="2846115" y="4148236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51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12600" y="1880828"/>
            <a:ext cx="5328592" cy="3960440"/>
          </a:xfrm>
          <a:prstGeom prst="rect">
            <a:avLst/>
          </a:prstGeom>
          <a:solidFill>
            <a:srgbClr val="88C9CE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635000" contourW="12700" prstMaterial="flat">
            <a:bevelT w="0" h="0"/>
            <a:bevelB w="0" h="0" prst="softRound"/>
            <a:extrusionClr>
              <a:schemeClr val="accent1">
                <a:lumMod val="75000"/>
              </a:schemeClr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1712600" y="1628800"/>
            <a:ext cx="5379680" cy="3960440"/>
          </a:xfrm>
          <a:prstGeom prst="rect">
            <a:avLst/>
          </a:prstGeom>
          <a:solidFill>
            <a:srgbClr val="CCC1DA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317500" contourW="12700" prstMaterial="translucentPowder">
            <a:bevelT w="0" h="0"/>
            <a:bevelB w="0" h="0" prst="softRound"/>
            <a:extrusionClr>
              <a:srgbClr val="CCC1DA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 rot="3357338">
            <a:off x="4703184" y="2475525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 rot="3357338">
            <a:off x="4550776" y="2242534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 rot="3357338">
            <a:off x="5783304" y="3123598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 rot="3357338">
            <a:off x="5630896" y="2924100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/>
          <p:cNvSpPr>
            <a:spLocks noChangeAspect="1"/>
          </p:cNvSpPr>
          <p:nvPr/>
        </p:nvSpPr>
        <p:spPr>
          <a:xfrm rot="3357338">
            <a:off x="3407040" y="2979582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 rot="3357338">
            <a:off x="3254632" y="2780084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 rot="3357338">
            <a:off x="4415152" y="3699661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 rot="3357338">
            <a:off x="4262744" y="3500164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 rot="3357338">
            <a:off x="2062419" y="3411630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 rot="3357338">
            <a:off x="1910011" y="3212132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 rot="3357338">
            <a:off x="2998523" y="4347734"/>
            <a:ext cx="967601" cy="117016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perspectiveFront" fov="2700000">
              <a:rot lat="20376000" lon="1938000" rev="20112001"/>
            </a:camera>
            <a:lightRig rig="contrasting" dir="t"/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 rot="3357338">
            <a:off x="2846115" y="4148236"/>
            <a:ext cx="1243053" cy="1187310"/>
          </a:xfrm>
          <a:prstGeom prst="ellipse">
            <a:avLst/>
          </a:prstGeom>
          <a:noFill/>
          <a:ln>
            <a:noFill/>
          </a:ln>
          <a:effectLst/>
          <a:scene3d>
            <a:camera prst="perspectiveFront" fov="2700000">
              <a:rot lat="20892845" lon="3043022" rev="20116628"/>
            </a:camera>
            <a:lightRig rig="glow" dir="t"/>
          </a:scene3d>
          <a:sp3d extrusionH="317500" prstMaterial="translucentPowder">
            <a:extrusionClr>
              <a:srgbClr val="CCC1DA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691680" y="1556792"/>
            <a:ext cx="5451688" cy="3960440"/>
          </a:xfrm>
          <a:prstGeom prst="rect">
            <a:avLst/>
          </a:prstGeom>
          <a:solidFill>
            <a:srgbClr val="FF9900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127000" contourW="12700" prstMaterial="flat">
            <a:bevelT w="0" h="0"/>
            <a:bevelB w="0" h="0" prst="softRound"/>
            <a:extrusionClr>
              <a:srgbClr val="FF9900"/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8" name="Line Callout 1 (Accent Bar) 17"/>
          <p:cNvSpPr/>
          <p:nvPr/>
        </p:nvSpPr>
        <p:spPr>
          <a:xfrm>
            <a:off x="7308304" y="2420888"/>
            <a:ext cx="1740846" cy="606425"/>
          </a:xfrm>
          <a:prstGeom prst="accentCallout1">
            <a:avLst>
              <a:gd name="adj1" fmla="val 18750"/>
              <a:gd name="adj2" fmla="val -8333"/>
              <a:gd name="adj3" fmla="val 200521"/>
              <a:gd name="adj4" fmla="val -3659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 smtClean="0">
                <a:solidFill>
                  <a:srgbClr val="000000"/>
                </a:solidFill>
              </a:rPr>
              <a:t>Noble metal</a:t>
            </a:r>
            <a:endParaRPr lang="en-CA" sz="2000" dirty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 smtClean="0">
                <a:solidFill>
                  <a:srgbClr val="000000"/>
                </a:solidFill>
              </a:rPr>
              <a:t>layer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6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12600" y="1880828"/>
            <a:ext cx="5328592" cy="3960440"/>
          </a:xfrm>
          <a:prstGeom prst="rect">
            <a:avLst/>
          </a:prstGeom>
          <a:solidFill>
            <a:srgbClr val="88C9CE"/>
          </a:solidFill>
          <a:ln w="34925">
            <a:noFill/>
            <a:miter lim="800000"/>
            <a:headEnd/>
            <a:tailEnd/>
          </a:ln>
          <a:effectLst>
            <a:outerShdw blurRad="317500" dir="2700000" algn="ctr">
              <a:srgbClr val="FFFFFF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harsh" dir="t"/>
          </a:scene3d>
          <a:sp3d extrusionH="635000" contourW="12700" prstMaterial="flat">
            <a:bevelT w="0" h="0"/>
            <a:bevelB w="0" h="0" prst="softRound"/>
            <a:extrusionClr>
              <a:schemeClr val="accent1">
                <a:lumMod val="75000"/>
              </a:schemeClr>
            </a:extrusionClr>
            <a:contourClr>
              <a:schemeClr val="bg2"/>
            </a:contourClr>
          </a:sp3d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 rot="3357338">
            <a:off x="4703184" y="2475525"/>
            <a:ext cx="967601" cy="1170168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 rot="3357338">
            <a:off x="5794437" y="3195605"/>
            <a:ext cx="967601" cy="1170168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Line Callout 1 (Accent Bar) 15"/>
          <p:cNvSpPr/>
          <p:nvPr/>
        </p:nvSpPr>
        <p:spPr>
          <a:xfrm>
            <a:off x="7344271" y="5161818"/>
            <a:ext cx="1704879" cy="679450"/>
          </a:xfrm>
          <a:prstGeom prst="accentCallout1">
            <a:avLst>
              <a:gd name="adj1" fmla="val 18750"/>
              <a:gd name="adj2" fmla="val -8333"/>
              <a:gd name="adj3" fmla="val -82248"/>
              <a:gd name="adj4" fmla="val -3144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>
                <a:solidFill>
                  <a:srgbClr val="000000"/>
                </a:solidFill>
              </a:rPr>
              <a:t>Fused </a:t>
            </a:r>
            <a:r>
              <a:rPr lang="en-CA" sz="2000" dirty="0" smtClean="0">
                <a:solidFill>
                  <a:srgbClr val="000000"/>
                </a:solidFill>
              </a:rPr>
              <a:t>silica</a:t>
            </a:r>
            <a:endParaRPr lang="en-CA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 rot="3357338">
            <a:off x="3407905" y="2979582"/>
            <a:ext cx="967601" cy="1170168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 rot="3357338">
            <a:off x="4416017" y="3716362"/>
            <a:ext cx="967601" cy="1170168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5" name="Line Callout 1 (Accent Bar) 84"/>
          <p:cNvSpPr/>
          <p:nvPr/>
        </p:nvSpPr>
        <p:spPr>
          <a:xfrm>
            <a:off x="7308304" y="2690303"/>
            <a:ext cx="1740846" cy="606425"/>
          </a:xfrm>
          <a:prstGeom prst="accentCallout1">
            <a:avLst>
              <a:gd name="adj1" fmla="val 18750"/>
              <a:gd name="adj2" fmla="val -8333"/>
              <a:gd name="adj3" fmla="val 200521"/>
              <a:gd name="adj4" fmla="val -36599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 smtClean="0">
                <a:solidFill>
                  <a:srgbClr val="000000"/>
                </a:solidFill>
              </a:rPr>
              <a:t>Noble metal</a:t>
            </a:r>
            <a:endParaRPr lang="en-CA" sz="2000" dirty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2000" dirty="0">
                <a:solidFill>
                  <a:srgbClr val="000000"/>
                </a:solidFill>
              </a:rPr>
              <a:t>nanostructure</a:t>
            </a: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 rot="3357338">
            <a:off x="2050886" y="3428329"/>
            <a:ext cx="967601" cy="1170168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FFFFFF"/>
              </a:solidFill>
            </a:endParaRPr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 rot="3357338">
            <a:off x="3016635" y="4347733"/>
            <a:ext cx="967601" cy="1170168"/>
          </a:xfrm>
          <a:prstGeom prst="ellipse">
            <a:avLst/>
          </a:prstGeom>
          <a:solidFill>
            <a:srgbClr val="FF990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metal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19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1930</TotalTime>
  <Words>14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-</dc:creator>
  <cp:lastModifiedBy>stepanovam</cp:lastModifiedBy>
  <cp:revision>452</cp:revision>
  <dcterms:created xsi:type="dcterms:W3CDTF">2014-07-12T06:59:31Z</dcterms:created>
  <dcterms:modified xsi:type="dcterms:W3CDTF">2015-02-03T03:47:41Z</dcterms:modified>
</cp:coreProperties>
</file>