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334" r:id="rId2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CC"/>
    <a:srgbClr val="FFCCFF"/>
    <a:srgbClr val="FF9999"/>
    <a:srgbClr val="FF5050"/>
    <a:srgbClr val="9900FF"/>
    <a:srgbClr val="6600CC"/>
    <a:srgbClr val="9933FF"/>
    <a:srgbClr val="FFFF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5" autoAdjust="0"/>
    <p:restoredTop sz="94660"/>
  </p:normalViewPr>
  <p:slideViewPr>
    <p:cSldViewPr>
      <p:cViewPr varScale="1">
        <p:scale>
          <a:sx n="80" d="100"/>
          <a:sy n="80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noProof="0" smtClean="0"/>
              <a:t>Click to edit Master text styles</a:t>
            </a:r>
          </a:p>
          <a:p>
            <a:pPr lvl="1"/>
            <a:r>
              <a:rPr lang="ru-RU" altLang="en-US" noProof="0" smtClean="0"/>
              <a:t>Second level</a:t>
            </a:r>
          </a:p>
          <a:p>
            <a:pPr lvl="2"/>
            <a:r>
              <a:rPr lang="ru-RU" altLang="en-US" noProof="0" smtClean="0"/>
              <a:t>Third level</a:t>
            </a:r>
          </a:p>
          <a:p>
            <a:pPr lvl="3"/>
            <a:r>
              <a:rPr lang="ru-RU" altLang="en-US" noProof="0" smtClean="0"/>
              <a:t>Fourth level</a:t>
            </a:r>
          </a:p>
          <a:p>
            <a:pPr lvl="4"/>
            <a:r>
              <a:rPr lang="ru-RU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D8FF1DB-59AB-42C2-8F4C-8D22FF5B13D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489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A43B-0009-4A0F-8306-2BDADADF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2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9AB6-1565-4447-BD72-CA9D3468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D85F-9BFE-4900-AB68-A2A2349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09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2C12-374B-4BA9-9F5B-150383DCE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4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1AA95-DE80-4B85-9751-6F870D02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F1890-04F8-42A0-AF86-D90A3F80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D98EF-3FE8-4EDE-9466-98916D222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F6AC-DDCC-44D8-8E68-2BC2325C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6968-39FC-4BB4-81D6-864100460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7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3BD47-ACCD-4DE5-87A8-F139E87B9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C1B4-417B-47D8-8962-E74D193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1112-AC90-4F7C-90B1-932612C62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CA6E485-9560-4CD0-B8FA-97C762563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7"/>
          <p:cNvGrpSpPr>
            <a:grpSpLocks/>
          </p:cNvGrpSpPr>
          <p:nvPr/>
        </p:nvGrpSpPr>
        <p:grpSpPr bwMode="auto">
          <a:xfrm>
            <a:off x="-22225" y="549275"/>
            <a:ext cx="4449763" cy="892175"/>
            <a:chOff x="107504" y="88553"/>
            <a:chExt cx="4450557" cy="892175"/>
          </a:xfrm>
        </p:grpSpPr>
        <p:sp>
          <p:nvSpPr>
            <p:cNvPr id="5179" name="TextBox 13"/>
            <p:cNvSpPr txBox="1">
              <a:spLocks noChangeArrowheads="1"/>
            </p:cNvSpPr>
            <p:nvPr/>
          </p:nvSpPr>
          <p:spPr bwMode="auto">
            <a:xfrm>
              <a:off x="107504" y="188565"/>
              <a:ext cx="1296988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Spin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Coating</a:t>
              </a:r>
              <a:r>
                <a:rPr lang="en-CA" altLang="en-US" sz="200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</a:p>
          </p:txBody>
        </p:sp>
        <p:sp>
          <p:nvSpPr>
            <p:cNvPr id="10" name="TextBox 11"/>
            <p:cNvSpPr txBox="1">
              <a:spLocks noChangeArrowheads="1"/>
            </p:cNvSpPr>
            <p:nvPr/>
          </p:nvSpPr>
          <p:spPr bwMode="auto">
            <a:xfrm>
              <a:off x="1769914" y="542578"/>
              <a:ext cx="2788147" cy="438150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  <a:r>
                <a:rPr lang="en-CA" altLang="en-US" sz="1900" kern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 </a:t>
              </a:r>
              <a:endParaRPr lang="en-CA" altLang="en-US" sz="1800" kern="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69914" y="348903"/>
              <a:ext cx="2788147" cy="276225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EBL resist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69914" y="88553"/>
              <a:ext cx="2788147" cy="250825"/>
            </a:xfrm>
            <a:prstGeom prst="rect">
              <a:avLst/>
            </a:prstGeom>
            <a:solidFill>
              <a:sysClr val="windowText" lastClr="000000">
                <a:lumMod val="65000"/>
                <a:lumOff val="35000"/>
              </a:sys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kern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Conductive polymer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22225" y="1989138"/>
            <a:ext cx="4457700" cy="1135062"/>
            <a:chOff x="-22225" y="1989138"/>
            <a:chExt cx="4457700" cy="1135062"/>
          </a:xfrm>
        </p:grpSpPr>
        <p:sp>
          <p:nvSpPr>
            <p:cNvPr id="5167" name="TextBox 14"/>
            <p:cNvSpPr txBox="1">
              <a:spLocks noChangeArrowheads="1"/>
            </p:cNvSpPr>
            <p:nvPr/>
          </p:nvSpPr>
          <p:spPr bwMode="auto">
            <a:xfrm>
              <a:off x="-22225" y="2260600"/>
              <a:ext cx="1584043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 dirty="0">
                  <a:solidFill>
                    <a:srgbClr val="000000"/>
                  </a:solidFill>
                  <a:cs typeface="Arial" charset="0"/>
                </a:rPr>
                <a:t>EBL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 dirty="0">
                  <a:solidFill>
                    <a:srgbClr val="000000"/>
                  </a:solidFill>
                  <a:cs typeface="Arial" charset="0"/>
                </a:rPr>
                <a:t>Exposure</a:t>
              </a:r>
              <a:r>
                <a:rPr lang="en-CA" altLang="en-US" sz="1800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</a:p>
          </p:txBody>
        </p:sp>
        <p:sp>
          <p:nvSpPr>
            <p:cNvPr id="28" name="TextBox 6"/>
            <p:cNvSpPr txBox="1">
              <a:spLocks noChangeArrowheads="1"/>
            </p:cNvSpPr>
            <p:nvPr/>
          </p:nvSpPr>
          <p:spPr bwMode="auto">
            <a:xfrm>
              <a:off x="1647825" y="2701925"/>
              <a:ext cx="2787650" cy="422275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dirty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647825" y="2216150"/>
              <a:ext cx="2787650" cy="276999"/>
            </a:xfrm>
            <a:prstGeom prst="rect">
              <a:avLst/>
            </a:prstGeom>
            <a:solidFill>
              <a:sysClr val="windowText" lastClr="000000">
                <a:lumMod val="65000"/>
                <a:lumOff val="35000"/>
              </a:sys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647825" y="2474913"/>
              <a:ext cx="2787650" cy="276225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EBL resist</a:t>
              </a:r>
            </a:p>
          </p:txBody>
        </p:sp>
        <p:sp>
          <p:nvSpPr>
            <p:cNvPr id="5171" name="Line 23"/>
            <p:cNvSpPr>
              <a:spLocks noChangeShapeType="1"/>
            </p:cNvSpPr>
            <p:nvPr/>
          </p:nvSpPr>
          <p:spPr bwMode="auto">
            <a:xfrm>
              <a:off x="2360982" y="1989138"/>
              <a:ext cx="0" cy="2492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2" name="Line 25"/>
            <p:cNvSpPr>
              <a:spLocks noChangeShapeType="1"/>
            </p:cNvSpPr>
            <p:nvPr/>
          </p:nvSpPr>
          <p:spPr bwMode="auto">
            <a:xfrm>
              <a:off x="2814926" y="1989138"/>
              <a:ext cx="0" cy="2492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3" name="Line 26"/>
            <p:cNvSpPr>
              <a:spLocks noChangeShapeType="1"/>
            </p:cNvSpPr>
            <p:nvPr/>
          </p:nvSpPr>
          <p:spPr bwMode="auto">
            <a:xfrm>
              <a:off x="3268870" y="1989138"/>
              <a:ext cx="0" cy="2492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4" name="Line 28"/>
            <p:cNvSpPr>
              <a:spLocks noChangeShapeType="1"/>
            </p:cNvSpPr>
            <p:nvPr/>
          </p:nvSpPr>
          <p:spPr bwMode="auto">
            <a:xfrm>
              <a:off x="3268870" y="2204864"/>
              <a:ext cx="0" cy="671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5" name="Line 29"/>
            <p:cNvSpPr>
              <a:spLocks noChangeShapeType="1"/>
            </p:cNvSpPr>
            <p:nvPr/>
          </p:nvSpPr>
          <p:spPr bwMode="auto">
            <a:xfrm>
              <a:off x="2814926" y="2204864"/>
              <a:ext cx="0" cy="671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6" name="Line 31"/>
            <p:cNvSpPr>
              <a:spLocks noChangeShapeType="1"/>
            </p:cNvSpPr>
            <p:nvPr/>
          </p:nvSpPr>
          <p:spPr bwMode="auto">
            <a:xfrm>
              <a:off x="2360982" y="2204864"/>
              <a:ext cx="0" cy="671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7" name="Line 26"/>
            <p:cNvSpPr>
              <a:spLocks noChangeShapeType="1"/>
            </p:cNvSpPr>
            <p:nvPr/>
          </p:nvSpPr>
          <p:spPr bwMode="auto">
            <a:xfrm>
              <a:off x="3722814" y="1989138"/>
              <a:ext cx="0" cy="2492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  <p:sp>
          <p:nvSpPr>
            <p:cNvPr id="5178" name="Line 28"/>
            <p:cNvSpPr>
              <a:spLocks noChangeShapeType="1"/>
            </p:cNvSpPr>
            <p:nvPr/>
          </p:nvSpPr>
          <p:spPr bwMode="auto">
            <a:xfrm>
              <a:off x="3722814" y="2204864"/>
              <a:ext cx="0" cy="671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CA"/>
            </a:p>
          </p:txBody>
        </p:sp>
      </p:grpSp>
      <p:grpSp>
        <p:nvGrpSpPr>
          <p:cNvPr id="5124" name="Group 39"/>
          <p:cNvGrpSpPr>
            <a:grpSpLocks/>
          </p:cNvGrpSpPr>
          <p:nvPr/>
        </p:nvGrpSpPr>
        <p:grpSpPr bwMode="auto">
          <a:xfrm>
            <a:off x="-7938" y="3636963"/>
            <a:ext cx="4449763" cy="1016000"/>
            <a:chOff x="1189831" y="3492500"/>
            <a:chExt cx="4450557" cy="1016000"/>
          </a:xfrm>
        </p:grpSpPr>
        <p:sp>
          <p:nvSpPr>
            <p:cNvPr id="5164" name="TextBox 15"/>
            <p:cNvSpPr txBox="1">
              <a:spLocks noChangeArrowheads="1"/>
            </p:cNvSpPr>
            <p:nvPr/>
          </p:nvSpPr>
          <p:spPr bwMode="auto">
            <a:xfrm>
              <a:off x="1189831" y="3492500"/>
              <a:ext cx="1584325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Conductive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Polymer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Removal</a:t>
              </a:r>
              <a:r>
                <a:rPr lang="en-CA" altLang="en-US" sz="180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 </a:t>
              </a:r>
            </a:p>
          </p:txBody>
        </p:sp>
        <p:sp>
          <p:nvSpPr>
            <p:cNvPr id="42" name="TextBox 58"/>
            <p:cNvSpPr txBox="1">
              <a:spLocks noChangeArrowheads="1"/>
            </p:cNvSpPr>
            <p:nvPr/>
          </p:nvSpPr>
          <p:spPr bwMode="auto">
            <a:xfrm>
              <a:off x="2852241" y="3933825"/>
              <a:ext cx="2788147" cy="422275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52241" y="3703637"/>
              <a:ext cx="2788147" cy="276225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EBL resist</a:t>
              </a:r>
            </a:p>
          </p:txBody>
        </p:sp>
      </p:grpSp>
      <p:grpSp>
        <p:nvGrpSpPr>
          <p:cNvPr id="5125" name="Group 51"/>
          <p:cNvGrpSpPr>
            <a:grpSpLocks/>
          </p:cNvGrpSpPr>
          <p:nvPr/>
        </p:nvGrpSpPr>
        <p:grpSpPr bwMode="auto">
          <a:xfrm>
            <a:off x="-73025" y="5122863"/>
            <a:ext cx="4514850" cy="682625"/>
            <a:chOff x="1124744" y="5003800"/>
            <a:chExt cx="4515644" cy="682625"/>
          </a:xfrm>
        </p:grpSpPr>
        <p:sp>
          <p:nvSpPr>
            <p:cNvPr id="5157" name="TextBox 16"/>
            <p:cNvSpPr txBox="1">
              <a:spLocks noChangeArrowheads="1"/>
            </p:cNvSpPr>
            <p:nvPr/>
          </p:nvSpPr>
          <p:spPr bwMode="auto">
            <a:xfrm>
              <a:off x="1124744" y="5108575"/>
              <a:ext cx="17922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Development</a:t>
              </a:r>
              <a:endParaRPr lang="en-CA" altLang="en-US" sz="180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852248" y="5003800"/>
              <a:ext cx="584303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57674" y="5003800"/>
              <a:ext cx="582714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149464" y="5003800"/>
              <a:ext cx="195296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03569" y="5003800"/>
              <a:ext cx="193709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695359" y="5003800"/>
              <a:ext cx="195296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Box 57"/>
            <p:cNvSpPr txBox="1">
              <a:spLocks noChangeArrowheads="1"/>
            </p:cNvSpPr>
            <p:nvPr/>
          </p:nvSpPr>
          <p:spPr bwMode="auto">
            <a:xfrm>
              <a:off x="2852248" y="5264150"/>
              <a:ext cx="2788140" cy="422275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dirty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</a:p>
          </p:txBody>
        </p:sp>
      </p:grpSp>
      <p:grpSp>
        <p:nvGrpSpPr>
          <p:cNvPr id="5126" name="Group 59"/>
          <p:cNvGrpSpPr>
            <a:grpSpLocks/>
          </p:cNvGrpSpPr>
          <p:nvPr/>
        </p:nvGrpSpPr>
        <p:grpSpPr bwMode="auto">
          <a:xfrm>
            <a:off x="4657725" y="1412875"/>
            <a:ext cx="4451350" cy="855663"/>
            <a:chOff x="1189831" y="6443663"/>
            <a:chExt cx="4450557" cy="855662"/>
          </a:xfrm>
        </p:grpSpPr>
        <p:sp>
          <p:nvSpPr>
            <p:cNvPr id="5141" name="TextBox 17"/>
            <p:cNvSpPr txBox="1">
              <a:spLocks noChangeArrowheads="1"/>
            </p:cNvSpPr>
            <p:nvPr/>
          </p:nvSpPr>
          <p:spPr bwMode="auto">
            <a:xfrm>
              <a:off x="1189831" y="6443663"/>
              <a:ext cx="1616075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Metal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Deposition</a:t>
              </a:r>
              <a:endParaRPr lang="en-CA" altLang="en-US" sz="180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797576" y="6751638"/>
              <a:ext cx="260304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345219" y="6751638"/>
              <a:ext cx="25871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891275" y="6751638"/>
              <a:ext cx="25871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437331" y="6751638"/>
              <a:ext cx="261891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603936" y="6467476"/>
              <a:ext cx="193640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149992" y="6467476"/>
              <a:ext cx="19522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696047" y="6467476"/>
              <a:ext cx="19522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853235" y="6467476"/>
              <a:ext cx="584096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057880" y="6467476"/>
              <a:ext cx="582508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853235" y="6596063"/>
              <a:ext cx="584096" cy="277813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057880" y="6596063"/>
              <a:ext cx="582508" cy="277813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49992" y="6597651"/>
              <a:ext cx="195227" cy="277812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603936" y="6596063"/>
              <a:ext cx="193640" cy="277813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696047" y="6596063"/>
              <a:ext cx="195227" cy="277813"/>
            </a:xfrm>
            <a:prstGeom prst="rect">
              <a:avLst/>
            </a:prstGeom>
            <a:solidFill>
              <a:srgbClr val="8064A2">
                <a:lumMod val="40000"/>
                <a:lumOff val="60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Box 76"/>
            <p:cNvSpPr txBox="1">
              <a:spLocks noChangeArrowheads="1"/>
            </p:cNvSpPr>
            <p:nvPr/>
          </p:nvSpPr>
          <p:spPr bwMode="auto">
            <a:xfrm>
              <a:off x="2853235" y="6875462"/>
              <a:ext cx="2787153" cy="423863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dirty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</a:p>
          </p:txBody>
        </p:sp>
      </p:grpSp>
      <p:grpSp>
        <p:nvGrpSpPr>
          <p:cNvPr id="5127" name="Group 76"/>
          <p:cNvGrpSpPr>
            <a:grpSpLocks/>
          </p:cNvGrpSpPr>
          <p:nvPr/>
        </p:nvGrpSpPr>
        <p:grpSpPr bwMode="auto">
          <a:xfrm>
            <a:off x="4657725" y="2965450"/>
            <a:ext cx="4451350" cy="823913"/>
            <a:chOff x="1189831" y="7462838"/>
            <a:chExt cx="4450557" cy="823912"/>
          </a:xfrm>
        </p:grpSpPr>
        <p:sp>
          <p:nvSpPr>
            <p:cNvPr id="5134" name="TextBox 18"/>
            <p:cNvSpPr txBox="1">
              <a:spLocks noChangeArrowheads="1"/>
            </p:cNvSpPr>
            <p:nvPr/>
          </p:nvSpPr>
          <p:spPr bwMode="auto">
            <a:xfrm>
              <a:off x="1189831" y="7740650"/>
              <a:ext cx="9683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>
                  <a:solidFill>
                    <a:srgbClr val="000000"/>
                  </a:solidFill>
                  <a:cs typeface="Arial" charset="0"/>
                </a:rPr>
                <a:t>Lift-off</a:t>
              </a:r>
              <a:endParaRPr lang="en-CA" altLang="en-US" sz="180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797576" y="7740651"/>
              <a:ext cx="260304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345219" y="7740651"/>
              <a:ext cx="25871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891275" y="7740651"/>
              <a:ext cx="258717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437331" y="7740651"/>
              <a:ext cx="261891" cy="123825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12700">
              <a:solidFill>
                <a:sysClr val="windowText" lastClr="000000"/>
              </a:solidFill>
            </a:ln>
          </p:spPr>
          <p:txBody>
            <a:bodyPr t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9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TextBox 81"/>
            <p:cNvSpPr txBox="1">
              <a:spLocks noChangeArrowheads="1"/>
            </p:cNvSpPr>
            <p:nvPr/>
          </p:nvSpPr>
          <p:spPr bwMode="auto">
            <a:xfrm>
              <a:off x="2853235" y="7864476"/>
              <a:ext cx="2787153" cy="422274"/>
            </a:xfrm>
            <a:prstGeom prst="rect">
              <a:avLst/>
            </a:prstGeom>
            <a:solidFill>
              <a:srgbClr val="88C9CE"/>
            </a:solidFill>
            <a:ln w="127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tIns="72000" bIns="720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CA" altLang="en-US" sz="1800" kern="0" dirty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Fused silica</a:t>
              </a:r>
            </a:p>
          </p:txBody>
        </p:sp>
        <p:sp>
          <p:nvSpPr>
            <p:cNvPr id="5140" name="TextBox 18"/>
            <p:cNvSpPr txBox="1">
              <a:spLocks noChangeArrowheads="1"/>
            </p:cNvSpPr>
            <p:nvPr/>
          </p:nvSpPr>
          <p:spPr bwMode="auto">
            <a:xfrm>
              <a:off x="2852738" y="7462838"/>
              <a:ext cx="2787650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600" dirty="0" smtClean="0">
                  <a:cs typeface="Arial" charset="0"/>
                </a:rPr>
                <a:t>Noble metal </a:t>
              </a:r>
              <a:r>
                <a:rPr lang="en-CA" altLang="en-US" sz="1600" dirty="0">
                  <a:cs typeface="Arial" charset="0"/>
                </a:rPr>
                <a:t>nanostructure</a:t>
              </a:r>
              <a:endParaRPr lang="en-CA" altLang="en-US" sz="1600" dirty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2814638" y="1449388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/>
              <a:t>1A</a:t>
            </a:r>
            <a:endParaRPr lang="en-US" dirty="0"/>
          </a:p>
        </p:txBody>
      </p:sp>
      <p:sp>
        <p:nvSpPr>
          <p:cNvPr id="5129" name="Slide Number Placeholder 1"/>
          <p:cNvSpPr txBox="1">
            <a:spLocks/>
          </p:cNvSpPr>
          <p:nvPr/>
        </p:nvSpPr>
        <p:spPr bwMode="auto">
          <a:xfrm>
            <a:off x="2771775" y="3141663"/>
            <a:ext cx="431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1B</a:t>
            </a:r>
            <a:endParaRPr lang="en-US" altLang="en-US" sz="1400" dirty="0"/>
          </a:p>
        </p:txBody>
      </p:sp>
      <p:sp>
        <p:nvSpPr>
          <p:cNvPr id="5130" name="Slide Number Placeholder 1"/>
          <p:cNvSpPr txBox="1">
            <a:spLocks/>
          </p:cNvSpPr>
          <p:nvPr/>
        </p:nvSpPr>
        <p:spPr bwMode="auto">
          <a:xfrm>
            <a:off x="2771775" y="4508500"/>
            <a:ext cx="4318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1C</a:t>
            </a:r>
            <a:endParaRPr lang="en-US" altLang="en-US" sz="1400" dirty="0"/>
          </a:p>
        </p:txBody>
      </p:sp>
      <p:sp>
        <p:nvSpPr>
          <p:cNvPr id="5131" name="Slide Number Placeholder 1"/>
          <p:cNvSpPr txBox="1">
            <a:spLocks/>
          </p:cNvSpPr>
          <p:nvPr/>
        </p:nvSpPr>
        <p:spPr bwMode="auto">
          <a:xfrm>
            <a:off x="2771775" y="5805488"/>
            <a:ext cx="431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1D</a:t>
            </a:r>
            <a:endParaRPr lang="en-US" altLang="en-US" sz="1400" dirty="0"/>
          </a:p>
        </p:txBody>
      </p:sp>
      <p:sp>
        <p:nvSpPr>
          <p:cNvPr id="5132" name="Slide Number Placeholder 1"/>
          <p:cNvSpPr txBox="1">
            <a:spLocks/>
          </p:cNvSpPr>
          <p:nvPr/>
        </p:nvSpPr>
        <p:spPr bwMode="auto">
          <a:xfrm>
            <a:off x="7524750" y="2276475"/>
            <a:ext cx="4318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1E</a:t>
            </a:r>
          </a:p>
        </p:txBody>
      </p:sp>
      <p:sp>
        <p:nvSpPr>
          <p:cNvPr id="5133" name="Slide Number Placeholder 1"/>
          <p:cNvSpPr txBox="1">
            <a:spLocks/>
          </p:cNvSpPr>
          <p:nvPr/>
        </p:nvSpPr>
        <p:spPr bwMode="auto">
          <a:xfrm>
            <a:off x="7596188" y="3797300"/>
            <a:ext cx="431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1812</TotalTime>
  <Words>40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2_Default Design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</dc:creator>
  <cp:lastModifiedBy>maria stepanova</cp:lastModifiedBy>
  <cp:revision>427</cp:revision>
  <dcterms:created xsi:type="dcterms:W3CDTF">2014-07-12T06:59:31Z</dcterms:created>
  <dcterms:modified xsi:type="dcterms:W3CDTF">2014-12-09T07:18:01Z</dcterms:modified>
</cp:coreProperties>
</file>