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6" d="100"/>
          <a:sy n="116" d="100"/>
        </p:scale>
        <p:origin x="-107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CD585-CCD4-3648-8D1B-CFE3DB84F0F5}" type="datetimeFigureOut">
              <a:rPr lang="en-US" smtClean="0"/>
              <a:t>11/12/14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EA23F-AD7D-2D40-859C-DF2F0ADC8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248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CD585-CCD4-3648-8D1B-CFE3DB84F0F5}" type="datetimeFigureOut">
              <a:rPr lang="en-US" smtClean="0"/>
              <a:t>11/12/14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EA23F-AD7D-2D40-859C-DF2F0ADC8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294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CD585-CCD4-3648-8D1B-CFE3DB84F0F5}" type="datetimeFigureOut">
              <a:rPr lang="en-US" smtClean="0"/>
              <a:t>11/12/14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EA23F-AD7D-2D40-859C-DF2F0ADC8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780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CD585-CCD4-3648-8D1B-CFE3DB84F0F5}" type="datetimeFigureOut">
              <a:rPr lang="en-US" smtClean="0"/>
              <a:t>11/12/14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EA23F-AD7D-2D40-859C-DF2F0ADC8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85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CD585-CCD4-3648-8D1B-CFE3DB84F0F5}" type="datetimeFigureOut">
              <a:rPr lang="en-US" smtClean="0"/>
              <a:t>11/12/14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EA23F-AD7D-2D40-859C-DF2F0ADC8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762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CD585-CCD4-3648-8D1B-CFE3DB84F0F5}" type="datetimeFigureOut">
              <a:rPr lang="en-US" smtClean="0"/>
              <a:t>11/12/14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EA23F-AD7D-2D40-859C-DF2F0ADC8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43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CD585-CCD4-3648-8D1B-CFE3DB84F0F5}" type="datetimeFigureOut">
              <a:rPr lang="en-US" smtClean="0"/>
              <a:t>11/12/14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EA23F-AD7D-2D40-859C-DF2F0ADC8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688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CD585-CCD4-3648-8D1B-CFE3DB84F0F5}" type="datetimeFigureOut">
              <a:rPr lang="en-US" smtClean="0"/>
              <a:t>11/12/14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EA23F-AD7D-2D40-859C-DF2F0ADC8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292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CD585-CCD4-3648-8D1B-CFE3DB84F0F5}" type="datetimeFigureOut">
              <a:rPr lang="en-US" smtClean="0"/>
              <a:t>11/12/14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EA23F-AD7D-2D40-859C-DF2F0ADC8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6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CD585-CCD4-3648-8D1B-CFE3DB84F0F5}" type="datetimeFigureOut">
              <a:rPr lang="en-US" smtClean="0"/>
              <a:t>11/12/14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EA23F-AD7D-2D40-859C-DF2F0ADC8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981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CD585-CCD4-3648-8D1B-CFE3DB84F0F5}" type="datetimeFigureOut">
              <a:rPr lang="en-US" smtClean="0"/>
              <a:t>11/12/14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EA23F-AD7D-2D40-859C-DF2F0ADC8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618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9CD585-CCD4-3648-8D1B-CFE3DB84F0F5}" type="datetimeFigureOut">
              <a:rPr lang="en-US" smtClean="0"/>
              <a:t>11/12/14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8EA23F-AD7D-2D40-859C-DF2F0ADC8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210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l="-1841" r="-1841"/>
          <a:stretch>
            <a:fillRect/>
          </a:stretch>
        </p:blipFill>
        <p:spPr>
          <a:xfrm>
            <a:off x="457200" y="494380"/>
            <a:ext cx="8229600" cy="4525963"/>
          </a:xfrm>
        </p:spPr>
      </p:pic>
    </p:spTree>
    <p:extLst>
      <p:ext uri="{BB962C8B-B14F-4D97-AF65-F5344CB8AC3E}">
        <p14:creationId xmlns:p14="http://schemas.microsoft.com/office/powerpoint/2010/main" val="37365809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Mullins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Siriphan</dc:creator>
  <cp:lastModifiedBy>Siriphan</cp:lastModifiedBy>
  <cp:revision>1</cp:revision>
  <dcterms:created xsi:type="dcterms:W3CDTF">2014-11-12T19:37:51Z</dcterms:created>
  <dcterms:modified xsi:type="dcterms:W3CDTF">2014-11-12T19:39:15Z</dcterms:modified>
</cp:coreProperties>
</file>