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8" d="100"/>
          <a:sy n="158" d="100"/>
        </p:scale>
        <p:origin x="-104" y="-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D83E-EF06-1F4F-B417-CED39486ECE1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6962-817F-694E-B0C8-A51E86094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881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D83E-EF06-1F4F-B417-CED39486ECE1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6962-817F-694E-B0C8-A51E86094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676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D83E-EF06-1F4F-B417-CED39486ECE1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6962-817F-694E-B0C8-A51E86094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19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D83E-EF06-1F4F-B417-CED39486ECE1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6962-817F-694E-B0C8-A51E86094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747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D83E-EF06-1F4F-B417-CED39486ECE1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6962-817F-694E-B0C8-A51E86094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D83E-EF06-1F4F-B417-CED39486ECE1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6962-817F-694E-B0C8-A51E86094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55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D83E-EF06-1F4F-B417-CED39486ECE1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6962-817F-694E-B0C8-A51E86094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76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D83E-EF06-1F4F-B417-CED39486ECE1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6962-817F-694E-B0C8-A51E86094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79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D83E-EF06-1F4F-B417-CED39486ECE1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6962-817F-694E-B0C8-A51E86094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7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D83E-EF06-1F4F-B417-CED39486ECE1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6962-817F-694E-B0C8-A51E86094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97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D83E-EF06-1F4F-B417-CED39486ECE1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6962-817F-694E-B0C8-A51E86094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52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AD83E-EF06-1F4F-B417-CED39486ECE1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C6962-817F-694E-B0C8-A51E86094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610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67" r="-185" b="17439"/>
          <a:stretch/>
        </p:blipFill>
        <p:spPr>
          <a:xfrm>
            <a:off x="260685" y="3437100"/>
            <a:ext cx="5446528" cy="3192215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727" b="17287"/>
          <a:stretch/>
        </p:blipFill>
        <p:spPr>
          <a:xfrm>
            <a:off x="260685" y="113186"/>
            <a:ext cx="5446528" cy="322846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692266" y="2053862"/>
            <a:ext cx="7533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sample</a:t>
            </a:r>
            <a:endParaRPr lang="en-US" sz="1000" dirty="0"/>
          </a:p>
        </p:txBody>
      </p:sp>
      <p:cxnSp>
        <p:nvCxnSpPr>
          <p:cNvPr id="10" name="Straight Arrow Connector 9"/>
          <p:cNvCxnSpPr>
            <a:stCxn id="8" idx="0"/>
          </p:cNvCxnSpPr>
          <p:nvPr/>
        </p:nvCxnSpPr>
        <p:spPr>
          <a:xfrm flipH="1" flipV="1">
            <a:off x="3778477" y="1378562"/>
            <a:ext cx="290463" cy="675300"/>
          </a:xfrm>
          <a:prstGeom prst="straightConnector1">
            <a:avLst/>
          </a:prstGeom>
          <a:ln w="12700" cmpd="sng"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0"/>
          </p:cNvCxnSpPr>
          <p:nvPr/>
        </p:nvCxnSpPr>
        <p:spPr>
          <a:xfrm flipV="1">
            <a:off x="4068940" y="1378562"/>
            <a:ext cx="8338" cy="675300"/>
          </a:xfrm>
          <a:prstGeom prst="straightConnector1">
            <a:avLst/>
          </a:prstGeom>
          <a:ln w="12700" cmpd="sng"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828056" y="5483178"/>
            <a:ext cx="7533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sample</a:t>
            </a:r>
            <a:endParaRPr lang="en-US" sz="1000" dirty="0"/>
          </a:p>
        </p:txBody>
      </p:sp>
      <p:cxnSp>
        <p:nvCxnSpPr>
          <p:cNvPr id="18" name="Straight Arrow Connector 17"/>
          <p:cNvCxnSpPr>
            <a:stCxn id="17" idx="0"/>
          </p:cNvCxnSpPr>
          <p:nvPr/>
        </p:nvCxnSpPr>
        <p:spPr>
          <a:xfrm flipH="1" flipV="1">
            <a:off x="1932865" y="4939376"/>
            <a:ext cx="271865" cy="543802"/>
          </a:xfrm>
          <a:prstGeom prst="straightConnector1">
            <a:avLst/>
          </a:prstGeom>
          <a:ln w="12700" cmpd="sng"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7" idx="0"/>
          </p:cNvCxnSpPr>
          <p:nvPr/>
        </p:nvCxnSpPr>
        <p:spPr>
          <a:xfrm flipV="1">
            <a:off x="2204730" y="5116201"/>
            <a:ext cx="234516" cy="366977"/>
          </a:xfrm>
          <a:prstGeom prst="straightConnector1">
            <a:avLst/>
          </a:prstGeom>
          <a:ln w="12700" cmpd="sng"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79913" y="1132341"/>
            <a:ext cx="12940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Threshold</a:t>
            </a:r>
            <a:endParaRPr lang="en-US" sz="1000" dirty="0"/>
          </a:p>
        </p:txBody>
      </p:sp>
      <p:sp>
        <p:nvSpPr>
          <p:cNvPr id="14" name="TextBox 13"/>
          <p:cNvSpPr txBox="1"/>
          <p:nvPr/>
        </p:nvSpPr>
        <p:spPr>
          <a:xfrm rot="18843582">
            <a:off x="2692643" y="988627"/>
            <a:ext cx="7533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300,000</a:t>
            </a:r>
            <a:endParaRPr lang="en-US" sz="1000" dirty="0"/>
          </a:p>
        </p:txBody>
      </p:sp>
      <p:sp>
        <p:nvSpPr>
          <p:cNvPr id="15" name="TextBox 14"/>
          <p:cNvSpPr txBox="1"/>
          <p:nvPr/>
        </p:nvSpPr>
        <p:spPr>
          <a:xfrm rot="18843582">
            <a:off x="3043054" y="985427"/>
            <a:ext cx="7533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30,000</a:t>
            </a:r>
            <a:endParaRPr lang="en-US" sz="1000" dirty="0"/>
          </a:p>
        </p:txBody>
      </p:sp>
      <p:sp>
        <p:nvSpPr>
          <p:cNvPr id="16" name="TextBox 15"/>
          <p:cNvSpPr txBox="1"/>
          <p:nvPr/>
        </p:nvSpPr>
        <p:spPr>
          <a:xfrm rot="18843582">
            <a:off x="3393466" y="985426"/>
            <a:ext cx="7533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3,000</a:t>
            </a:r>
            <a:endParaRPr lang="en-US" sz="1000" dirty="0"/>
          </a:p>
        </p:txBody>
      </p:sp>
      <p:sp>
        <p:nvSpPr>
          <p:cNvPr id="20" name="TextBox 19"/>
          <p:cNvSpPr txBox="1"/>
          <p:nvPr/>
        </p:nvSpPr>
        <p:spPr>
          <a:xfrm rot="18843582">
            <a:off x="3743876" y="992278"/>
            <a:ext cx="7533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300</a:t>
            </a:r>
            <a:endParaRPr lang="en-US" sz="1000" dirty="0"/>
          </a:p>
        </p:txBody>
      </p:sp>
      <p:sp>
        <p:nvSpPr>
          <p:cNvPr id="21" name="TextBox 20"/>
          <p:cNvSpPr txBox="1"/>
          <p:nvPr/>
        </p:nvSpPr>
        <p:spPr>
          <a:xfrm rot="18843582">
            <a:off x="4042678" y="985426"/>
            <a:ext cx="7533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30</a:t>
            </a:r>
            <a:endParaRPr lang="en-US" sz="1000" dirty="0"/>
          </a:p>
        </p:txBody>
      </p:sp>
      <p:sp>
        <p:nvSpPr>
          <p:cNvPr id="28" name="TextBox 27"/>
          <p:cNvSpPr txBox="1"/>
          <p:nvPr/>
        </p:nvSpPr>
        <p:spPr>
          <a:xfrm>
            <a:off x="4265232" y="5600761"/>
            <a:ext cx="7533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3,000,000</a:t>
            </a:r>
            <a:endParaRPr lang="en-US" sz="1000" dirty="0"/>
          </a:p>
        </p:txBody>
      </p:sp>
      <p:sp>
        <p:nvSpPr>
          <p:cNvPr id="29" name="TextBox 28"/>
          <p:cNvSpPr txBox="1"/>
          <p:nvPr/>
        </p:nvSpPr>
        <p:spPr>
          <a:xfrm rot="21536963">
            <a:off x="3603849" y="5381970"/>
            <a:ext cx="7533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300,000</a:t>
            </a:r>
            <a:endParaRPr lang="en-US" sz="1000" dirty="0"/>
          </a:p>
        </p:txBody>
      </p:sp>
      <p:sp>
        <p:nvSpPr>
          <p:cNvPr id="30" name="TextBox 29"/>
          <p:cNvSpPr txBox="1"/>
          <p:nvPr/>
        </p:nvSpPr>
        <p:spPr>
          <a:xfrm rot="21536963">
            <a:off x="3043053" y="5164139"/>
            <a:ext cx="7533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30,000</a:t>
            </a:r>
            <a:endParaRPr lang="en-US" sz="1000" dirty="0"/>
          </a:p>
        </p:txBody>
      </p:sp>
      <p:sp>
        <p:nvSpPr>
          <p:cNvPr id="31" name="TextBox 30"/>
          <p:cNvSpPr txBox="1"/>
          <p:nvPr/>
        </p:nvSpPr>
        <p:spPr>
          <a:xfrm rot="21536963">
            <a:off x="2430183" y="4904146"/>
            <a:ext cx="7533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3,000</a:t>
            </a:r>
            <a:endParaRPr lang="en-US" sz="1000" dirty="0"/>
          </a:p>
        </p:txBody>
      </p:sp>
      <p:sp>
        <p:nvSpPr>
          <p:cNvPr id="32" name="TextBox 31"/>
          <p:cNvSpPr txBox="1"/>
          <p:nvPr/>
        </p:nvSpPr>
        <p:spPr>
          <a:xfrm rot="21536963">
            <a:off x="1797323" y="4710121"/>
            <a:ext cx="7533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300</a:t>
            </a:r>
            <a:endParaRPr lang="en-US" sz="1000" dirty="0"/>
          </a:p>
        </p:txBody>
      </p:sp>
      <p:sp>
        <p:nvSpPr>
          <p:cNvPr id="33" name="TextBox 32"/>
          <p:cNvSpPr txBox="1"/>
          <p:nvPr/>
        </p:nvSpPr>
        <p:spPr>
          <a:xfrm rot="21536963">
            <a:off x="1143965" y="4450129"/>
            <a:ext cx="7533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30</a:t>
            </a:r>
            <a:endParaRPr lang="en-US" sz="1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706603"/>
              </p:ext>
            </p:extLst>
          </p:nvPr>
        </p:nvGraphicFramePr>
        <p:xfrm>
          <a:off x="5996196" y="113189"/>
          <a:ext cx="1939790" cy="65161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9895"/>
                <a:gridCol w="969895"/>
              </a:tblGrid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Ct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Quantity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18.5634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3.00E+06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18.5326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3.00E+06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18.3835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3.00E+06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22.3182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3.00E+05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22.0515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3.00E+05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22.0942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3.00E+05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25.4196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3.00E+04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25.7253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3.00E+04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25.5332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3.00E+04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29.0401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3.00E+03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28.8359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3.00E+03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28.9395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3.00E+03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32.1749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3.00E+02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32.2038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3.00E+02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32.204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3.00E+02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35.5478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3.00E+01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35.3197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3.00E+01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35.3259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3.00E+01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30.5804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8.95E+02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30.4112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1.00E+03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33.2805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1.42E+02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30.3912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1.02E+03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30.4024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1.01E+03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0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33.2136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1.48E+02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 rot="18843582">
            <a:off x="2313775" y="969040"/>
            <a:ext cx="7533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3,000,000</a:t>
            </a:r>
            <a:endParaRPr lang="en-US" sz="1000" dirty="0"/>
          </a:p>
        </p:txBody>
      </p:sp>
      <p:sp>
        <p:nvSpPr>
          <p:cNvPr id="4" name="Right Brace 3"/>
          <p:cNvSpPr/>
          <p:nvPr/>
        </p:nvSpPr>
        <p:spPr>
          <a:xfrm>
            <a:off x="8094063" y="434025"/>
            <a:ext cx="208982" cy="4605490"/>
          </a:xfrm>
          <a:prstGeom prst="rightBrac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Brace 26"/>
          <p:cNvSpPr/>
          <p:nvPr/>
        </p:nvSpPr>
        <p:spPr>
          <a:xfrm>
            <a:off x="8094063" y="5157253"/>
            <a:ext cx="208982" cy="1438401"/>
          </a:xfrm>
          <a:prstGeom prst="rightBrac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319831" y="5749460"/>
            <a:ext cx="7533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sample</a:t>
            </a:r>
            <a:endParaRPr lang="en-US" sz="1000" dirty="0"/>
          </a:p>
        </p:txBody>
      </p:sp>
      <p:sp>
        <p:nvSpPr>
          <p:cNvPr id="35" name="TextBox 34"/>
          <p:cNvSpPr txBox="1"/>
          <p:nvPr/>
        </p:nvSpPr>
        <p:spPr>
          <a:xfrm>
            <a:off x="8319831" y="2616175"/>
            <a:ext cx="7533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standard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182789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115</Words>
  <Application>Microsoft Macintosh PowerPoint</Application>
  <PresentationFormat>On-screen Show (4:3)</PresentationFormat>
  <Paragraphs>67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Mullins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Siriphan</dc:creator>
  <cp:lastModifiedBy>Siriphan</cp:lastModifiedBy>
  <cp:revision>9</cp:revision>
  <dcterms:created xsi:type="dcterms:W3CDTF">2014-11-12T22:37:56Z</dcterms:created>
  <dcterms:modified xsi:type="dcterms:W3CDTF">2014-11-12T23:47:33Z</dcterms:modified>
</cp:coreProperties>
</file>