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50" d="100"/>
          <a:sy n="150" d="100"/>
        </p:scale>
        <p:origin x="-1544" y="-2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39968-670A-0741-ADCD-679BDCD916DB}" type="datetimeFigureOut">
              <a:rPr lang="en-US" smtClean="0"/>
              <a:t>11/10/14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DDA4-B31A-E249-B05F-43EAA2171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712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39968-670A-0741-ADCD-679BDCD916DB}" type="datetimeFigureOut">
              <a:rPr lang="en-US" smtClean="0"/>
              <a:t>11/10/14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DDA4-B31A-E249-B05F-43EAA2171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733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39968-670A-0741-ADCD-679BDCD916DB}" type="datetimeFigureOut">
              <a:rPr lang="en-US" smtClean="0"/>
              <a:t>11/10/14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DDA4-B31A-E249-B05F-43EAA2171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704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39968-670A-0741-ADCD-679BDCD916DB}" type="datetimeFigureOut">
              <a:rPr lang="en-US" smtClean="0"/>
              <a:t>11/10/14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DDA4-B31A-E249-B05F-43EAA2171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775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39968-670A-0741-ADCD-679BDCD916DB}" type="datetimeFigureOut">
              <a:rPr lang="en-US" smtClean="0"/>
              <a:t>11/10/14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DDA4-B31A-E249-B05F-43EAA2171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315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39968-670A-0741-ADCD-679BDCD916DB}" type="datetimeFigureOut">
              <a:rPr lang="en-US" smtClean="0"/>
              <a:t>11/10/14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DDA4-B31A-E249-B05F-43EAA2171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162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39968-670A-0741-ADCD-679BDCD916DB}" type="datetimeFigureOut">
              <a:rPr lang="en-US" smtClean="0"/>
              <a:t>11/10/14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DDA4-B31A-E249-B05F-43EAA2171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33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39968-670A-0741-ADCD-679BDCD916DB}" type="datetimeFigureOut">
              <a:rPr lang="en-US" smtClean="0"/>
              <a:t>11/10/14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DDA4-B31A-E249-B05F-43EAA2171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278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39968-670A-0741-ADCD-679BDCD916DB}" type="datetimeFigureOut">
              <a:rPr lang="en-US" smtClean="0"/>
              <a:t>11/10/14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DDA4-B31A-E249-B05F-43EAA2171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966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39968-670A-0741-ADCD-679BDCD916DB}" type="datetimeFigureOut">
              <a:rPr lang="en-US" smtClean="0"/>
              <a:t>11/10/14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DDA4-B31A-E249-B05F-43EAA2171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249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39968-670A-0741-ADCD-679BDCD916DB}" type="datetimeFigureOut">
              <a:rPr lang="en-US" smtClean="0"/>
              <a:t>11/10/14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DDA4-B31A-E249-B05F-43EAA2171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372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39968-670A-0741-ADCD-679BDCD916DB}" type="datetimeFigureOut">
              <a:rPr lang="en-US" smtClean="0"/>
              <a:t>11/10/14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76DDA4-B31A-E249-B05F-43EAA2171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279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79" name="Group 2478"/>
          <p:cNvGrpSpPr/>
          <p:nvPr/>
        </p:nvGrpSpPr>
        <p:grpSpPr>
          <a:xfrm>
            <a:off x="153740" y="125454"/>
            <a:ext cx="8702394" cy="6434208"/>
            <a:chOff x="153740" y="125454"/>
            <a:chExt cx="8702394" cy="6434208"/>
          </a:xfrm>
        </p:grpSpPr>
        <p:sp>
          <p:nvSpPr>
            <p:cNvPr id="16" name="TextBox 15"/>
            <p:cNvSpPr txBox="1"/>
            <p:nvPr/>
          </p:nvSpPr>
          <p:spPr>
            <a:xfrm>
              <a:off x="2272045" y="205820"/>
              <a:ext cx="91177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>
                  <a:latin typeface="Arial"/>
                  <a:cs typeface="Arial"/>
                </a:rPr>
                <a:t>Site-directed</a:t>
              </a:r>
            </a:p>
            <a:p>
              <a:r>
                <a:rPr lang="en-US" sz="1000" dirty="0" smtClean="0">
                  <a:latin typeface="Arial"/>
                  <a:cs typeface="Arial"/>
                </a:rPr>
                <a:t>mutagenesis</a:t>
              </a:r>
              <a:endParaRPr lang="en-US" sz="1000" dirty="0">
                <a:latin typeface="Arial"/>
                <a:cs typeface="Arial"/>
              </a:endParaRPr>
            </a:p>
          </p:txBody>
        </p:sp>
        <p:grpSp>
          <p:nvGrpSpPr>
            <p:cNvPr id="109" name="Group 108"/>
            <p:cNvGrpSpPr/>
            <p:nvPr/>
          </p:nvGrpSpPr>
          <p:grpSpPr>
            <a:xfrm>
              <a:off x="4832084" y="2905303"/>
              <a:ext cx="192024" cy="438912"/>
              <a:chOff x="7284082" y="696923"/>
              <a:chExt cx="235903" cy="485187"/>
            </a:xfrm>
            <a:effectLst/>
          </p:grpSpPr>
          <p:sp>
            <p:nvSpPr>
              <p:cNvPr id="110" name="Delay 109"/>
              <p:cNvSpPr/>
              <p:nvPr/>
            </p:nvSpPr>
            <p:spPr>
              <a:xfrm rot="5400000">
                <a:off x="7159440" y="821565"/>
                <a:ext cx="485187" cy="235903"/>
              </a:xfrm>
              <a:prstGeom prst="flowChartDelay">
                <a:avLst/>
              </a:prstGeom>
              <a:solidFill>
                <a:srgbClr val="FFFFFF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grpSp>
            <p:nvGrpSpPr>
              <p:cNvPr id="111" name="Group 110"/>
              <p:cNvGrpSpPr/>
              <p:nvPr/>
            </p:nvGrpSpPr>
            <p:grpSpPr>
              <a:xfrm>
                <a:off x="7287258" y="853086"/>
                <a:ext cx="142973" cy="126893"/>
                <a:chOff x="6918142" y="3767426"/>
                <a:chExt cx="825792" cy="797180"/>
              </a:xfrm>
            </p:grpSpPr>
            <p:sp>
              <p:nvSpPr>
                <p:cNvPr id="172" name="Oval 171"/>
                <p:cNvSpPr/>
                <p:nvPr/>
              </p:nvSpPr>
              <p:spPr>
                <a:xfrm>
                  <a:off x="7039363" y="3874865"/>
                  <a:ext cx="585008" cy="580624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1000" dirty="0">
                    <a:solidFill>
                      <a:srgbClr val="000000"/>
                    </a:solidFill>
                    <a:latin typeface="Arial"/>
                    <a:cs typeface="Arial"/>
                  </a:endParaRPr>
                </a:p>
              </p:txBody>
            </p:sp>
            <p:sp>
              <p:nvSpPr>
                <p:cNvPr id="173" name="Freeform 172"/>
                <p:cNvSpPr/>
                <p:nvPr/>
              </p:nvSpPr>
              <p:spPr>
                <a:xfrm>
                  <a:off x="7249721" y="4151879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74" name="Freeform 173"/>
                <p:cNvSpPr/>
                <p:nvPr/>
              </p:nvSpPr>
              <p:spPr>
                <a:xfrm>
                  <a:off x="7249721" y="4088811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75" name="Oval 174"/>
                <p:cNvSpPr/>
                <p:nvPr/>
              </p:nvSpPr>
              <p:spPr>
                <a:xfrm>
                  <a:off x="7192571" y="4012745"/>
                  <a:ext cx="285750" cy="31195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  <a:prstDash val="dot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76" name="Oval 175"/>
                <p:cNvSpPr/>
                <p:nvPr/>
              </p:nvSpPr>
              <p:spPr>
                <a:xfrm>
                  <a:off x="7092610" y="3924676"/>
                  <a:ext cx="480960" cy="479269"/>
                </a:xfrm>
                <a:prstGeom prst="ellipse">
                  <a:avLst/>
                </a:prstGeom>
                <a:noFill/>
                <a:ln w="12700" cmpd="sng"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 w="127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grpSp>
              <p:nvGrpSpPr>
                <p:cNvPr id="177" name="Group 176"/>
                <p:cNvGrpSpPr/>
                <p:nvPr/>
              </p:nvGrpSpPr>
              <p:grpSpPr>
                <a:xfrm rot="5400000">
                  <a:off x="7636810" y="4092281"/>
                  <a:ext cx="93676" cy="120572"/>
                  <a:chOff x="8245706" y="3756086"/>
                  <a:chExt cx="82954" cy="112080"/>
                </a:xfrm>
              </p:grpSpPr>
              <p:cxnSp>
                <p:nvCxnSpPr>
                  <p:cNvPr id="199" name="Straight Connector 198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00" name="Oval 199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78" name="Group 177"/>
                <p:cNvGrpSpPr/>
                <p:nvPr/>
              </p:nvGrpSpPr>
              <p:grpSpPr>
                <a:xfrm rot="10800000">
                  <a:off x="7284312" y="4461491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97" name="Straight Connector 196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98" name="Oval 197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79" name="Group 178"/>
                <p:cNvGrpSpPr/>
                <p:nvPr/>
              </p:nvGrpSpPr>
              <p:grpSpPr>
                <a:xfrm rot="2244254">
                  <a:off x="7516174" y="3873513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95" name="Straight Connector 194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96" name="Oval 195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80" name="Group 179"/>
                <p:cNvGrpSpPr/>
                <p:nvPr/>
              </p:nvGrpSpPr>
              <p:grpSpPr>
                <a:xfrm rot="18726037">
                  <a:off x="7028367" y="386439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193" name="Straight Connector 192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94" name="Oval 193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81" name="Group 180"/>
                <p:cNvGrpSpPr/>
                <p:nvPr/>
              </p:nvGrpSpPr>
              <p:grpSpPr>
                <a:xfrm rot="13820546">
                  <a:off x="7018950" y="4343235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91" name="Straight Connector 190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92" name="Oval 191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82" name="Group 181"/>
                <p:cNvGrpSpPr/>
                <p:nvPr/>
              </p:nvGrpSpPr>
              <p:grpSpPr>
                <a:xfrm>
                  <a:off x="7272275" y="3767426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89" name="Straight Connector 188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90" name="Oval 189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83" name="Group 182"/>
                <p:cNvGrpSpPr/>
                <p:nvPr/>
              </p:nvGrpSpPr>
              <p:grpSpPr>
                <a:xfrm rot="7282104">
                  <a:off x="7564084" y="431510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187" name="Straight Connector 186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88" name="Oval 187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84" name="Group 183"/>
                <p:cNvGrpSpPr/>
                <p:nvPr/>
              </p:nvGrpSpPr>
              <p:grpSpPr>
                <a:xfrm rot="16200000">
                  <a:off x="6931588" y="4098692"/>
                  <a:ext cx="93678" cy="120570"/>
                  <a:chOff x="8245706" y="3756086"/>
                  <a:chExt cx="82954" cy="112080"/>
                </a:xfrm>
              </p:grpSpPr>
              <p:cxnSp>
                <p:nvCxnSpPr>
                  <p:cNvPr id="185" name="Straight Connector 184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86" name="Oval 185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112" name="Group 111"/>
              <p:cNvGrpSpPr/>
              <p:nvPr/>
            </p:nvGrpSpPr>
            <p:grpSpPr>
              <a:xfrm>
                <a:off x="7323655" y="993327"/>
                <a:ext cx="142973" cy="126893"/>
                <a:chOff x="6918142" y="3767426"/>
                <a:chExt cx="825792" cy="797180"/>
              </a:xfrm>
            </p:grpSpPr>
            <p:sp>
              <p:nvSpPr>
                <p:cNvPr id="143" name="Oval 142"/>
                <p:cNvSpPr/>
                <p:nvPr/>
              </p:nvSpPr>
              <p:spPr>
                <a:xfrm>
                  <a:off x="7039363" y="3874865"/>
                  <a:ext cx="585008" cy="580624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1000" dirty="0">
                    <a:solidFill>
                      <a:srgbClr val="000000"/>
                    </a:solidFill>
                    <a:latin typeface="Arial"/>
                    <a:cs typeface="Arial"/>
                  </a:endParaRPr>
                </a:p>
              </p:txBody>
            </p:sp>
            <p:sp>
              <p:nvSpPr>
                <p:cNvPr id="144" name="Freeform 143"/>
                <p:cNvSpPr/>
                <p:nvPr/>
              </p:nvSpPr>
              <p:spPr>
                <a:xfrm>
                  <a:off x="7249721" y="4151879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45" name="Freeform 144"/>
                <p:cNvSpPr/>
                <p:nvPr/>
              </p:nvSpPr>
              <p:spPr>
                <a:xfrm>
                  <a:off x="7249721" y="4088811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46" name="Oval 145"/>
                <p:cNvSpPr/>
                <p:nvPr/>
              </p:nvSpPr>
              <p:spPr>
                <a:xfrm>
                  <a:off x="7192571" y="4012745"/>
                  <a:ext cx="285750" cy="31195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  <a:prstDash val="dot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47" name="Oval 146"/>
                <p:cNvSpPr/>
                <p:nvPr/>
              </p:nvSpPr>
              <p:spPr>
                <a:xfrm>
                  <a:off x="7092610" y="3924676"/>
                  <a:ext cx="480960" cy="479269"/>
                </a:xfrm>
                <a:prstGeom prst="ellipse">
                  <a:avLst/>
                </a:prstGeom>
                <a:noFill/>
                <a:ln w="12700" cmpd="sng"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 w="127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grpSp>
              <p:nvGrpSpPr>
                <p:cNvPr id="148" name="Group 147"/>
                <p:cNvGrpSpPr/>
                <p:nvPr/>
              </p:nvGrpSpPr>
              <p:grpSpPr>
                <a:xfrm rot="5400000">
                  <a:off x="7636810" y="4092281"/>
                  <a:ext cx="93676" cy="120572"/>
                  <a:chOff x="8245706" y="3756086"/>
                  <a:chExt cx="82954" cy="112080"/>
                </a:xfrm>
              </p:grpSpPr>
              <p:cxnSp>
                <p:nvCxnSpPr>
                  <p:cNvPr id="170" name="Straight Connector 169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71" name="Oval 170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49" name="Group 148"/>
                <p:cNvGrpSpPr/>
                <p:nvPr/>
              </p:nvGrpSpPr>
              <p:grpSpPr>
                <a:xfrm rot="10800000">
                  <a:off x="7284312" y="4461491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68" name="Straight Connector 167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69" name="Oval 168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50" name="Group 149"/>
                <p:cNvGrpSpPr/>
                <p:nvPr/>
              </p:nvGrpSpPr>
              <p:grpSpPr>
                <a:xfrm rot="2244254">
                  <a:off x="7516174" y="3873513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66" name="Straight Connector 165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67" name="Oval 166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51" name="Group 150"/>
                <p:cNvGrpSpPr/>
                <p:nvPr/>
              </p:nvGrpSpPr>
              <p:grpSpPr>
                <a:xfrm rot="18726037">
                  <a:off x="7028367" y="386439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164" name="Straight Connector 163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65" name="Oval 164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52" name="Group 151"/>
                <p:cNvGrpSpPr/>
                <p:nvPr/>
              </p:nvGrpSpPr>
              <p:grpSpPr>
                <a:xfrm rot="13820546">
                  <a:off x="7018950" y="4343235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62" name="Straight Connector 161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63" name="Oval 162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53" name="Group 152"/>
                <p:cNvGrpSpPr/>
                <p:nvPr/>
              </p:nvGrpSpPr>
              <p:grpSpPr>
                <a:xfrm>
                  <a:off x="7272275" y="3767426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60" name="Straight Connector 159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61" name="Oval 160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54" name="Group 153"/>
                <p:cNvGrpSpPr/>
                <p:nvPr/>
              </p:nvGrpSpPr>
              <p:grpSpPr>
                <a:xfrm rot="7282104">
                  <a:off x="7564084" y="431510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158" name="Straight Connector 157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59" name="Oval 158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55" name="Group 154"/>
                <p:cNvGrpSpPr/>
                <p:nvPr/>
              </p:nvGrpSpPr>
              <p:grpSpPr>
                <a:xfrm rot="16200000">
                  <a:off x="6931588" y="4098692"/>
                  <a:ext cx="93678" cy="120570"/>
                  <a:chOff x="8245706" y="3756086"/>
                  <a:chExt cx="82954" cy="112080"/>
                </a:xfrm>
              </p:grpSpPr>
              <p:cxnSp>
                <p:nvCxnSpPr>
                  <p:cNvPr id="156" name="Straight Connector 155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57" name="Oval 156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113" name="Group 112"/>
              <p:cNvGrpSpPr/>
              <p:nvPr/>
            </p:nvGrpSpPr>
            <p:grpSpPr>
              <a:xfrm>
                <a:off x="7354420" y="743828"/>
                <a:ext cx="142973" cy="126893"/>
                <a:chOff x="6918142" y="3767426"/>
                <a:chExt cx="825792" cy="797180"/>
              </a:xfrm>
            </p:grpSpPr>
            <p:sp>
              <p:nvSpPr>
                <p:cNvPr id="114" name="Oval 113"/>
                <p:cNvSpPr/>
                <p:nvPr/>
              </p:nvSpPr>
              <p:spPr>
                <a:xfrm>
                  <a:off x="7039363" y="3874865"/>
                  <a:ext cx="585008" cy="580624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1000" dirty="0">
                    <a:solidFill>
                      <a:srgbClr val="000000"/>
                    </a:solidFill>
                    <a:latin typeface="Arial"/>
                    <a:cs typeface="Arial"/>
                  </a:endParaRPr>
                </a:p>
              </p:txBody>
            </p:sp>
            <p:sp>
              <p:nvSpPr>
                <p:cNvPr id="115" name="Freeform 114"/>
                <p:cNvSpPr/>
                <p:nvPr/>
              </p:nvSpPr>
              <p:spPr>
                <a:xfrm>
                  <a:off x="7249721" y="4151879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16" name="Freeform 115"/>
                <p:cNvSpPr/>
                <p:nvPr/>
              </p:nvSpPr>
              <p:spPr>
                <a:xfrm>
                  <a:off x="7249721" y="4088811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17" name="Oval 116"/>
                <p:cNvSpPr/>
                <p:nvPr/>
              </p:nvSpPr>
              <p:spPr>
                <a:xfrm>
                  <a:off x="7192571" y="4012745"/>
                  <a:ext cx="285750" cy="31195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  <a:prstDash val="dot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18" name="Oval 117"/>
                <p:cNvSpPr/>
                <p:nvPr/>
              </p:nvSpPr>
              <p:spPr>
                <a:xfrm>
                  <a:off x="7092610" y="3924676"/>
                  <a:ext cx="480960" cy="479269"/>
                </a:xfrm>
                <a:prstGeom prst="ellipse">
                  <a:avLst/>
                </a:prstGeom>
                <a:noFill/>
                <a:ln w="12700" cmpd="sng"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 w="127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grpSp>
              <p:nvGrpSpPr>
                <p:cNvPr id="119" name="Group 118"/>
                <p:cNvGrpSpPr/>
                <p:nvPr/>
              </p:nvGrpSpPr>
              <p:grpSpPr>
                <a:xfrm rot="5400000">
                  <a:off x="7636810" y="4092281"/>
                  <a:ext cx="93676" cy="120572"/>
                  <a:chOff x="8245706" y="3756086"/>
                  <a:chExt cx="82954" cy="112080"/>
                </a:xfrm>
              </p:grpSpPr>
              <p:cxnSp>
                <p:nvCxnSpPr>
                  <p:cNvPr id="141" name="Straight Connector 140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42" name="Oval 141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20" name="Group 119"/>
                <p:cNvGrpSpPr/>
                <p:nvPr/>
              </p:nvGrpSpPr>
              <p:grpSpPr>
                <a:xfrm rot="10800000">
                  <a:off x="7284312" y="4461491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39" name="Straight Connector 138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40" name="Oval 139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21" name="Group 120"/>
                <p:cNvGrpSpPr/>
                <p:nvPr/>
              </p:nvGrpSpPr>
              <p:grpSpPr>
                <a:xfrm rot="2244254">
                  <a:off x="7516174" y="3873513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37" name="Straight Connector 136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38" name="Oval 137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22" name="Group 121"/>
                <p:cNvGrpSpPr/>
                <p:nvPr/>
              </p:nvGrpSpPr>
              <p:grpSpPr>
                <a:xfrm rot="18726037">
                  <a:off x="7028367" y="386439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135" name="Straight Connector 134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36" name="Oval 135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23" name="Group 122"/>
                <p:cNvGrpSpPr/>
                <p:nvPr/>
              </p:nvGrpSpPr>
              <p:grpSpPr>
                <a:xfrm rot="13820546">
                  <a:off x="7018950" y="4343235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33" name="Straight Connector 132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34" name="Oval 133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24" name="Group 123"/>
                <p:cNvGrpSpPr/>
                <p:nvPr/>
              </p:nvGrpSpPr>
              <p:grpSpPr>
                <a:xfrm>
                  <a:off x="7272275" y="3767426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31" name="Straight Connector 130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32" name="Oval 131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25" name="Group 124"/>
                <p:cNvGrpSpPr/>
                <p:nvPr/>
              </p:nvGrpSpPr>
              <p:grpSpPr>
                <a:xfrm rot="7282104">
                  <a:off x="7564084" y="431510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129" name="Straight Connector 128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30" name="Oval 129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26" name="Group 125"/>
                <p:cNvGrpSpPr/>
                <p:nvPr/>
              </p:nvGrpSpPr>
              <p:grpSpPr>
                <a:xfrm rot="16200000">
                  <a:off x="6931588" y="4098692"/>
                  <a:ext cx="93678" cy="120570"/>
                  <a:chOff x="8245706" y="3756086"/>
                  <a:chExt cx="82954" cy="112080"/>
                </a:xfrm>
              </p:grpSpPr>
              <p:cxnSp>
                <p:nvCxnSpPr>
                  <p:cNvPr id="127" name="Straight Connector 126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28" name="Oval 127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</p:grpSp>
        </p:grpSp>
        <p:grpSp>
          <p:nvGrpSpPr>
            <p:cNvPr id="201" name="Group 200"/>
            <p:cNvGrpSpPr/>
            <p:nvPr/>
          </p:nvGrpSpPr>
          <p:grpSpPr>
            <a:xfrm>
              <a:off x="5476496" y="2905015"/>
              <a:ext cx="192024" cy="438912"/>
              <a:chOff x="139442" y="2020518"/>
              <a:chExt cx="236035" cy="485187"/>
            </a:xfrm>
            <a:effectLst/>
          </p:grpSpPr>
          <p:sp>
            <p:nvSpPr>
              <p:cNvPr id="202" name="Delay 201"/>
              <p:cNvSpPr/>
              <p:nvPr/>
            </p:nvSpPr>
            <p:spPr>
              <a:xfrm rot="5400000">
                <a:off x="14932" y="2145160"/>
                <a:ext cx="485187" cy="235903"/>
              </a:xfrm>
              <a:prstGeom prst="flowChartDelay">
                <a:avLst/>
              </a:prstGeom>
              <a:solidFill>
                <a:srgbClr val="FFFFFF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grpSp>
            <p:nvGrpSpPr>
              <p:cNvPr id="203" name="Group 202"/>
              <p:cNvGrpSpPr/>
              <p:nvPr/>
            </p:nvGrpSpPr>
            <p:grpSpPr>
              <a:xfrm>
                <a:off x="139442" y="2169455"/>
                <a:ext cx="158183" cy="152190"/>
                <a:chOff x="6918142" y="3767426"/>
                <a:chExt cx="825792" cy="797180"/>
              </a:xfrm>
            </p:grpSpPr>
            <p:sp>
              <p:nvSpPr>
                <p:cNvPr id="264" name="Oval 263"/>
                <p:cNvSpPr/>
                <p:nvPr/>
              </p:nvSpPr>
              <p:spPr>
                <a:xfrm>
                  <a:off x="7039363" y="3874865"/>
                  <a:ext cx="585008" cy="58062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1000" dirty="0">
                    <a:solidFill>
                      <a:srgbClr val="000000"/>
                    </a:solidFill>
                    <a:latin typeface="Arial"/>
                    <a:cs typeface="Arial"/>
                  </a:endParaRPr>
                </a:p>
              </p:txBody>
            </p:sp>
            <p:sp>
              <p:nvSpPr>
                <p:cNvPr id="265" name="Freeform 264"/>
                <p:cNvSpPr/>
                <p:nvPr/>
              </p:nvSpPr>
              <p:spPr>
                <a:xfrm>
                  <a:off x="7249721" y="4151879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266" name="Freeform 265"/>
                <p:cNvSpPr/>
                <p:nvPr/>
              </p:nvSpPr>
              <p:spPr>
                <a:xfrm>
                  <a:off x="7249721" y="4088811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267" name="Oval 266"/>
                <p:cNvSpPr/>
                <p:nvPr/>
              </p:nvSpPr>
              <p:spPr>
                <a:xfrm>
                  <a:off x="7192571" y="4012745"/>
                  <a:ext cx="285750" cy="31195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  <a:prstDash val="dot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268" name="Oval 267"/>
                <p:cNvSpPr/>
                <p:nvPr/>
              </p:nvSpPr>
              <p:spPr>
                <a:xfrm>
                  <a:off x="7092610" y="3924676"/>
                  <a:ext cx="480960" cy="479269"/>
                </a:xfrm>
                <a:prstGeom prst="ellipse">
                  <a:avLst/>
                </a:prstGeom>
                <a:noFill/>
                <a:ln w="12700" cmpd="sng"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 w="127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grpSp>
              <p:nvGrpSpPr>
                <p:cNvPr id="269" name="Group 268"/>
                <p:cNvGrpSpPr/>
                <p:nvPr/>
              </p:nvGrpSpPr>
              <p:grpSpPr>
                <a:xfrm rot="5400000">
                  <a:off x="7636810" y="4092281"/>
                  <a:ext cx="93676" cy="120572"/>
                  <a:chOff x="8245706" y="3756086"/>
                  <a:chExt cx="82954" cy="112080"/>
                </a:xfrm>
              </p:grpSpPr>
              <p:cxnSp>
                <p:nvCxnSpPr>
                  <p:cNvPr id="291" name="Straight Connector 290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92" name="Oval 291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70" name="Group 269"/>
                <p:cNvGrpSpPr/>
                <p:nvPr/>
              </p:nvGrpSpPr>
              <p:grpSpPr>
                <a:xfrm rot="10800000">
                  <a:off x="7284312" y="4461491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289" name="Straight Connector 288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90" name="Oval 289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71" name="Group 270"/>
                <p:cNvGrpSpPr/>
                <p:nvPr/>
              </p:nvGrpSpPr>
              <p:grpSpPr>
                <a:xfrm rot="2244254">
                  <a:off x="7516174" y="3873513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287" name="Straight Connector 286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88" name="Oval 287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72" name="Group 271"/>
                <p:cNvGrpSpPr/>
                <p:nvPr/>
              </p:nvGrpSpPr>
              <p:grpSpPr>
                <a:xfrm rot="18726037">
                  <a:off x="7028367" y="386439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285" name="Straight Connector 284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86" name="Oval 285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73" name="Group 272"/>
                <p:cNvGrpSpPr/>
                <p:nvPr/>
              </p:nvGrpSpPr>
              <p:grpSpPr>
                <a:xfrm rot="13820546">
                  <a:off x="7018950" y="4343235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283" name="Straight Connector 282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84" name="Oval 283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74" name="Group 273"/>
                <p:cNvGrpSpPr/>
                <p:nvPr/>
              </p:nvGrpSpPr>
              <p:grpSpPr>
                <a:xfrm>
                  <a:off x="7272275" y="3767426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281" name="Straight Connector 280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82" name="Oval 281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75" name="Group 274"/>
                <p:cNvGrpSpPr/>
                <p:nvPr/>
              </p:nvGrpSpPr>
              <p:grpSpPr>
                <a:xfrm rot="7282104">
                  <a:off x="7564084" y="431510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279" name="Straight Connector 278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80" name="Oval 279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76" name="Group 275"/>
                <p:cNvGrpSpPr/>
                <p:nvPr/>
              </p:nvGrpSpPr>
              <p:grpSpPr>
                <a:xfrm rot="16200000">
                  <a:off x="6931588" y="4098692"/>
                  <a:ext cx="93678" cy="120570"/>
                  <a:chOff x="8245706" y="3756086"/>
                  <a:chExt cx="82954" cy="112080"/>
                </a:xfrm>
              </p:grpSpPr>
              <p:cxnSp>
                <p:nvCxnSpPr>
                  <p:cNvPr id="277" name="Straight Connector 276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78" name="Oval 277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204" name="Group 203"/>
              <p:cNvGrpSpPr/>
              <p:nvPr/>
            </p:nvGrpSpPr>
            <p:grpSpPr>
              <a:xfrm>
                <a:off x="163768" y="2321822"/>
                <a:ext cx="158183" cy="152190"/>
                <a:chOff x="6918142" y="3767426"/>
                <a:chExt cx="825792" cy="797180"/>
              </a:xfrm>
            </p:grpSpPr>
            <p:sp>
              <p:nvSpPr>
                <p:cNvPr id="235" name="Oval 234"/>
                <p:cNvSpPr/>
                <p:nvPr/>
              </p:nvSpPr>
              <p:spPr>
                <a:xfrm>
                  <a:off x="7039363" y="3874865"/>
                  <a:ext cx="585008" cy="58062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1000" dirty="0">
                    <a:solidFill>
                      <a:srgbClr val="000000"/>
                    </a:solidFill>
                    <a:latin typeface="Arial"/>
                    <a:cs typeface="Arial"/>
                  </a:endParaRPr>
                </a:p>
              </p:txBody>
            </p:sp>
            <p:sp>
              <p:nvSpPr>
                <p:cNvPr id="236" name="Freeform 235"/>
                <p:cNvSpPr/>
                <p:nvPr/>
              </p:nvSpPr>
              <p:spPr>
                <a:xfrm>
                  <a:off x="7249721" y="4151879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237" name="Freeform 236"/>
                <p:cNvSpPr/>
                <p:nvPr/>
              </p:nvSpPr>
              <p:spPr>
                <a:xfrm>
                  <a:off x="7249721" y="4088811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238" name="Oval 237"/>
                <p:cNvSpPr/>
                <p:nvPr/>
              </p:nvSpPr>
              <p:spPr>
                <a:xfrm>
                  <a:off x="7192571" y="4012745"/>
                  <a:ext cx="285750" cy="31195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  <a:prstDash val="dot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239" name="Oval 238"/>
                <p:cNvSpPr/>
                <p:nvPr/>
              </p:nvSpPr>
              <p:spPr>
                <a:xfrm>
                  <a:off x="7092610" y="3924676"/>
                  <a:ext cx="480960" cy="479269"/>
                </a:xfrm>
                <a:prstGeom prst="ellipse">
                  <a:avLst/>
                </a:prstGeom>
                <a:noFill/>
                <a:ln w="12700" cmpd="sng"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 w="127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grpSp>
              <p:nvGrpSpPr>
                <p:cNvPr id="240" name="Group 239"/>
                <p:cNvGrpSpPr/>
                <p:nvPr/>
              </p:nvGrpSpPr>
              <p:grpSpPr>
                <a:xfrm rot="5400000">
                  <a:off x="7636810" y="4092281"/>
                  <a:ext cx="93676" cy="120572"/>
                  <a:chOff x="8245706" y="3756086"/>
                  <a:chExt cx="82954" cy="112080"/>
                </a:xfrm>
              </p:grpSpPr>
              <p:cxnSp>
                <p:nvCxnSpPr>
                  <p:cNvPr id="262" name="Straight Connector 261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63" name="Oval 262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41" name="Group 240"/>
                <p:cNvGrpSpPr/>
                <p:nvPr/>
              </p:nvGrpSpPr>
              <p:grpSpPr>
                <a:xfrm rot="10800000">
                  <a:off x="7284312" y="4461491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260" name="Straight Connector 259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61" name="Oval 260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42" name="Group 241"/>
                <p:cNvGrpSpPr/>
                <p:nvPr/>
              </p:nvGrpSpPr>
              <p:grpSpPr>
                <a:xfrm rot="2244254">
                  <a:off x="7516174" y="3873513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258" name="Straight Connector 257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59" name="Oval 258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43" name="Group 242"/>
                <p:cNvGrpSpPr/>
                <p:nvPr/>
              </p:nvGrpSpPr>
              <p:grpSpPr>
                <a:xfrm rot="18726037">
                  <a:off x="7028367" y="386439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256" name="Straight Connector 255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57" name="Oval 256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44" name="Group 243"/>
                <p:cNvGrpSpPr/>
                <p:nvPr/>
              </p:nvGrpSpPr>
              <p:grpSpPr>
                <a:xfrm rot="13820546">
                  <a:off x="7018950" y="4343235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254" name="Straight Connector 253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55" name="Oval 254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45" name="Group 244"/>
                <p:cNvGrpSpPr/>
                <p:nvPr/>
              </p:nvGrpSpPr>
              <p:grpSpPr>
                <a:xfrm>
                  <a:off x="7272275" y="3767426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252" name="Straight Connector 251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53" name="Oval 252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46" name="Group 245"/>
                <p:cNvGrpSpPr/>
                <p:nvPr/>
              </p:nvGrpSpPr>
              <p:grpSpPr>
                <a:xfrm rot="7282104">
                  <a:off x="7564084" y="431510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250" name="Straight Connector 249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51" name="Oval 250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47" name="Group 246"/>
                <p:cNvGrpSpPr/>
                <p:nvPr/>
              </p:nvGrpSpPr>
              <p:grpSpPr>
                <a:xfrm rot="16200000">
                  <a:off x="6931588" y="4098692"/>
                  <a:ext cx="93678" cy="120570"/>
                  <a:chOff x="8245706" y="3756086"/>
                  <a:chExt cx="82954" cy="112080"/>
                </a:xfrm>
              </p:grpSpPr>
              <p:cxnSp>
                <p:nvCxnSpPr>
                  <p:cNvPr id="248" name="Straight Connector 247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49" name="Oval 248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205" name="Group 204"/>
              <p:cNvGrpSpPr/>
              <p:nvPr/>
            </p:nvGrpSpPr>
            <p:grpSpPr>
              <a:xfrm>
                <a:off x="206736" y="2036447"/>
                <a:ext cx="158183" cy="152190"/>
                <a:chOff x="6918142" y="3767426"/>
                <a:chExt cx="825792" cy="797180"/>
              </a:xfrm>
            </p:grpSpPr>
            <p:sp>
              <p:nvSpPr>
                <p:cNvPr id="206" name="Oval 205"/>
                <p:cNvSpPr/>
                <p:nvPr/>
              </p:nvSpPr>
              <p:spPr>
                <a:xfrm>
                  <a:off x="7039363" y="3874865"/>
                  <a:ext cx="585008" cy="58062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1000" dirty="0">
                    <a:solidFill>
                      <a:srgbClr val="000000"/>
                    </a:solidFill>
                    <a:latin typeface="Arial"/>
                    <a:cs typeface="Arial"/>
                  </a:endParaRPr>
                </a:p>
              </p:txBody>
            </p:sp>
            <p:sp>
              <p:nvSpPr>
                <p:cNvPr id="207" name="Freeform 206"/>
                <p:cNvSpPr/>
                <p:nvPr/>
              </p:nvSpPr>
              <p:spPr>
                <a:xfrm>
                  <a:off x="7249721" y="4151879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208" name="Freeform 207"/>
                <p:cNvSpPr/>
                <p:nvPr/>
              </p:nvSpPr>
              <p:spPr>
                <a:xfrm>
                  <a:off x="7249721" y="4088811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209" name="Oval 208"/>
                <p:cNvSpPr/>
                <p:nvPr/>
              </p:nvSpPr>
              <p:spPr>
                <a:xfrm>
                  <a:off x="7192571" y="4012745"/>
                  <a:ext cx="285750" cy="31195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  <a:prstDash val="dot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210" name="Oval 209"/>
                <p:cNvSpPr/>
                <p:nvPr/>
              </p:nvSpPr>
              <p:spPr>
                <a:xfrm>
                  <a:off x="7092610" y="3924676"/>
                  <a:ext cx="480960" cy="479269"/>
                </a:xfrm>
                <a:prstGeom prst="ellipse">
                  <a:avLst/>
                </a:prstGeom>
                <a:noFill/>
                <a:ln w="12700" cmpd="sng"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 w="127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grpSp>
              <p:nvGrpSpPr>
                <p:cNvPr id="211" name="Group 210"/>
                <p:cNvGrpSpPr/>
                <p:nvPr/>
              </p:nvGrpSpPr>
              <p:grpSpPr>
                <a:xfrm rot="5400000">
                  <a:off x="7636810" y="4092281"/>
                  <a:ext cx="93676" cy="120572"/>
                  <a:chOff x="8245706" y="3756086"/>
                  <a:chExt cx="82954" cy="112080"/>
                </a:xfrm>
              </p:grpSpPr>
              <p:cxnSp>
                <p:nvCxnSpPr>
                  <p:cNvPr id="233" name="Straight Connector 232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34" name="Oval 233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12" name="Group 211"/>
                <p:cNvGrpSpPr/>
                <p:nvPr/>
              </p:nvGrpSpPr>
              <p:grpSpPr>
                <a:xfrm rot="10800000">
                  <a:off x="7284312" y="4461491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231" name="Straight Connector 230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32" name="Oval 231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13" name="Group 212"/>
                <p:cNvGrpSpPr/>
                <p:nvPr/>
              </p:nvGrpSpPr>
              <p:grpSpPr>
                <a:xfrm rot="2244254">
                  <a:off x="7516174" y="3873513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229" name="Straight Connector 228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30" name="Oval 229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14" name="Group 213"/>
                <p:cNvGrpSpPr/>
                <p:nvPr/>
              </p:nvGrpSpPr>
              <p:grpSpPr>
                <a:xfrm rot="18726037">
                  <a:off x="7028367" y="386439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227" name="Straight Connector 226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28" name="Oval 227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15" name="Group 214"/>
                <p:cNvGrpSpPr/>
                <p:nvPr/>
              </p:nvGrpSpPr>
              <p:grpSpPr>
                <a:xfrm rot="13820546">
                  <a:off x="7018950" y="4343235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225" name="Straight Connector 224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26" name="Oval 225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16" name="Group 215"/>
                <p:cNvGrpSpPr/>
                <p:nvPr/>
              </p:nvGrpSpPr>
              <p:grpSpPr>
                <a:xfrm>
                  <a:off x="7272275" y="3767426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223" name="Straight Connector 222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24" name="Oval 223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17" name="Group 216"/>
                <p:cNvGrpSpPr/>
                <p:nvPr/>
              </p:nvGrpSpPr>
              <p:grpSpPr>
                <a:xfrm rot="7282104">
                  <a:off x="7564084" y="431510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221" name="Straight Connector 220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22" name="Oval 221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18" name="Group 217"/>
                <p:cNvGrpSpPr/>
                <p:nvPr/>
              </p:nvGrpSpPr>
              <p:grpSpPr>
                <a:xfrm rot="16200000">
                  <a:off x="6931588" y="4098692"/>
                  <a:ext cx="93678" cy="120570"/>
                  <a:chOff x="8245706" y="3756086"/>
                  <a:chExt cx="82954" cy="112080"/>
                </a:xfrm>
              </p:grpSpPr>
              <p:cxnSp>
                <p:nvCxnSpPr>
                  <p:cNvPr id="219" name="Straight Connector 218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20" name="Oval 219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</p:grpSp>
        </p:grpSp>
        <p:sp>
          <p:nvSpPr>
            <p:cNvPr id="293" name="TextBox 78"/>
            <p:cNvSpPr txBox="1">
              <a:spLocks noChangeArrowheads="1"/>
            </p:cNvSpPr>
            <p:nvPr/>
          </p:nvSpPr>
          <p:spPr bwMode="auto">
            <a:xfrm>
              <a:off x="4666799" y="3413119"/>
              <a:ext cx="604823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0" dirty="0" smtClean="0">
                  <a:latin typeface="Arial"/>
                  <a:cs typeface="Arial"/>
                </a:rPr>
                <a:t>Mutant (</a:t>
              </a:r>
              <a:r>
                <a:rPr lang="en-US" sz="1000" b="0" dirty="0" err="1" smtClean="0">
                  <a:latin typeface="Arial"/>
                  <a:cs typeface="Arial"/>
                </a:rPr>
                <a:t>VifA</a:t>
              </a:r>
              <a:r>
                <a:rPr lang="en-US" sz="1000" b="0" dirty="0">
                  <a:latin typeface="Arial"/>
                  <a:cs typeface="Arial"/>
                </a:rPr>
                <a:t>)</a:t>
              </a:r>
              <a:endParaRPr lang="en-US" sz="1000" b="0" dirty="0" smtClean="0">
                <a:latin typeface="Arial"/>
                <a:cs typeface="Arial"/>
              </a:endParaRPr>
            </a:p>
          </p:txBody>
        </p:sp>
        <p:sp>
          <p:nvSpPr>
            <p:cNvPr id="294" name="Plus 293"/>
            <p:cNvSpPr/>
            <p:nvPr/>
          </p:nvSpPr>
          <p:spPr>
            <a:xfrm>
              <a:off x="5189675" y="2816885"/>
              <a:ext cx="242767" cy="301588"/>
            </a:xfrm>
            <a:prstGeom prst="mathPlus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295" name="Curved Down Arrow 294"/>
            <p:cNvSpPr/>
            <p:nvPr/>
          </p:nvSpPr>
          <p:spPr>
            <a:xfrm>
              <a:off x="6223799" y="2282779"/>
              <a:ext cx="1302999" cy="392131"/>
            </a:xfrm>
            <a:prstGeom prst="curvedDownArrow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n>
                  <a:solidFill>
                    <a:srgbClr val="000000"/>
                  </a:solidFill>
                </a:ln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endParaRPr>
            </a:p>
          </p:txBody>
        </p:sp>
        <p:sp>
          <p:nvSpPr>
            <p:cNvPr id="297" name="Down Arrow 296"/>
            <p:cNvSpPr/>
            <p:nvPr/>
          </p:nvSpPr>
          <p:spPr>
            <a:xfrm flipH="1">
              <a:off x="6210777" y="3452689"/>
              <a:ext cx="109981" cy="183060"/>
            </a:xfrm>
            <a:prstGeom prst="downArrow">
              <a:avLst/>
            </a:prstGeom>
            <a:solidFill>
              <a:srgbClr val="A6A6A6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298" name="TextBox 78"/>
            <p:cNvSpPr txBox="1">
              <a:spLocks noChangeArrowheads="1"/>
            </p:cNvSpPr>
            <p:nvPr/>
          </p:nvSpPr>
          <p:spPr bwMode="auto">
            <a:xfrm>
              <a:off x="5757376" y="3980351"/>
              <a:ext cx="1072052" cy="246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000" b="0" dirty="0" smtClean="0">
                  <a:latin typeface="Arial"/>
                  <a:cs typeface="Arial"/>
                </a:rPr>
                <a:t>Day 0 sample</a:t>
              </a:r>
              <a:endParaRPr lang="en-US" sz="1000" b="0" dirty="0">
                <a:latin typeface="Arial"/>
                <a:cs typeface="Arial"/>
              </a:endParaRPr>
            </a:p>
          </p:txBody>
        </p:sp>
        <p:grpSp>
          <p:nvGrpSpPr>
            <p:cNvPr id="2438" name="Group 2437"/>
            <p:cNvGrpSpPr/>
            <p:nvPr/>
          </p:nvGrpSpPr>
          <p:grpSpPr>
            <a:xfrm>
              <a:off x="8177010" y="2900867"/>
              <a:ext cx="679124" cy="505087"/>
              <a:chOff x="8185944" y="2976999"/>
              <a:chExt cx="870573" cy="642838"/>
            </a:xfrm>
          </p:grpSpPr>
          <p:sp>
            <p:nvSpPr>
              <p:cNvPr id="299" name="Can 298"/>
              <p:cNvSpPr/>
              <p:nvPr/>
            </p:nvSpPr>
            <p:spPr>
              <a:xfrm>
                <a:off x="8315361" y="2976999"/>
                <a:ext cx="144386" cy="361219"/>
              </a:xfrm>
              <a:prstGeom prst="can">
                <a:avLst/>
              </a:prstGeom>
              <a:solidFill>
                <a:srgbClr val="BFBFBF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 dirty="0">
                  <a:latin typeface="Arial"/>
                  <a:cs typeface="Arial"/>
                </a:endParaRPr>
              </a:p>
            </p:txBody>
          </p:sp>
          <p:sp>
            <p:nvSpPr>
              <p:cNvPr id="300" name="Can 299"/>
              <p:cNvSpPr/>
              <p:nvPr/>
            </p:nvSpPr>
            <p:spPr>
              <a:xfrm>
                <a:off x="8501916" y="2976999"/>
                <a:ext cx="144386" cy="361219"/>
              </a:xfrm>
              <a:prstGeom prst="can">
                <a:avLst/>
              </a:prstGeom>
              <a:solidFill>
                <a:srgbClr val="BFBFBF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301" name="Can 300"/>
              <p:cNvSpPr/>
              <p:nvPr/>
            </p:nvSpPr>
            <p:spPr>
              <a:xfrm>
                <a:off x="8687544" y="2976999"/>
                <a:ext cx="144386" cy="361219"/>
              </a:xfrm>
              <a:prstGeom prst="can">
                <a:avLst/>
              </a:prstGeom>
              <a:solidFill>
                <a:srgbClr val="BFBFBF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302" name="TextBox 78"/>
              <p:cNvSpPr txBox="1">
                <a:spLocks noChangeArrowheads="1"/>
              </p:cNvSpPr>
              <p:nvPr/>
            </p:nvSpPr>
            <p:spPr bwMode="auto">
              <a:xfrm>
                <a:off x="8185944" y="3326051"/>
                <a:ext cx="870573" cy="2937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900" b="0" dirty="0" smtClean="0">
                    <a:latin typeface="Arial"/>
                    <a:cs typeface="Arial"/>
                  </a:rPr>
                  <a:t>d2 </a:t>
                </a:r>
                <a:r>
                  <a:rPr lang="en-US" sz="900" b="0" dirty="0" smtClean="0">
                    <a:latin typeface="Arial"/>
                    <a:cs typeface="Arial"/>
                  </a:rPr>
                  <a:t>d3 </a:t>
                </a:r>
                <a:r>
                  <a:rPr lang="en-US" sz="900" b="0" dirty="0" smtClean="0">
                    <a:latin typeface="Arial"/>
                    <a:cs typeface="Arial"/>
                  </a:rPr>
                  <a:t>d4</a:t>
                </a:r>
                <a:endParaRPr lang="en-US" sz="900" b="0" dirty="0" smtClean="0">
                  <a:latin typeface="Arial"/>
                  <a:cs typeface="Arial"/>
                </a:endParaRPr>
              </a:p>
            </p:txBody>
          </p:sp>
        </p:grpSp>
        <p:sp>
          <p:nvSpPr>
            <p:cNvPr id="303" name="Curved Down Arrow 302"/>
            <p:cNvSpPr/>
            <p:nvPr/>
          </p:nvSpPr>
          <p:spPr>
            <a:xfrm>
              <a:off x="7586570" y="2290224"/>
              <a:ext cx="1070837" cy="384687"/>
            </a:xfrm>
            <a:prstGeom prst="curvedDownArrow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n>
                  <a:solidFill>
                    <a:srgbClr val="000000"/>
                  </a:solidFill>
                </a:ln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endParaRPr>
            </a:p>
          </p:txBody>
        </p:sp>
        <p:sp>
          <p:nvSpPr>
            <p:cNvPr id="304" name="Equal 303"/>
            <p:cNvSpPr/>
            <p:nvPr/>
          </p:nvSpPr>
          <p:spPr>
            <a:xfrm>
              <a:off x="5802924" y="2831052"/>
              <a:ext cx="264680" cy="297829"/>
            </a:xfrm>
            <a:prstGeom prst="mathEqual">
              <a:avLst/>
            </a:prstGeom>
            <a:solidFill>
              <a:srgbClr val="BFBFBF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solidFill>
                  <a:schemeClr val="tx1"/>
                </a:solidFill>
                <a:latin typeface="Arial"/>
                <a:cs typeface="Arial"/>
              </a:endParaRPr>
            </a:p>
          </p:txBody>
        </p:sp>
        <p:sp>
          <p:nvSpPr>
            <p:cNvPr id="305" name="Can 304"/>
            <p:cNvSpPr/>
            <p:nvPr/>
          </p:nvSpPr>
          <p:spPr>
            <a:xfrm>
              <a:off x="6219608" y="3697094"/>
              <a:ext cx="105606" cy="249203"/>
            </a:xfrm>
            <a:prstGeom prst="can">
              <a:avLst/>
            </a:prstGeom>
            <a:solidFill>
              <a:srgbClr val="BFBFBF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 dirty="0">
                <a:latin typeface="Arial"/>
                <a:cs typeface="Arial"/>
              </a:endParaRPr>
            </a:p>
          </p:txBody>
        </p:sp>
        <p:sp>
          <p:nvSpPr>
            <p:cNvPr id="797" name="TextBox 78"/>
            <p:cNvSpPr txBox="1">
              <a:spLocks noChangeArrowheads="1"/>
            </p:cNvSpPr>
            <p:nvPr/>
          </p:nvSpPr>
          <p:spPr bwMode="auto">
            <a:xfrm>
              <a:off x="6204373" y="2333697"/>
              <a:ext cx="1343037" cy="5539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000" b="0" dirty="0" smtClean="0">
                  <a:latin typeface="Arial"/>
                  <a:cs typeface="Arial"/>
                </a:rPr>
                <a:t>Inoculation</a:t>
              </a:r>
            </a:p>
            <a:p>
              <a:pPr algn="ctr" eaLnBrk="1" hangingPunct="1"/>
              <a:r>
                <a:rPr lang="en-US" sz="1000" b="0" dirty="0" smtClean="0">
                  <a:latin typeface="Arial"/>
                  <a:cs typeface="Arial"/>
                </a:rPr>
                <a:t>(MOI = 0.005</a:t>
              </a:r>
              <a:r>
                <a:rPr lang="en-US" sz="1000" b="0" dirty="0" smtClean="0">
                  <a:latin typeface="Arial"/>
                  <a:cs typeface="Arial"/>
                </a:rPr>
                <a:t>)</a:t>
              </a:r>
            </a:p>
            <a:p>
              <a:pPr algn="ctr" eaLnBrk="1" hangingPunct="1"/>
              <a:r>
                <a:rPr lang="en-US" sz="1000" b="0" dirty="0" smtClean="0">
                  <a:latin typeface="Arial"/>
                  <a:cs typeface="Arial"/>
                </a:rPr>
                <a:t>50:50 ratio</a:t>
              </a:r>
              <a:endParaRPr lang="en-US" sz="1000" b="0" dirty="0">
                <a:latin typeface="Arial"/>
                <a:cs typeface="Arial"/>
              </a:endParaRPr>
            </a:p>
          </p:txBody>
        </p:sp>
        <p:sp>
          <p:nvSpPr>
            <p:cNvPr id="798" name="TextBox 78"/>
            <p:cNvSpPr txBox="1">
              <a:spLocks noChangeArrowheads="1"/>
            </p:cNvSpPr>
            <p:nvPr/>
          </p:nvSpPr>
          <p:spPr bwMode="auto">
            <a:xfrm>
              <a:off x="7716174" y="2433511"/>
              <a:ext cx="866639" cy="246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0" dirty="0" smtClean="0">
                  <a:latin typeface="Arial"/>
                  <a:cs typeface="Arial"/>
                </a:rPr>
                <a:t>Sampling</a:t>
              </a:r>
              <a:endParaRPr lang="en-US" sz="1000" b="0" dirty="0">
                <a:latin typeface="Arial"/>
                <a:cs typeface="Arial"/>
              </a:endParaRPr>
            </a:p>
          </p:txBody>
        </p:sp>
        <p:sp>
          <p:nvSpPr>
            <p:cNvPr id="799" name="TextBox 78"/>
            <p:cNvSpPr txBox="1">
              <a:spLocks noChangeArrowheads="1"/>
            </p:cNvSpPr>
            <p:nvPr/>
          </p:nvSpPr>
          <p:spPr bwMode="auto">
            <a:xfrm>
              <a:off x="5189675" y="3417736"/>
              <a:ext cx="810263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000" b="0" dirty="0" smtClean="0">
                  <a:latin typeface="Arial"/>
                  <a:cs typeface="Arial"/>
                </a:rPr>
                <a:t>Prototype </a:t>
              </a:r>
              <a:r>
                <a:rPr lang="en-US" sz="1000" b="0" dirty="0" smtClean="0">
                  <a:latin typeface="Arial"/>
                  <a:cs typeface="Arial"/>
                </a:rPr>
                <a:t>(</a:t>
              </a:r>
              <a:r>
                <a:rPr lang="en-US" sz="1000" b="0" dirty="0" err="1" smtClean="0">
                  <a:latin typeface="Arial"/>
                  <a:cs typeface="Arial"/>
                </a:rPr>
                <a:t>VifB</a:t>
              </a:r>
              <a:r>
                <a:rPr lang="en-US" sz="1000" b="0" dirty="0" smtClean="0">
                  <a:latin typeface="Arial"/>
                  <a:cs typeface="Arial"/>
                </a:rPr>
                <a:t>)</a:t>
              </a:r>
            </a:p>
          </p:txBody>
        </p:sp>
        <p:sp>
          <p:nvSpPr>
            <p:cNvPr id="960" name="TextBox 78"/>
            <p:cNvSpPr txBox="1">
              <a:spLocks noChangeArrowheads="1"/>
            </p:cNvSpPr>
            <p:nvPr/>
          </p:nvSpPr>
          <p:spPr bwMode="auto">
            <a:xfrm>
              <a:off x="3729199" y="545374"/>
              <a:ext cx="1062403" cy="246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000" b="0" dirty="0" smtClean="0">
                  <a:latin typeface="Arial"/>
                  <a:cs typeface="Arial"/>
                </a:rPr>
                <a:t>Transfection</a:t>
              </a:r>
              <a:endParaRPr lang="en-US" sz="1000" b="0" dirty="0">
                <a:latin typeface="Arial"/>
                <a:cs typeface="Arial"/>
              </a:endParaRPr>
            </a:p>
          </p:txBody>
        </p:sp>
        <p:sp>
          <p:nvSpPr>
            <p:cNvPr id="1013" name="TextBox 78"/>
            <p:cNvSpPr txBox="1">
              <a:spLocks noChangeArrowheads="1"/>
            </p:cNvSpPr>
            <p:nvPr/>
          </p:nvSpPr>
          <p:spPr bwMode="auto">
            <a:xfrm>
              <a:off x="5118261" y="303078"/>
              <a:ext cx="673287" cy="246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000" b="0" dirty="0" smtClean="0">
                  <a:latin typeface="Arial"/>
                  <a:cs typeface="Arial"/>
                </a:rPr>
                <a:t>Harvest</a:t>
              </a:r>
              <a:endParaRPr lang="en-US" sz="1000" b="0" dirty="0">
                <a:latin typeface="Arial"/>
                <a:cs typeface="Arial"/>
              </a:endParaRPr>
            </a:p>
          </p:txBody>
        </p:sp>
        <p:grpSp>
          <p:nvGrpSpPr>
            <p:cNvPr id="1014" name="Group 1013"/>
            <p:cNvGrpSpPr/>
            <p:nvPr/>
          </p:nvGrpSpPr>
          <p:grpSpPr>
            <a:xfrm>
              <a:off x="6148196" y="758116"/>
              <a:ext cx="171030" cy="417896"/>
              <a:chOff x="7284082" y="696923"/>
              <a:chExt cx="235903" cy="485187"/>
            </a:xfrm>
            <a:effectLst/>
          </p:grpSpPr>
          <p:sp>
            <p:nvSpPr>
              <p:cNvPr id="1015" name="Delay 1014"/>
              <p:cNvSpPr/>
              <p:nvPr/>
            </p:nvSpPr>
            <p:spPr>
              <a:xfrm rot="5400000">
                <a:off x="7159440" y="821565"/>
                <a:ext cx="485187" cy="235903"/>
              </a:xfrm>
              <a:prstGeom prst="flowChartDelay">
                <a:avLst/>
              </a:prstGeom>
              <a:solidFill>
                <a:srgbClr val="FFFFFF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grpSp>
            <p:nvGrpSpPr>
              <p:cNvPr id="1016" name="Group 1015"/>
              <p:cNvGrpSpPr/>
              <p:nvPr/>
            </p:nvGrpSpPr>
            <p:grpSpPr>
              <a:xfrm>
                <a:off x="7287258" y="853086"/>
                <a:ext cx="142973" cy="126893"/>
                <a:chOff x="6918142" y="3767426"/>
                <a:chExt cx="825792" cy="797180"/>
              </a:xfrm>
            </p:grpSpPr>
            <p:sp>
              <p:nvSpPr>
                <p:cNvPr id="1077" name="Oval 1076"/>
                <p:cNvSpPr/>
                <p:nvPr/>
              </p:nvSpPr>
              <p:spPr>
                <a:xfrm>
                  <a:off x="7039363" y="3874865"/>
                  <a:ext cx="585008" cy="580624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1000" dirty="0">
                    <a:solidFill>
                      <a:srgbClr val="000000"/>
                    </a:solidFill>
                    <a:latin typeface="Arial"/>
                    <a:cs typeface="Arial"/>
                  </a:endParaRPr>
                </a:p>
              </p:txBody>
            </p:sp>
            <p:sp>
              <p:nvSpPr>
                <p:cNvPr id="1078" name="Freeform 1077"/>
                <p:cNvSpPr/>
                <p:nvPr/>
              </p:nvSpPr>
              <p:spPr>
                <a:xfrm>
                  <a:off x="7249721" y="4151879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079" name="Freeform 1078"/>
                <p:cNvSpPr/>
                <p:nvPr/>
              </p:nvSpPr>
              <p:spPr>
                <a:xfrm>
                  <a:off x="7249721" y="4088811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080" name="Oval 1079"/>
                <p:cNvSpPr/>
                <p:nvPr/>
              </p:nvSpPr>
              <p:spPr>
                <a:xfrm>
                  <a:off x="7192571" y="4012745"/>
                  <a:ext cx="285750" cy="31195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  <a:prstDash val="dot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081" name="Oval 1080"/>
                <p:cNvSpPr/>
                <p:nvPr/>
              </p:nvSpPr>
              <p:spPr>
                <a:xfrm>
                  <a:off x="7092610" y="3924676"/>
                  <a:ext cx="480960" cy="479269"/>
                </a:xfrm>
                <a:prstGeom prst="ellipse">
                  <a:avLst/>
                </a:prstGeom>
                <a:noFill/>
                <a:ln w="12700" cmpd="sng"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 w="127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grpSp>
              <p:nvGrpSpPr>
                <p:cNvPr id="1082" name="Group 1081"/>
                <p:cNvGrpSpPr/>
                <p:nvPr/>
              </p:nvGrpSpPr>
              <p:grpSpPr>
                <a:xfrm rot="5400000">
                  <a:off x="7636810" y="4092281"/>
                  <a:ext cx="93676" cy="120572"/>
                  <a:chOff x="8245706" y="3756086"/>
                  <a:chExt cx="82954" cy="112080"/>
                </a:xfrm>
              </p:grpSpPr>
              <p:cxnSp>
                <p:nvCxnSpPr>
                  <p:cNvPr id="1104" name="Straight Connector 1103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105" name="Oval 1104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083" name="Group 1082"/>
                <p:cNvGrpSpPr/>
                <p:nvPr/>
              </p:nvGrpSpPr>
              <p:grpSpPr>
                <a:xfrm rot="10800000">
                  <a:off x="7284312" y="4461491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102" name="Straight Connector 1101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103" name="Oval 1102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084" name="Group 1083"/>
                <p:cNvGrpSpPr/>
                <p:nvPr/>
              </p:nvGrpSpPr>
              <p:grpSpPr>
                <a:xfrm rot="2244254">
                  <a:off x="7516174" y="3873513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100" name="Straight Connector 1099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101" name="Oval 1100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085" name="Group 1084"/>
                <p:cNvGrpSpPr/>
                <p:nvPr/>
              </p:nvGrpSpPr>
              <p:grpSpPr>
                <a:xfrm rot="18726037">
                  <a:off x="7028367" y="386439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1098" name="Straight Connector 1097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99" name="Oval 1098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086" name="Group 1085"/>
                <p:cNvGrpSpPr/>
                <p:nvPr/>
              </p:nvGrpSpPr>
              <p:grpSpPr>
                <a:xfrm rot="13820546">
                  <a:off x="7018950" y="4343235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096" name="Straight Connector 1095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97" name="Oval 1096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087" name="Group 1086"/>
                <p:cNvGrpSpPr/>
                <p:nvPr/>
              </p:nvGrpSpPr>
              <p:grpSpPr>
                <a:xfrm>
                  <a:off x="7272275" y="3767426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094" name="Straight Connector 1093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95" name="Oval 1094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088" name="Group 1087"/>
                <p:cNvGrpSpPr/>
                <p:nvPr/>
              </p:nvGrpSpPr>
              <p:grpSpPr>
                <a:xfrm rot="7282104">
                  <a:off x="7564084" y="431510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1092" name="Straight Connector 1091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93" name="Oval 1092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089" name="Group 1088"/>
                <p:cNvGrpSpPr/>
                <p:nvPr/>
              </p:nvGrpSpPr>
              <p:grpSpPr>
                <a:xfrm rot="16200000">
                  <a:off x="6931588" y="4098692"/>
                  <a:ext cx="93678" cy="120570"/>
                  <a:chOff x="8245706" y="3756086"/>
                  <a:chExt cx="82954" cy="112080"/>
                </a:xfrm>
              </p:grpSpPr>
              <p:cxnSp>
                <p:nvCxnSpPr>
                  <p:cNvPr id="1090" name="Straight Connector 1089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91" name="Oval 1090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1017" name="Group 1016"/>
              <p:cNvGrpSpPr/>
              <p:nvPr/>
            </p:nvGrpSpPr>
            <p:grpSpPr>
              <a:xfrm>
                <a:off x="7323655" y="993327"/>
                <a:ext cx="142973" cy="126893"/>
                <a:chOff x="6918142" y="3767426"/>
                <a:chExt cx="825792" cy="797180"/>
              </a:xfrm>
            </p:grpSpPr>
            <p:sp>
              <p:nvSpPr>
                <p:cNvPr id="1048" name="Oval 1047"/>
                <p:cNvSpPr/>
                <p:nvPr/>
              </p:nvSpPr>
              <p:spPr>
                <a:xfrm>
                  <a:off x="7039363" y="3874865"/>
                  <a:ext cx="585008" cy="580624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1000" dirty="0">
                    <a:solidFill>
                      <a:srgbClr val="000000"/>
                    </a:solidFill>
                    <a:latin typeface="Arial"/>
                    <a:cs typeface="Arial"/>
                  </a:endParaRPr>
                </a:p>
              </p:txBody>
            </p:sp>
            <p:sp>
              <p:nvSpPr>
                <p:cNvPr id="1049" name="Freeform 1048"/>
                <p:cNvSpPr/>
                <p:nvPr/>
              </p:nvSpPr>
              <p:spPr>
                <a:xfrm>
                  <a:off x="7249721" y="4151879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050" name="Freeform 1049"/>
                <p:cNvSpPr/>
                <p:nvPr/>
              </p:nvSpPr>
              <p:spPr>
                <a:xfrm>
                  <a:off x="7249721" y="4088811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051" name="Oval 1050"/>
                <p:cNvSpPr/>
                <p:nvPr/>
              </p:nvSpPr>
              <p:spPr>
                <a:xfrm>
                  <a:off x="7192571" y="4012745"/>
                  <a:ext cx="285750" cy="31195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  <a:prstDash val="dot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052" name="Oval 1051"/>
                <p:cNvSpPr/>
                <p:nvPr/>
              </p:nvSpPr>
              <p:spPr>
                <a:xfrm>
                  <a:off x="7092610" y="3924676"/>
                  <a:ext cx="480960" cy="479269"/>
                </a:xfrm>
                <a:prstGeom prst="ellipse">
                  <a:avLst/>
                </a:prstGeom>
                <a:noFill/>
                <a:ln w="12700" cmpd="sng"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 w="127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grpSp>
              <p:nvGrpSpPr>
                <p:cNvPr id="1053" name="Group 1052"/>
                <p:cNvGrpSpPr/>
                <p:nvPr/>
              </p:nvGrpSpPr>
              <p:grpSpPr>
                <a:xfrm rot="5400000">
                  <a:off x="7636810" y="4092281"/>
                  <a:ext cx="93676" cy="120572"/>
                  <a:chOff x="8245706" y="3756086"/>
                  <a:chExt cx="82954" cy="112080"/>
                </a:xfrm>
              </p:grpSpPr>
              <p:cxnSp>
                <p:nvCxnSpPr>
                  <p:cNvPr id="1075" name="Straight Connector 1074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76" name="Oval 1075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054" name="Group 1053"/>
                <p:cNvGrpSpPr/>
                <p:nvPr/>
              </p:nvGrpSpPr>
              <p:grpSpPr>
                <a:xfrm rot="10800000">
                  <a:off x="7284312" y="4461491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073" name="Straight Connector 1072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74" name="Oval 1073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055" name="Group 1054"/>
                <p:cNvGrpSpPr/>
                <p:nvPr/>
              </p:nvGrpSpPr>
              <p:grpSpPr>
                <a:xfrm rot="2244254">
                  <a:off x="7516174" y="3873513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071" name="Straight Connector 1070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72" name="Oval 1071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056" name="Group 1055"/>
                <p:cNvGrpSpPr/>
                <p:nvPr/>
              </p:nvGrpSpPr>
              <p:grpSpPr>
                <a:xfrm rot="18726037">
                  <a:off x="7028367" y="386439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1069" name="Straight Connector 1068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70" name="Oval 1069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057" name="Group 1056"/>
                <p:cNvGrpSpPr/>
                <p:nvPr/>
              </p:nvGrpSpPr>
              <p:grpSpPr>
                <a:xfrm rot="13820546">
                  <a:off x="7018950" y="4343235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067" name="Straight Connector 1066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68" name="Oval 1067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058" name="Group 1057"/>
                <p:cNvGrpSpPr/>
                <p:nvPr/>
              </p:nvGrpSpPr>
              <p:grpSpPr>
                <a:xfrm>
                  <a:off x="7272275" y="3767426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065" name="Straight Connector 1064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66" name="Oval 1065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059" name="Group 1058"/>
                <p:cNvGrpSpPr/>
                <p:nvPr/>
              </p:nvGrpSpPr>
              <p:grpSpPr>
                <a:xfrm rot="7282104">
                  <a:off x="7564084" y="431510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1063" name="Straight Connector 1062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64" name="Oval 1063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060" name="Group 1059"/>
                <p:cNvGrpSpPr/>
                <p:nvPr/>
              </p:nvGrpSpPr>
              <p:grpSpPr>
                <a:xfrm rot="16200000">
                  <a:off x="6931588" y="4098692"/>
                  <a:ext cx="93678" cy="120570"/>
                  <a:chOff x="8245706" y="3756086"/>
                  <a:chExt cx="82954" cy="112080"/>
                </a:xfrm>
              </p:grpSpPr>
              <p:cxnSp>
                <p:nvCxnSpPr>
                  <p:cNvPr id="1061" name="Straight Connector 1060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62" name="Oval 1061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1018" name="Group 1017"/>
              <p:cNvGrpSpPr/>
              <p:nvPr/>
            </p:nvGrpSpPr>
            <p:grpSpPr>
              <a:xfrm>
                <a:off x="7354420" y="743828"/>
                <a:ext cx="142973" cy="126893"/>
                <a:chOff x="6918142" y="3767426"/>
                <a:chExt cx="825792" cy="797180"/>
              </a:xfrm>
            </p:grpSpPr>
            <p:sp>
              <p:nvSpPr>
                <p:cNvPr id="1019" name="Oval 1018"/>
                <p:cNvSpPr/>
                <p:nvPr/>
              </p:nvSpPr>
              <p:spPr>
                <a:xfrm>
                  <a:off x="7039363" y="3874865"/>
                  <a:ext cx="585008" cy="580624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1000" dirty="0">
                    <a:solidFill>
                      <a:srgbClr val="000000"/>
                    </a:solidFill>
                    <a:latin typeface="Arial"/>
                    <a:cs typeface="Arial"/>
                  </a:endParaRPr>
                </a:p>
              </p:txBody>
            </p:sp>
            <p:sp>
              <p:nvSpPr>
                <p:cNvPr id="1020" name="Freeform 1019"/>
                <p:cNvSpPr/>
                <p:nvPr/>
              </p:nvSpPr>
              <p:spPr>
                <a:xfrm>
                  <a:off x="7249721" y="4151879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021" name="Freeform 1020"/>
                <p:cNvSpPr/>
                <p:nvPr/>
              </p:nvSpPr>
              <p:spPr>
                <a:xfrm>
                  <a:off x="7249721" y="4088811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022" name="Oval 1021"/>
                <p:cNvSpPr/>
                <p:nvPr/>
              </p:nvSpPr>
              <p:spPr>
                <a:xfrm>
                  <a:off x="7192571" y="4012745"/>
                  <a:ext cx="285750" cy="31195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  <a:prstDash val="dot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023" name="Oval 1022"/>
                <p:cNvSpPr/>
                <p:nvPr/>
              </p:nvSpPr>
              <p:spPr>
                <a:xfrm>
                  <a:off x="7092610" y="3924676"/>
                  <a:ext cx="480960" cy="479269"/>
                </a:xfrm>
                <a:prstGeom prst="ellipse">
                  <a:avLst/>
                </a:prstGeom>
                <a:noFill/>
                <a:ln w="12700" cmpd="sng"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 w="127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grpSp>
              <p:nvGrpSpPr>
                <p:cNvPr id="1024" name="Group 1023"/>
                <p:cNvGrpSpPr/>
                <p:nvPr/>
              </p:nvGrpSpPr>
              <p:grpSpPr>
                <a:xfrm rot="5400000">
                  <a:off x="7636810" y="4092281"/>
                  <a:ext cx="93676" cy="120572"/>
                  <a:chOff x="8245706" y="3756086"/>
                  <a:chExt cx="82954" cy="112080"/>
                </a:xfrm>
              </p:grpSpPr>
              <p:cxnSp>
                <p:nvCxnSpPr>
                  <p:cNvPr id="1046" name="Straight Connector 1045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47" name="Oval 1046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025" name="Group 1024"/>
                <p:cNvGrpSpPr/>
                <p:nvPr/>
              </p:nvGrpSpPr>
              <p:grpSpPr>
                <a:xfrm rot="10800000">
                  <a:off x="7284312" y="4461491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044" name="Straight Connector 1043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45" name="Oval 1044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026" name="Group 1025"/>
                <p:cNvGrpSpPr/>
                <p:nvPr/>
              </p:nvGrpSpPr>
              <p:grpSpPr>
                <a:xfrm rot="2244254">
                  <a:off x="7516174" y="3873513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042" name="Straight Connector 1041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43" name="Oval 1042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027" name="Group 1026"/>
                <p:cNvGrpSpPr/>
                <p:nvPr/>
              </p:nvGrpSpPr>
              <p:grpSpPr>
                <a:xfrm rot="18726037">
                  <a:off x="7028367" y="386439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1040" name="Straight Connector 1039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41" name="Oval 1040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028" name="Group 1027"/>
                <p:cNvGrpSpPr/>
                <p:nvPr/>
              </p:nvGrpSpPr>
              <p:grpSpPr>
                <a:xfrm rot="13820546">
                  <a:off x="7018950" y="4343235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038" name="Straight Connector 1037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39" name="Oval 1038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029" name="Group 1028"/>
                <p:cNvGrpSpPr/>
                <p:nvPr/>
              </p:nvGrpSpPr>
              <p:grpSpPr>
                <a:xfrm>
                  <a:off x="7272275" y="3767426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036" name="Straight Connector 1035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37" name="Oval 1036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030" name="Group 1029"/>
                <p:cNvGrpSpPr/>
                <p:nvPr/>
              </p:nvGrpSpPr>
              <p:grpSpPr>
                <a:xfrm rot="7282104">
                  <a:off x="7564084" y="431510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1034" name="Straight Connector 1033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35" name="Oval 1034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031" name="Group 1030"/>
                <p:cNvGrpSpPr/>
                <p:nvPr/>
              </p:nvGrpSpPr>
              <p:grpSpPr>
                <a:xfrm rot="16200000">
                  <a:off x="6931588" y="4098692"/>
                  <a:ext cx="93678" cy="120570"/>
                  <a:chOff x="8245706" y="3756086"/>
                  <a:chExt cx="82954" cy="112080"/>
                </a:xfrm>
              </p:grpSpPr>
              <p:cxnSp>
                <p:nvCxnSpPr>
                  <p:cNvPr id="1032" name="Straight Connector 1031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33" name="Oval 1032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</p:grpSp>
        </p:grpSp>
        <p:sp>
          <p:nvSpPr>
            <p:cNvPr id="1109" name="TextBox 78"/>
            <p:cNvSpPr txBox="1">
              <a:spLocks noChangeArrowheads="1"/>
            </p:cNvSpPr>
            <p:nvPr/>
          </p:nvSpPr>
          <p:spPr bwMode="auto">
            <a:xfrm>
              <a:off x="6514856" y="321410"/>
              <a:ext cx="747645" cy="246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000" b="0" dirty="0" smtClean="0">
                  <a:latin typeface="Arial"/>
                  <a:cs typeface="Arial"/>
                </a:rPr>
                <a:t>TCID</a:t>
              </a:r>
              <a:r>
                <a:rPr lang="en-US" sz="1000" b="0" baseline="-25000" dirty="0" smtClean="0">
                  <a:latin typeface="Arial"/>
                  <a:cs typeface="Arial"/>
                </a:rPr>
                <a:t>50</a:t>
              </a:r>
              <a:endParaRPr lang="en-US" sz="1000" b="0" dirty="0">
                <a:latin typeface="Arial"/>
                <a:cs typeface="Arial"/>
              </a:endParaRPr>
            </a:p>
          </p:txBody>
        </p:sp>
        <p:grpSp>
          <p:nvGrpSpPr>
            <p:cNvPr id="1114" name="Group 1113"/>
            <p:cNvGrpSpPr/>
            <p:nvPr/>
          </p:nvGrpSpPr>
          <p:grpSpPr>
            <a:xfrm>
              <a:off x="4631067" y="802731"/>
              <a:ext cx="1093020" cy="473003"/>
              <a:chOff x="3257896" y="998190"/>
              <a:chExt cx="1468777" cy="695095"/>
            </a:xfrm>
          </p:grpSpPr>
          <p:grpSp>
            <p:nvGrpSpPr>
              <p:cNvPr id="956" name="Group 955"/>
              <p:cNvGrpSpPr/>
              <p:nvPr/>
            </p:nvGrpSpPr>
            <p:grpSpPr>
              <a:xfrm>
                <a:off x="4013707" y="1021029"/>
                <a:ext cx="486081" cy="311014"/>
                <a:chOff x="6411304" y="2965877"/>
                <a:chExt cx="433151" cy="311014"/>
              </a:xfrm>
              <a:effectLst/>
            </p:grpSpPr>
            <p:sp>
              <p:nvSpPr>
                <p:cNvPr id="957" name="Freeform 956"/>
                <p:cNvSpPr/>
                <p:nvPr/>
              </p:nvSpPr>
              <p:spPr>
                <a:xfrm>
                  <a:off x="6411304" y="2965877"/>
                  <a:ext cx="433151" cy="311014"/>
                </a:xfrm>
                <a:custGeom>
                  <a:avLst/>
                  <a:gdLst>
                    <a:gd name="connsiteX0" fmla="*/ 677463 w 1587102"/>
                    <a:gd name="connsiteY0" fmla="*/ 275042 h 1078414"/>
                    <a:gd name="connsiteX1" fmla="*/ 1168530 w 1587102"/>
                    <a:gd name="connsiteY1" fmla="*/ 21042 h 1078414"/>
                    <a:gd name="connsiteX2" fmla="*/ 1507197 w 1587102"/>
                    <a:gd name="connsiteY2" fmla="*/ 54908 h 1078414"/>
                    <a:gd name="connsiteX3" fmla="*/ 1473330 w 1587102"/>
                    <a:gd name="connsiteY3" fmla="*/ 376642 h 1078414"/>
                    <a:gd name="connsiteX4" fmla="*/ 1574930 w 1587102"/>
                    <a:gd name="connsiteY4" fmla="*/ 630642 h 1078414"/>
                    <a:gd name="connsiteX5" fmla="*/ 1507197 w 1587102"/>
                    <a:gd name="connsiteY5" fmla="*/ 1037042 h 1078414"/>
                    <a:gd name="connsiteX6" fmla="*/ 880663 w 1587102"/>
                    <a:gd name="connsiteY6" fmla="*/ 816908 h 1078414"/>
                    <a:gd name="connsiteX7" fmla="*/ 491197 w 1587102"/>
                    <a:gd name="connsiteY7" fmla="*/ 1070908 h 1078414"/>
                    <a:gd name="connsiteX8" fmla="*/ 186397 w 1587102"/>
                    <a:gd name="connsiteY8" fmla="*/ 986242 h 1078414"/>
                    <a:gd name="connsiteX9" fmla="*/ 271063 w 1587102"/>
                    <a:gd name="connsiteY9" fmla="*/ 732242 h 1078414"/>
                    <a:gd name="connsiteX10" fmla="*/ 33997 w 1587102"/>
                    <a:gd name="connsiteY10" fmla="*/ 647575 h 1078414"/>
                    <a:gd name="connsiteX11" fmla="*/ 33997 w 1587102"/>
                    <a:gd name="connsiteY11" fmla="*/ 359708 h 1078414"/>
                    <a:gd name="connsiteX12" fmla="*/ 338797 w 1587102"/>
                    <a:gd name="connsiteY12" fmla="*/ 427442 h 1078414"/>
                    <a:gd name="connsiteX13" fmla="*/ 355730 w 1587102"/>
                    <a:gd name="connsiteY13" fmla="*/ 71842 h 1078414"/>
                    <a:gd name="connsiteX14" fmla="*/ 677463 w 1587102"/>
                    <a:gd name="connsiteY14" fmla="*/ 275042 h 107841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1587102" h="1078414">
                      <a:moveTo>
                        <a:pt x="677463" y="275042"/>
                      </a:moveTo>
                      <a:cubicBezTo>
                        <a:pt x="812930" y="266575"/>
                        <a:pt x="1030241" y="57731"/>
                        <a:pt x="1168530" y="21042"/>
                      </a:cubicBezTo>
                      <a:cubicBezTo>
                        <a:pt x="1306819" y="-15647"/>
                        <a:pt x="1456397" y="-4359"/>
                        <a:pt x="1507197" y="54908"/>
                      </a:cubicBezTo>
                      <a:cubicBezTo>
                        <a:pt x="1557997" y="114175"/>
                        <a:pt x="1462041" y="280686"/>
                        <a:pt x="1473330" y="376642"/>
                      </a:cubicBezTo>
                      <a:cubicBezTo>
                        <a:pt x="1484619" y="472598"/>
                        <a:pt x="1569286" y="520575"/>
                        <a:pt x="1574930" y="630642"/>
                      </a:cubicBezTo>
                      <a:cubicBezTo>
                        <a:pt x="1580575" y="740709"/>
                        <a:pt x="1622908" y="1005998"/>
                        <a:pt x="1507197" y="1037042"/>
                      </a:cubicBezTo>
                      <a:cubicBezTo>
                        <a:pt x="1391486" y="1068086"/>
                        <a:pt x="1049996" y="811264"/>
                        <a:pt x="880663" y="816908"/>
                      </a:cubicBezTo>
                      <a:cubicBezTo>
                        <a:pt x="711330" y="822552"/>
                        <a:pt x="606908" y="1042686"/>
                        <a:pt x="491197" y="1070908"/>
                      </a:cubicBezTo>
                      <a:cubicBezTo>
                        <a:pt x="375486" y="1099130"/>
                        <a:pt x="223086" y="1042686"/>
                        <a:pt x="186397" y="986242"/>
                      </a:cubicBezTo>
                      <a:cubicBezTo>
                        <a:pt x="149708" y="929798"/>
                        <a:pt x="296463" y="788687"/>
                        <a:pt x="271063" y="732242"/>
                      </a:cubicBezTo>
                      <a:cubicBezTo>
                        <a:pt x="245663" y="675798"/>
                        <a:pt x="73508" y="709664"/>
                        <a:pt x="33997" y="647575"/>
                      </a:cubicBezTo>
                      <a:cubicBezTo>
                        <a:pt x="-5514" y="585486"/>
                        <a:pt x="-16803" y="396397"/>
                        <a:pt x="33997" y="359708"/>
                      </a:cubicBezTo>
                      <a:cubicBezTo>
                        <a:pt x="84797" y="323019"/>
                        <a:pt x="285175" y="475420"/>
                        <a:pt x="338797" y="427442"/>
                      </a:cubicBezTo>
                      <a:cubicBezTo>
                        <a:pt x="392419" y="379464"/>
                        <a:pt x="296463" y="100064"/>
                        <a:pt x="355730" y="71842"/>
                      </a:cubicBezTo>
                      <a:cubicBezTo>
                        <a:pt x="414997" y="43620"/>
                        <a:pt x="541996" y="283509"/>
                        <a:pt x="677463" y="27504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>
                      <a:solidFill>
                        <a:srgbClr val="000000"/>
                      </a:solidFill>
                    </a:ln>
                    <a:latin typeface="Arial"/>
                    <a:cs typeface="Arial"/>
                  </a:endParaRPr>
                </a:p>
              </p:txBody>
            </p:sp>
            <p:sp>
              <p:nvSpPr>
                <p:cNvPr id="958" name="Oval 957"/>
                <p:cNvSpPr/>
                <p:nvPr/>
              </p:nvSpPr>
              <p:spPr>
                <a:xfrm>
                  <a:off x="6640968" y="3068366"/>
                  <a:ext cx="107586" cy="87896"/>
                </a:xfrm>
                <a:prstGeom prst="ellipse">
                  <a:avLst/>
                </a:prstGeom>
                <a:solidFill>
                  <a:schemeClr val="bg1">
                    <a:lumMod val="85000"/>
                  </a:schemeClr>
                </a:solidFill>
                <a:ln w="12700" cmpd="sng">
                  <a:solidFill>
                    <a:schemeClr val="tx1"/>
                  </a:solidFill>
                  <a:prstDash val="solid"/>
                </a:ln>
              </p:spPr>
              <p:style>
                <a:lnRef idx="3">
                  <a:schemeClr val="lt1"/>
                </a:lnRef>
                <a:fillRef idx="1">
                  <a:schemeClr val="accent2"/>
                </a:fillRef>
                <a:effectRef idx="1">
                  <a:schemeClr val="accent2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>
                      <a:solidFill>
                        <a:srgbClr val="000000"/>
                      </a:solidFill>
                    </a:ln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961" name="Group 960"/>
              <p:cNvGrpSpPr/>
              <p:nvPr/>
            </p:nvGrpSpPr>
            <p:grpSpPr>
              <a:xfrm>
                <a:off x="3422816" y="1026698"/>
                <a:ext cx="486081" cy="311014"/>
                <a:chOff x="6411304" y="2965877"/>
                <a:chExt cx="433151" cy="311014"/>
              </a:xfrm>
              <a:effectLst/>
            </p:grpSpPr>
            <p:sp>
              <p:nvSpPr>
                <p:cNvPr id="962" name="Freeform 961"/>
                <p:cNvSpPr/>
                <p:nvPr/>
              </p:nvSpPr>
              <p:spPr>
                <a:xfrm>
                  <a:off x="6411304" y="2965877"/>
                  <a:ext cx="433151" cy="311014"/>
                </a:xfrm>
                <a:custGeom>
                  <a:avLst/>
                  <a:gdLst>
                    <a:gd name="connsiteX0" fmla="*/ 677463 w 1587102"/>
                    <a:gd name="connsiteY0" fmla="*/ 275042 h 1078414"/>
                    <a:gd name="connsiteX1" fmla="*/ 1168530 w 1587102"/>
                    <a:gd name="connsiteY1" fmla="*/ 21042 h 1078414"/>
                    <a:gd name="connsiteX2" fmla="*/ 1507197 w 1587102"/>
                    <a:gd name="connsiteY2" fmla="*/ 54908 h 1078414"/>
                    <a:gd name="connsiteX3" fmla="*/ 1473330 w 1587102"/>
                    <a:gd name="connsiteY3" fmla="*/ 376642 h 1078414"/>
                    <a:gd name="connsiteX4" fmla="*/ 1574930 w 1587102"/>
                    <a:gd name="connsiteY4" fmla="*/ 630642 h 1078414"/>
                    <a:gd name="connsiteX5" fmla="*/ 1507197 w 1587102"/>
                    <a:gd name="connsiteY5" fmla="*/ 1037042 h 1078414"/>
                    <a:gd name="connsiteX6" fmla="*/ 880663 w 1587102"/>
                    <a:gd name="connsiteY6" fmla="*/ 816908 h 1078414"/>
                    <a:gd name="connsiteX7" fmla="*/ 491197 w 1587102"/>
                    <a:gd name="connsiteY7" fmla="*/ 1070908 h 1078414"/>
                    <a:gd name="connsiteX8" fmla="*/ 186397 w 1587102"/>
                    <a:gd name="connsiteY8" fmla="*/ 986242 h 1078414"/>
                    <a:gd name="connsiteX9" fmla="*/ 271063 w 1587102"/>
                    <a:gd name="connsiteY9" fmla="*/ 732242 h 1078414"/>
                    <a:gd name="connsiteX10" fmla="*/ 33997 w 1587102"/>
                    <a:gd name="connsiteY10" fmla="*/ 647575 h 1078414"/>
                    <a:gd name="connsiteX11" fmla="*/ 33997 w 1587102"/>
                    <a:gd name="connsiteY11" fmla="*/ 359708 h 1078414"/>
                    <a:gd name="connsiteX12" fmla="*/ 338797 w 1587102"/>
                    <a:gd name="connsiteY12" fmla="*/ 427442 h 1078414"/>
                    <a:gd name="connsiteX13" fmla="*/ 355730 w 1587102"/>
                    <a:gd name="connsiteY13" fmla="*/ 71842 h 1078414"/>
                    <a:gd name="connsiteX14" fmla="*/ 677463 w 1587102"/>
                    <a:gd name="connsiteY14" fmla="*/ 275042 h 107841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1587102" h="1078414">
                      <a:moveTo>
                        <a:pt x="677463" y="275042"/>
                      </a:moveTo>
                      <a:cubicBezTo>
                        <a:pt x="812930" y="266575"/>
                        <a:pt x="1030241" y="57731"/>
                        <a:pt x="1168530" y="21042"/>
                      </a:cubicBezTo>
                      <a:cubicBezTo>
                        <a:pt x="1306819" y="-15647"/>
                        <a:pt x="1456397" y="-4359"/>
                        <a:pt x="1507197" y="54908"/>
                      </a:cubicBezTo>
                      <a:cubicBezTo>
                        <a:pt x="1557997" y="114175"/>
                        <a:pt x="1462041" y="280686"/>
                        <a:pt x="1473330" y="376642"/>
                      </a:cubicBezTo>
                      <a:cubicBezTo>
                        <a:pt x="1484619" y="472598"/>
                        <a:pt x="1569286" y="520575"/>
                        <a:pt x="1574930" y="630642"/>
                      </a:cubicBezTo>
                      <a:cubicBezTo>
                        <a:pt x="1580575" y="740709"/>
                        <a:pt x="1622908" y="1005998"/>
                        <a:pt x="1507197" y="1037042"/>
                      </a:cubicBezTo>
                      <a:cubicBezTo>
                        <a:pt x="1391486" y="1068086"/>
                        <a:pt x="1049996" y="811264"/>
                        <a:pt x="880663" y="816908"/>
                      </a:cubicBezTo>
                      <a:cubicBezTo>
                        <a:pt x="711330" y="822552"/>
                        <a:pt x="606908" y="1042686"/>
                        <a:pt x="491197" y="1070908"/>
                      </a:cubicBezTo>
                      <a:cubicBezTo>
                        <a:pt x="375486" y="1099130"/>
                        <a:pt x="223086" y="1042686"/>
                        <a:pt x="186397" y="986242"/>
                      </a:cubicBezTo>
                      <a:cubicBezTo>
                        <a:pt x="149708" y="929798"/>
                        <a:pt x="296463" y="788687"/>
                        <a:pt x="271063" y="732242"/>
                      </a:cubicBezTo>
                      <a:cubicBezTo>
                        <a:pt x="245663" y="675798"/>
                        <a:pt x="73508" y="709664"/>
                        <a:pt x="33997" y="647575"/>
                      </a:cubicBezTo>
                      <a:cubicBezTo>
                        <a:pt x="-5514" y="585486"/>
                        <a:pt x="-16803" y="396397"/>
                        <a:pt x="33997" y="359708"/>
                      </a:cubicBezTo>
                      <a:cubicBezTo>
                        <a:pt x="84797" y="323019"/>
                        <a:pt x="285175" y="475420"/>
                        <a:pt x="338797" y="427442"/>
                      </a:cubicBezTo>
                      <a:cubicBezTo>
                        <a:pt x="392419" y="379464"/>
                        <a:pt x="296463" y="100064"/>
                        <a:pt x="355730" y="71842"/>
                      </a:cubicBezTo>
                      <a:cubicBezTo>
                        <a:pt x="414997" y="43620"/>
                        <a:pt x="541996" y="283509"/>
                        <a:pt x="677463" y="27504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>
                      <a:solidFill>
                        <a:srgbClr val="000000"/>
                      </a:solidFill>
                    </a:ln>
                    <a:latin typeface="Arial"/>
                    <a:cs typeface="Arial"/>
                  </a:endParaRPr>
                </a:p>
              </p:txBody>
            </p:sp>
            <p:sp>
              <p:nvSpPr>
                <p:cNvPr id="963" name="Oval 962"/>
                <p:cNvSpPr/>
                <p:nvPr/>
              </p:nvSpPr>
              <p:spPr>
                <a:xfrm>
                  <a:off x="6640968" y="3068366"/>
                  <a:ext cx="107586" cy="87896"/>
                </a:xfrm>
                <a:prstGeom prst="ellipse">
                  <a:avLst/>
                </a:prstGeom>
                <a:solidFill>
                  <a:schemeClr val="bg1">
                    <a:lumMod val="85000"/>
                  </a:schemeClr>
                </a:solidFill>
                <a:ln w="12700" cmpd="sng">
                  <a:solidFill>
                    <a:schemeClr val="tx1"/>
                  </a:solidFill>
                  <a:prstDash val="solid"/>
                </a:ln>
              </p:spPr>
              <p:style>
                <a:lnRef idx="3">
                  <a:schemeClr val="lt1"/>
                </a:lnRef>
                <a:fillRef idx="1">
                  <a:schemeClr val="accent2"/>
                </a:fillRef>
                <a:effectRef idx="1">
                  <a:schemeClr val="accent2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>
                      <a:solidFill>
                        <a:srgbClr val="000000"/>
                      </a:solidFill>
                    </a:ln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964" name="Group 963"/>
              <p:cNvGrpSpPr/>
              <p:nvPr/>
            </p:nvGrpSpPr>
            <p:grpSpPr>
              <a:xfrm>
                <a:off x="3733670" y="1233481"/>
                <a:ext cx="486081" cy="311014"/>
                <a:chOff x="6411304" y="2965877"/>
                <a:chExt cx="433151" cy="311014"/>
              </a:xfrm>
              <a:effectLst/>
            </p:grpSpPr>
            <p:sp>
              <p:nvSpPr>
                <p:cNvPr id="965" name="Freeform 964"/>
                <p:cNvSpPr/>
                <p:nvPr/>
              </p:nvSpPr>
              <p:spPr>
                <a:xfrm>
                  <a:off x="6411304" y="2965877"/>
                  <a:ext cx="433151" cy="311014"/>
                </a:xfrm>
                <a:custGeom>
                  <a:avLst/>
                  <a:gdLst>
                    <a:gd name="connsiteX0" fmla="*/ 677463 w 1587102"/>
                    <a:gd name="connsiteY0" fmla="*/ 275042 h 1078414"/>
                    <a:gd name="connsiteX1" fmla="*/ 1168530 w 1587102"/>
                    <a:gd name="connsiteY1" fmla="*/ 21042 h 1078414"/>
                    <a:gd name="connsiteX2" fmla="*/ 1507197 w 1587102"/>
                    <a:gd name="connsiteY2" fmla="*/ 54908 h 1078414"/>
                    <a:gd name="connsiteX3" fmla="*/ 1473330 w 1587102"/>
                    <a:gd name="connsiteY3" fmla="*/ 376642 h 1078414"/>
                    <a:gd name="connsiteX4" fmla="*/ 1574930 w 1587102"/>
                    <a:gd name="connsiteY4" fmla="*/ 630642 h 1078414"/>
                    <a:gd name="connsiteX5" fmla="*/ 1507197 w 1587102"/>
                    <a:gd name="connsiteY5" fmla="*/ 1037042 h 1078414"/>
                    <a:gd name="connsiteX6" fmla="*/ 880663 w 1587102"/>
                    <a:gd name="connsiteY6" fmla="*/ 816908 h 1078414"/>
                    <a:gd name="connsiteX7" fmla="*/ 491197 w 1587102"/>
                    <a:gd name="connsiteY7" fmla="*/ 1070908 h 1078414"/>
                    <a:gd name="connsiteX8" fmla="*/ 186397 w 1587102"/>
                    <a:gd name="connsiteY8" fmla="*/ 986242 h 1078414"/>
                    <a:gd name="connsiteX9" fmla="*/ 271063 w 1587102"/>
                    <a:gd name="connsiteY9" fmla="*/ 732242 h 1078414"/>
                    <a:gd name="connsiteX10" fmla="*/ 33997 w 1587102"/>
                    <a:gd name="connsiteY10" fmla="*/ 647575 h 1078414"/>
                    <a:gd name="connsiteX11" fmla="*/ 33997 w 1587102"/>
                    <a:gd name="connsiteY11" fmla="*/ 359708 h 1078414"/>
                    <a:gd name="connsiteX12" fmla="*/ 338797 w 1587102"/>
                    <a:gd name="connsiteY12" fmla="*/ 427442 h 1078414"/>
                    <a:gd name="connsiteX13" fmla="*/ 355730 w 1587102"/>
                    <a:gd name="connsiteY13" fmla="*/ 71842 h 1078414"/>
                    <a:gd name="connsiteX14" fmla="*/ 677463 w 1587102"/>
                    <a:gd name="connsiteY14" fmla="*/ 275042 h 107841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1587102" h="1078414">
                      <a:moveTo>
                        <a:pt x="677463" y="275042"/>
                      </a:moveTo>
                      <a:cubicBezTo>
                        <a:pt x="812930" y="266575"/>
                        <a:pt x="1030241" y="57731"/>
                        <a:pt x="1168530" y="21042"/>
                      </a:cubicBezTo>
                      <a:cubicBezTo>
                        <a:pt x="1306819" y="-15647"/>
                        <a:pt x="1456397" y="-4359"/>
                        <a:pt x="1507197" y="54908"/>
                      </a:cubicBezTo>
                      <a:cubicBezTo>
                        <a:pt x="1557997" y="114175"/>
                        <a:pt x="1462041" y="280686"/>
                        <a:pt x="1473330" y="376642"/>
                      </a:cubicBezTo>
                      <a:cubicBezTo>
                        <a:pt x="1484619" y="472598"/>
                        <a:pt x="1569286" y="520575"/>
                        <a:pt x="1574930" y="630642"/>
                      </a:cubicBezTo>
                      <a:cubicBezTo>
                        <a:pt x="1580575" y="740709"/>
                        <a:pt x="1622908" y="1005998"/>
                        <a:pt x="1507197" y="1037042"/>
                      </a:cubicBezTo>
                      <a:cubicBezTo>
                        <a:pt x="1391486" y="1068086"/>
                        <a:pt x="1049996" y="811264"/>
                        <a:pt x="880663" y="816908"/>
                      </a:cubicBezTo>
                      <a:cubicBezTo>
                        <a:pt x="711330" y="822552"/>
                        <a:pt x="606908" y="1042686"/>
                        <a:pt x="491197" y="1070908"/>
                      </a:cubicBezTo>
                      <a:cubicBezTo>
                        <a:pt x="375486" y="1099130"/>
                        <a:pt x="223086" y="1042686"/>
                        <a:pt x="186397" y="986242"/>
                      </a:cubicBezTo>
                      <a:cubicBezTo>
                        <a:pt x="149708" y="929798"/>
                        <a:pt x="296463" y="788687"/>
                        <a:pt x="271063" y="732242"/>
                      </a:cubicBezTo>
                      <a:cubicBezTo>
                        <a:pt x="245663" y="675798"/>
                        <a:pt x="73508" y="709664"/>
                        <a:pt x="33997" y="647575"/>
                      </a:cubicBezTo>
                      <a:cubicBezTo>
                        <a:pt x="-5514" y="585486"/>
                        <a:pt x="-16803" y="396397"/>
                        <a:pt x="33997" y="359708"/>
                      </a:cubicBezTo>
                      <a:cubicBezTo>
                        <a:pt x="84797" y="323019"/>
                        <a:pt x="285175" y="475420"/>
                        <a:pt x="338797" y="427442"/>
                      </a:cubicBezTo>
                      <a:cubicBezTo>
                        <a:pt x="392419" y="379464"/>
                        <a:pt x="296463" y="100064"/>
                        <a:pt x="355730" y="71842"/>
                      </a:cubicBezTo>
                      <a:cubicBezTo>
                        <a:pt x="414997" y="43620"/>
                        <a:pt x="541996" y="283509"/>
                        <a:pt x="677463" y="27504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>
                      <a:solidFill>
                        <a:srgbClr val="000000"/>
                      </a:solidFill>
                    </a:ln>
                    <a:latin typeface="Arial"/>
                    <a:cs typeface="Arial"/>
                  </a:endParaRPr>
                </a:p>
              </p:txBody>
            </p:sp>
            <p:sp>
              <p:nvSpPr>
                <p:cNvPr id="966" name="Oval 965"/>
                <p:cNvSpPr/>
                <p:nvPr/>
              </p:nvSpPr>
              <p:spPr>
                <a:xfrm>
                  <a:off x="6640968" y="3068366"/>
                  <a:ext cx="107586" cy="87896"/>
                </a:xfrm>
                <a:prstGeom prst="ellipse">
                  <a:avLst/>
                </a:prstGeom>
                <a:solidFill>
                  <a:schemeClr val="bg1">
                    <a:lumMod val="85000"/>
                  </a:schemeClr>
                </a:solidFill>
                <a:ln w="12700" cmpd="sng">
                  <a:solidFill>
                    <a:schemeClr val="tx1"/>
                  </a:solidFill>
                  <a:prstDash val="solid"/>
                </a:ln>
              </p:spPr>
              <p:style>
                <a:lnRef idx="3">
                  <a:schemeClr val="lt1"/>
                </a:lnRef>
                <a:fillRef idx="1">
                  <a:schemeClr val="accent2"/>
                </a:fillRef>
                <a:effectRef idx="1">
                  <a:schemeClr val="accent2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>
                      <a:solidFill>
                        <a:srgbClr val="000000"/>
                      </a:solidFill>
                    </a:ln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967" name="Group 966"/>
              <p:cNvGrpSpPr/>
              <p:nvPr/>
            </p:nvGrpSpPr>
            <p:grpSpPr>
              <a:xfrm>
                <a:off x="3358605" y="1202216"/>
                <a:ext cx="486081" cy="311014"/>
                <a:chOff x="6411304" y="2965877"/>
                <a:chExt cx="433151" cy="311014"/>
              </a:xfrm>
              <a:effectLst/>
            </p:grpSpPr>
            <p:sp>
              <p:nvSpPr>
                <p:cNvPr id="968" name="Freeform 967"/>
                <p:cNvSpPr/>
                <p:nvPr/>
              </p:nvSpPr>
              <p:spPr>
                <a:xfrm>
                  <a:off x="6411304" y="2965877"/>
                  <a:ext cx="433151" cy="311014"/>
                </a:xfrm>
                <a:custGeom>
                  <a:avLst/>
                  <a:gdLst>
                    <a:gd name="connsiteX0" fmla="*/ 677463 w 1587102"/>
                    <a:gd name="connsiteY0" fmla="*/ 275042 h 1078414"/>
                    <a:gd name="connsiteX1" fmla="*/ 1168530 w 1587102"/>
                    <a:gd name="connsiteY1" fmla="*/ 21042 h 1078414"/>
                    <a:gd name="connsiteX2" fmla="*/ 1507197 w 1587102"/>
                    <a:gd name="connsiteY2" fmla="*/ 54908 h 1078414"/>
                    <a:gd name="connsiteX3" fmla="*/ 1473330 w 1587102"/>
                    <a:gd name="connsiteY3" fmla="*/ 376642 h 1078414"/>
                    <a:gd name="connsiteX4" fmla="*/ 1574930 w 1587102"/>
                    <a:gd name="connsiteY4" fmla="*/ 630642 h 1078414"/>
                    <a:gd name="connsiteX5" fmla="*/ 1507197 w 1587102"/>
                    <a:gd name="connsiteY5" fmla="*/ 1037042 h 1078414"/>
                    <a:gd name="connsiteX6" fmla="*/ 880663 w 1587102"/>
                    <a:gd name="connsiteY6" fmla="*/ 816908 h 1078414"/>
                    <a:gd name="connsiteX7" fmla="*/ 491197 w 1587102"/>
                    <a:gd name="connsiteY7" fmla="*/ 1070908 h 1078414"/>
                    <a:gd name="connsiteX8" fmla="*/ 186397 w 1587102"/>
                    <a:gd name="connsiteY8" fmla="*/ 986242 h 1078414"/>
                    <a:gd name="connsiteX9" fmla="*/ 271063 w 1587102"/>
                    <a:gd name="connsiteY9" fmla="*/ 732242 h 1078414"/>
                    <a:gd name="connsiteX10" fmla="*/ 33997 w 1587102"/>
                    <a:gd name="connsiteY10" fmla="*/ 647575 h 1078414"/>
                    <a:gd name="connsiteX11" fmla="*/ 33997 w 1587102"/>
                    <a:gd name="connsiteY11" fmla="*/ 359708 h 1078414"/>
                    <a:gd name="connsiteX12" fmla="*/ 338797 w 1587102"/>
                    <a:gd name="connsiteY12" fmla="*/ 427442 h 1078414"/>
                    <a:gd name="connsiteX13" fmla="*/ 355730 w 1587102"/>
                    <a:gd name="connsiteY13" fmla="*/ 71842 h 1078414"/>
                    <a:gd name="connsiteX14" fmla="*/ 677463 w 1587102"/>
                    <a:gd name="connsiteY14" fmla="*/ 275042 h 107841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1587102" h="1078414">
                      <a:moveTo>
                        <a:pt x="677463" y="275042"/>
                      </a:moveTo>
                      <a:cubicBezTo>
                        <a:pt x="812930" y="266575"/>
                        <a:pt x="1030241" y="57731"/>
                        <a:pt x="1168530" y="21042"/>
                      </a:cubicBezTo>
                      <a:cubicBezTo>
                        <a:pt x="1306819" y="-15647"/>
                        <a:pt x="1456397" y="-4359"/>
                        <a:pt x="1507197" y="54908"/>
                      </a:cubicBezTo>
                      <a:cubicBezTo>
                        <a:pt x="1557997" y="114175"/>
                        <a:pt x="1462041" y="280686"/>
                        <a:pt x="1473330" y="376642"/>
                      </a:cubicBezTo>
                      <a:cubicBezTo>
                        <a:pt x="1484619" y="472598"/>
                        <a:pt x="1569286" y="520575"/>
                        <a:pt x="1574930" y="630642"/>
                      </a:cubicBezTo>
                      <a:cubicBezTo>
                        <a:pt x="1580575" y="740709"/>
                        <a:pt x="1622908" y="1005998"/>
                        <a:pt x="1507197" y="1037042"/>
                      </a:cubicBezTo>
                      <a:cubicBezTo>
                        <a:pt x="1391486" y="1068086"/>
                        <a:pt x="1049996" y="811264"/>
                        <a:pt x="880663" y="816908"/>
                      </a:cubicBezTo>
                      <a:cubicBezTo>
                        <a:pt x="711330" y="822552"/>
                        <a:pt x="606908" y="1042686"/>
                        <a:pt x="491197" y="1070908"/>
                      </a:cubicBezTo>
                      <a:cubicBezTo>
                        <a:pt x="375486" y="1099130"/>
                        <a:pt x="223086" y="1042686"/>
                        <a:pt x="186397" y="986242"/>
                      </a:cubicBezTo>
                      <a:cubicBezTo>
                        <a:pt x="149708" y="929798"/>
                        <a:pt x="296463" y="788687"/>
                        <a:pt x="271063" y="732242"/>
                      </a:cubicBezTo>
                      <a:cubicBezTo>
                        <a:pt x="245663" y="675798"/>
                        <a:pt x="73508" y="709664"/>
                        <a:pt x="33997" y="647575"/>
                      </a:cubicBezTo>
                      <a:cubicBezTo>
                        <a:pt x="-5514" y="585486"/>
                        <a:pt x="-16803" y="396397"/>
                        <a:pt x="33997" y="359708"/>
                      </a:cubicBezTo>
                      <a:cubicBezTo>
                        <a:pt x="84797" y="323019"/>
                        <a:pt x="285175" y="475420"/>
                        <a:pt x="338797" y="427442"/>
                      </a:cubicBezTo>
                      <a:cubicBezTo>
                        <a:pt x="392419" y="379464"/>
                        <a:pt x="296463" y="100064"/>
                        <a:pt x="355730" y="71842"/>
                      </a:cubicBezTo>
                      <a:cubicBezTo>
                        <a:pt x="414997" y="43620"/>
                        <a:pt x="541996" y="283509"/>
                        <a:pt x="677463" y="27504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>
                      <a:solidFill>
                        <a:srgbClr val="000000"/>
                      </a:solidFill>
                    </a:ln>
                    <a:latin typeface="Arial"/>
                    <a:cs typeface="Arial"/>
                  </a:endParaRPr>
                </a:p>
              </p:txBody>
            </p:sp>
            <p:sp>
              <p:nvSpPr>
                <p:cNvPr id="969" name="Oval 968"/>
                <p:cNvSpPr/>
                <p:nvPr/>
              </p:nvSpPr>
              <p:spPr>
                <a:xfrm>
                  <a:off x="6640968" y="3068366"/>
                  <a:ext cx="107586" cy="87896"/>
                </a:xfrm>
                <a:prstGeom prst="ellipse">
                  <a:avLst/>
                </a:prstGeom>
                <a:solidFill>
                  <a:schemeClr val="bg1">
                    <a:lumMod val="85000"/>
                  </a:schemeClr>
                </a:solidFill>
                <a:ln w="12700" cmpd="sng">
                  <a:solidFill>
                    <a:schemeClr val="tx1"/>
                  </a:solidFill>
                  <a:prstDash val="solid"/>
                </a:ln>
              </p:spPr>
              <p:style>
                <a:lnRef idx="3">
                  <a:schemeClr val="lt1"/>
                </a:lnRef>
                <a:fillRef idx="1">
                  <a:schemeClr val="accent2"/>
                </a:fillRef>
                <a:effectRef idx="1">
                  <a:schemeClr val="accent2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>
                      <a:solidFill>
                        <a:srgbClr val="000000"/>
                      </a:solidFill>
                    </a:ln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970" name="Group 969"/>
              <p:cNvGrpSpPr/>
              <p:nvPr/>
            </p:nvGrpSpPr>
            <p:grpSpPr>
              <a:xfrm>
                <a:off x="4093161" y="1152798"/>
                <a:ext cx="486081" cy="311014"/>
                <a:chOff x="6411304" y="2965877"/>
                <a:chExt cx="433151" cy="311014"/>
              </a:xfrm>
              <a:effectLst/>
            </p:grpSpPr>
            <p:sp>
              <p:nvSpPr>
                <p:cNvPr id="971" name="Freeform 970"/>
                <p:cNvSpPr/>
                <p:nvPr/>
              </p:nvSpPr>
              <p:spPr>
                <a:xfrm>
                  <a:off x="6411304" y="2965877"/>
                  <a:ext cx="433151" cy="311014"/>
                </a:xfrm>
                <a:custGeom>
                  <a:avLst/>
                  <a:gdLst>
                    <a:gd name="connsiteX0" fmla="*/ 677463 w 1587102"/>
                    <a:gd name="connsiteY0" fmla="*/ 275042 h 1078414"/>
                    <a:gd name="connsiteX1" fmla="*/ 1168530 w 1587102"/>
                    <a:gd name="connsiteY1" fmla="*/ 21042 h 1078414"/>
                    <a:gd name="connsiteX2" fmla="*/ 1507197 w 1587102"/>
                    <a:gd name="connsiteY2" fmla="*/ 54908 h 1078414"/>
                    <a:gd name="connsiteX3" fmla="*/ 1473330 w 1587102"/>
                    <a:gd name="connsiteY3" fmla="*/ 376642 h 1078414"/>
                    <a:gd name="connsiteX4" fmla="*/ 1574930 w 1587102"/>
                    <a:gd name="connsiteY4" fmla="*/ 630642 h 1078414"/>
                    <a:gd name="connsiteX5" fmla="*/ 1507197 w 1587102"/>
                    <a:gd name="connsiteY5" fmla="*/ 1037042 h 1078414"/>
                    <a:gd name="connsiteX6" fmla="*/ 880663 w 1587102"/>
                    <a:gd name="connsiteY6" fmla="*/ 816908 h 1078414"/>
                    <a:gd name="connsiteX7" fmla="*/ 491197 w 1587102"/>
                    <a:gd name="connsiteY7" fmla="*/ 1070908 h 1078414"/>
                    <a:gd name="connsiteX8" fmla="*/ 186397 w 1587102"/>
                    <a:gd name="connsiteY8" fmla="*/ 986242 h 1078414"/>
                    <a:gd name="connsiteX9" fmla="*/ 271063 w 1587102"/>
                    <a:gd name="connsiteY9" fmla="*/ 732242 h 1078414"/>
                    <a:gd name="connsiteX10" fmla="*/ 33997 w 1587102"/>
                    <a:gd name="connsiteY10" fmla="*/ 647575 h 1078414"/>
                    <a:gd name="connsiteX11" fmla="*/ 33997 w 1587102"/>
                    <a:gd name="connsiteY11" fmla="*/ 359708 h 1078414"/>
                    <a:gd name="connsiteX12" fmla="*/ 338797 w 1587102"/>
                    <a:gd name="connsiteY12" fmla="*/ 427442 h 1078414"/>
                    <a:gd name="connsiteX13" fmla="*/ 355730 w 1587102"/>
                    <a:gd name="connsiteY13" fmla="*/ 71842 h 1078414"/>
                    <a:gd name="connsiteX14" fmla="*/ 677463 w 1587102"/>
                    <a:gd name="connsiteY14" fmla="*/ 275042 h 107841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1587102" h="1078414">
                      <a:moveTo>
                        <a:pt x="677463" y="275042"/>
                      </a:moveTo>
                      <a:cubicBezTo>
                        <a:pt x="812930" y="266575"/>
                        <a:pt x="1030241" y="57731"/>
                        <a:pt x="1168530" y="21042"/>
                      </a:cubicBezTo>
                      <a:cubicBezTo>
                        <a:pt x="1306819" y="-15647"/>
                        <a:pt x="1456397" y="-4359"/>
                        <a:pt x="1507197" y="54908"/>
                      </a:cubicBezTo>
                      <a:cubicBezTo>
                        <a:pt x="1557997" y="114175"/>
                        <a:pt x="1462041" y="280686"/>
                        <a:pt x="1473330" y="376642"/>
                      </a:cubicBezTo>
                      <a:cubicBezTo>
                        <a:pt x="1484619" y="472598"/>
                        <a:pt x="1569286" y="520575"/>
                        <a:pt x="1574930" y="630642"/>
                      </a:cubicBezTo>
                      <a:cubicBezTo>
                        <a:pt x="1580575" y="740709"/>
                        <a:pt x="1622908" y="1005998"/>
                        <a:pt x="1507197" y="1037042"/>
                      </a:cubicBezTo>
                      <a:cubicBezTo>
                        <a:pt x="1391486" y="1068086"/>
                        <a:pt x="1049996" y="811264"/>
                        <a:pt x="880663" y="816908"/>
                      </a:cubicBezTo>
                      <a:cubicBezTo>
                        <a:pt x="711330" y="822552"/>
                        <a:pt x="606908" y="1042686"/>
                        <a:pt x="491197" y="1070908"/>
                      </a:cubicBezTo>
                      <a:cubicBezTo>
                        <a:pt x="375486" y="1099130"/>
                        <a:pt x="223086" y="1042686"/>
                        <a:pt x="186397" y="986242"/>
                      </a:cubicBezTo>
                      <a:cubicBezTo>
                        <a:pt x="149708" y="929798"/>
                        <a:pt x="296463" y="788687"/>
                        <a:pt x="271063" y="732242"/>
                      </a:cubicBezTo>
                      <a:cubicBezTo>
                        <a:pt x="245663" y="675798"/>
                        <a:pt x="73508" y="709664"/>
                        <a:pt x="33997" y="647575"/>
                      </a:cubicBezTo>
                      <a:cubicBezTo>
                        <a:pt x="-5514" y="585486"/>
                        <a:pt x="-16803" y="396397"/>
                        <a:pt x="33997" y="359708"/>
                      </a:cubicBezTo>
                      <a:cubicBezTo>
                        <a:pt x="84797" y="323019"/>
                        <a:pt x="285175" y="475420"/>
                        <a:pt x="338797" y="427442"/>
                      </a:cubicBezTo>
                      <a:cubicBezTo>
                        <a:pt x="392419" y="379464"/>
                        <a:pt x="296463" y="100064"/>
                        <a:pt x="355730" y="71842"/>
                      </a:cubicBezTo>
                      <a:cubicBezTo>
                        <a:pt x="414997" y="43620"/>
                        <a:pt x="541996" y="283509"/>
                        <a:pt x="677463" y="27504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>
                      <a:solidFill>
                        <a:srgbClr val="000000"/>
                      </a:solidFill>
                    </a:ln>
                    <a:latin typeface="Arial"/>
                    <a:cs typeface="Arial"/>
                  </a:endParaRPr>
                </a:p>
              </p:txBody>
            </p:sp>
            <p:sp>
              <p:nvSpPr>
                <p:cNvPr id="972" name="Oval 971"/>
                <p:cNvSpPr/>
                <p:nvPr/>
              </p:nvSpPr>
              <p:spPr>
                <a:xfrm>
                  <a:off x="6640968" y="3068366"/>
                  <a:ext cx="107586" cy="87896"/>
                </a:xfrm>
                <a:prstGeom prst="ellipse">
                  <a:avLst/>
                </a:prstGeom>
                <a:solidFill>
                  <a:schemeClr val="bg1">
                    <a:lumMod val="85000"/>
                  </a:schemeClr>
                </a:solidFill>
                <a:ln w="12700" cmpd="sng">
                  <a:solidFill>
                    <a:schemeClr val="tx1"/>
                  </a:solidFill>
                  <a:prstDash val="solid"/>
                </a:ln>
              </p:spPr>
              <p:style>
                <a:lnRef idx="3">
                  <a:schemeClr val="lt1"/>
                </a:lnRef>
                <a:fillRef idx="1">
                  <a:schemeClr val="accent2"/>
                </a:fillRef>
                <a:effectRef idx="1">
                  <a:schemeClr val="accent2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>
                      <a:solidFill>
                        <a:srgbClr val="000000"/>
                      </a:solidFill>
                    </a:ln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973" name="Group 972"/>
              <p:cNvGrpSpPr/>
              <p:nvPr/>
            </p:nvGrpSpPr>
            <p:grpSpPr>
              <a:xfrm>
                <a:off x="3714700" y="1129187"/>
                <a:ext cx="486081" cy="311014"/>
                <a:chOff x="6411304" y="2965877"/>
                <a:chExt cx="433151" cy="311014"/>
              </a:xfrm>
              <a:effectLst/>
            </p:grpSpPr>
            <p:sp>
              <p:nvSpPr>
                <p:cNvPr id="974" name="Freeform 973"/>
                <p:cNvSpPr/>
                <p:nvPr/>
              </p:nvSpPr>
              <p:spPr>
                <a:xfrm>
                  <a:off x="6411304" y="2965877"/>
                  <a:ext cx="433151" cy="311014"/>
                </a:xfrm>
                <a:custGeom>
                  <a:avLst/>
                  <a:gdLst>
                    <a:gd name="connsiteX0" fmla="*/ 677463 w 1587102"/>
                    <a:gd name="connsiteY0" fmla="*/ 275042 h 1078414"/>
                    <a:gd name="connsiteX1" fmla="*/ 1168530 w 1587102"/>
                    <a:gd name="connsiteY1" fmla="*/ 21042 h 1078414"/>
                    <a:gd name="connsiteX2" fmla="*/ 1507197 w 1587102"/>
                    <a:gd name="connsiteY2" fmla="*/ 54908 h 1078414"/>
                    <a:gd name="connsiteX3" fmla="*/ 1473330 w 1587102"/>
                    <a:gd name="connsiteY3" fmla="*/ 376642 h 1078414"/>
                    <a:gd name="connsiteX4" fmla="*/ 1574930 w 1587102"/>
                    <a:gd name="connsiteY4" fmla="*/ 630642 h 1078414"/>
                    <a:gd name="connsiteX5" fmla="*/ 1507197 w 1587102"/>
                    <a:gd name="connsiteY5" fmla="*/ 1037042 h 1078414"/>
                    <a:gd name="connsiteX6" fmla="*/ 880663 w 1587102"/>
                    <a:gd name="connsiteY6" fmla="*/ 816908 h 1078414"/>
                    <a:gd name="connsiteX7" fmla="*/ 491197 w 1587102"/>
                    <a:gd name="connsiteY7" fmla="*/ 1070908 h 1078414"/>
                    <a:gd name="connsiteX8" fmla="*/ 186397 w 1587102"/>
                    <a:gd name="connsiteY8" fmla="*/ 986242 h 1078414"/>
                    <a:gd name="connsiteX9" fmla="*/ 271063 w 1587102"/>
                    <a:gd name="connsiteY9" fmla="*/ 732242 h 1078414"/>
                    <a:gd name="connsiteX10" fmla="*/ 33997 w 1587102"/>
                    <a:gd name="connsiteY10" fmla="*/ 647575 h 1078414"/>
                    <a:gd name="connsiteX11" fmla="*/ 33997 w 1587102"/>
                    <a:gd name="connsiteY11" fmla="*/ 359708 h 1078414"/>
                    <a:gd name="connsiteX12" fmla="*/ 338797 w 1587102"/>
                    <a:gd name="connsiteY12" fmla="*/ 427442 h 1078414"/>
                    <a:gd name="connsiteX13" fmla="*/ 355730 w 1587102"/>
                    <a:gd name="connsiteY13" fmla="*/ 71842 h 1078414"/>
                    <a:gd name="connsiteX14" fmla="*/ 677463 w 1587102"/>
                    <a:gd name="connsiteY14" fmla="*/ 275042 h 107841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1587102" h="1078414">
                      <a:moveTo>
                        <a:pt x="677463" y="275042"/>
                      </a:moveTo>
                      <a:cubicBezTo>
                        <a:pt x="812930" y="266575"/>
                        <a:pt x="1030241" y="57731"/>
                        <a:pt x="1168530" y="21042"/>
                      </a:cubicBezTo>
                      <a:cubicBezTo>
                        <a:pt x="1306819" y="-15647"/>
                        <a:pt x="1456397" y="-4359"/>
                        <a:pt x="1507197" y="54908"/>
                      </a:cubicBezTo>
                      <a:cubicBezTo>
                        <a:pt x="1557997" y="114175"/>
                        <a:pt x="1462041" y="280686"/>
                        <a:pt x="1473330" y="376642"/>
                      </a:cubicBezTo>
                      <a:cubicBezTo>
                        <a:pt x="1484619" y="472598"/>
                        <a:pt x="1569286" y="520575"/>
                        <a:pt x="1574930" y="630642"/>
                      </a:cubicBezTo>
                      <a:cubicBezTo>
                        <a:pt x="1580575" y="740709"/>
                        <a:pt x="1622908" y="1005998"/>
                        <a:pt x="1507197" y="1037042"/>
                      </a:cubicBezTo>
                      <a:cubicBezTo>
                        <a:pt x="1391486" y="1068086"/>
                        <a:pt x="1049996" y="811264"/>
                        <a:pt x="880663" y="816908"/>
                      </a:cubicBezTo>
                      <a:cubicBezTo>
                        <a:pt x="711330" y="822552"/>
                        <a:pt x="606908" y="1042686"/>
                        <a:pt x="491197" y="1070908"/>
                      </a:cubicBezTo>
                      <a:cubicBezTo>
                        <a:pt x="375486" y="1099130"/>
                        <a:pt x="223086" y="1042686"/>
                        <a:pt x="186397" y="986242"/>
                      </a:cubicBezTo>
                      <a:cubicBezTo>
                        <a:pt x="149708" y="929798"/>
                        <a:pt x="296463" y="788687"/>
                        <a:pt x="271063" y="732242"/>
                      </a:cubicBezTo>
                      <a:cubicBezTo>
                        <a:pt x="245663" y="675798"/>
                        <a:pt x="73508" y="709664"/>
                        <a:pt x="33997" y="647575"/>
                      </a:cubicBezTo>
                      <a:cubicBezTo>
                        <a:pt x="-5514" y="585486"/>
                        <a:pt x="-16803" y="396397"/>
                        <a:pt x="33997" y="359708"/>
                      </a:cubicBezTo>
                      <a:cubicBezTo>
                        <a:pt x="84797" y="323019"/>
                        <a:pt x="285175" y="475420"/>
                        <a:pt x="338797" y="427442"/>
                      </a:cubicBezTo>
                      <a:cubicBezTo>
                        <a:pt x="392419" y="379464"/>
                        <a:pt x="296463" y="100064"/>
                        <a:pt x="355730" y="71842"/>
                      </a:cubicBezTo>
                      <a:cubicBezTo>
                        <a:pt x="414997" y="43620"/>
                        <a:pt x="541996" y="283509"/>
                        <a:pt x="677463" y="27504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>
                      <a:solidFill>
                        <a:srgbClr val="000000"/>
                      </a:solidFill>
                    </a:ln>
                    <a:latin typeface="Arial"/>
                    <a:cs typeface="Arial"/>
                  </a:endParaRPr>
                </a:p>
              </p:txBody>
            </p:sp>
            <p:sp>
              <p:nvSpPr>
                <p:cNvPr id="975" name="Oval 974"/>
                <p:cNvSpPr/>
                <p:nvPr/>
              </p:nvSpPr>
              <p:spPr>
                <a:xfrm>
                  <a:off x="6640968" y="3068366"/>
                  <a:ext cx="107586" cy="87896"/>
                </a:xfrm>
                <a:prstGeom prst="ellipse">
                  <a:avLst/>
                </a:prstGeom>
                <a:solidFill>
                  <a:schemeClr val="bg1">
                    <a:lumMod val="85000"/>
                  </a:schemeClr>
                </a:solidFill>
                <a:ln w="12700" cmpd="sng">
                  <a:solidFill>
                    <a:schemeClr val="tx1"/>
                  </a:solidFill>
                  <a:prstDash val="solid"/>
                </a:ln>
              </p:spPr>
              <p:style>
                <a:lnRef idx="3">
                  <a:schemeClr val="lt1"/>
                </a:lnRef>
                <a:fillRef idx="1">
                  <a:schemeClr val="accent2"/>
                </a:fillRef>
                <a:effectRef idx="1">
                  <a:schemeClr val="accent2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>
                      <a:solidFill>
                        <a:srgbClr val="000000"/>
                      </a:solidFill>
                    </a:ln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976" name="Group 975"/>
              <p:cNvGrpSpPr/>
              <p:nvPr/>
            </p:nvGrpSpPr>
            <p:grpSpPr>
              <a:xfrm>
                <a:off x="3307581" y="1162528"/>
                <a:ext cx="103879" cy="269419"/>
                <a:chOff x="2825704" y="652800"/>
                <a:chExt cx="859414" cy="1705713"/>
              </a:xfrm>
              <a:effectLst/>
            </p:grpSpPr>
            <p:grpSp>
              <p:nvGrpSpPr>
                <p:cNvPr id="977" name="Group 976"/>
                <p:cNvGrpSpPr/>
                <p:nvPr/>
              </p:nvGrpSpPr>
              <p:grpSpPr>
                <a:xfrm>
                  <a:off x="2825704" y="711284"/>
                  <a:ext cx="859414" cy="1647229"/>
                  <a:chOff x="3019290" y="711284"/>
                  <a:chExt cx="859414" cy="1647229"/>
                </a:xfrm>
              </p:grpSpPr>
              <p:sp>
                <p:nvSpPr>
                  <p:cNvPr id="979" name="Oval 978"/>
                  <p:cNvSpPr/>
                  <p:nvPr/>
                </p:nvSpPr>
                <p:spPr bwMode="auto">
                  <a:xfrm>
                    <a:off x="3050749" y="711284"/>
                    <a:ext cx="827955" cy="655736"/>
                  </a:xfrm>
                  <a:prstGeom prst="ellipse">
                    <a:avLst/>
                  </a:prstGeom>
                  <a:noFill/>
                  <a:ln w="3175" cmpd="sng">
                    <a:solidFill>
                      <a:schemeClr val="bg1">
                        <a:lumMod val="50000"/>
                      </a:schemeClr>
                    </a:solidFill>
                    <a:prstDash val="solid"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>
                      <a:defRPr/>
                    </a:pPr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980" name="TextBox 10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019290" y="799666"/>
                    <a:ext cx="859414" cy="155884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  <a:extLst/>
                </p:spPr>
                <p:txBody>
                  <a:bodyPr wrap="square">
                    <a:spAutoFit/>
                  </a:bodyPr>
                  <a:lstStyle>
                    <a:lvl1pPr marL="228600" indent="-228600" eaLnBrk="0" hangingPunct="0"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  <a:cs typeface="ＭＳ Ｐゴシック" charset="0"/>
                      </a:defRPr>
                    </a:lvl1pPr>
                    <a:lvl2pPr marL="37931725" indent="-37474525" eaLnBrk="0" hangingPunct="0"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2pPr>
                    <a:lvl3pPr eaLnBrk="0" hangingPunct="0"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3pPr>
                    <a:lvl4pPr eaLnBrk="0" hangingPunct="0"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4pPr>
                    <a:lvl5pPr eaLnBrk="0" hangingPunct="0"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5pPr>
                    <a:lvl6pPr marL="4572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6pPr>
                    <a:lvl7pPr marL="9144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7pPr>
                    <a:lvl8pPr marL="1371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8pPr>
                    <a:lvl9pPr marL="18288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9pPr>
                  </a:lstStyle>
                  <a:p>
                    <a:pPr marL="0" indent="0" algn="ctr" eaLnBrk="1" hangingPunct="1"/>
                    <a:endParaRPr lang="en-US" sz="1000" b="0" dirty="0">
                      <a:latin typeface="Arial"/>
                      <a:cs typeface="Arial"/>
                    </a:endParaRPr>
                  </a:p>
                </p:txBody>
              </p:sp>
            </p:grpSp>
            <p:sp>
              <p:nvSpPr>
                <p:cNvPr id="978" name="Trapezoid 977"/>
                <p:cNvSpPr/>
                <p:nvPr/>
              </p:nvSpPr>
              <p:spPr>
                <a:xfrm rot="2468329" flipV="1">
                  <a:off x="3437117" y="652800"/>
                  <a:ext cx="235712" cy="86108"/>
                </a:xfrm>
                <a:prstGeom prst="trapezoid">
                  <a:avLst/>
                </a:prstGeom>
                <a:solidFill>
                  <a:srgbClr val="7F7F7F"/>
                </a:solidFill>
                <a:ln w="6350" cmpd="sng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981" name="Group 980"/>
              <p:cNvGrpSpPr/>
              <p:nvPr/>
            </p:nvGrpSpPr>
            <p:grpSpPr>
              <a:xfrm>
                <a:off x="3459981" y="1314928"/>
                <a:ext cx="103879" cy="269419"/>
                <a:chOff x="2825704" y="652800"/>
                <a:chExt cx="859414" cy="1705713"/>
              </a:xfrm>
              <a:effectLst/>
            </p:grpSpPr>
            <p:grpSp>
              <p:nvGrpSpPr>
                <p:cNvPr id="982" name="Group 981"/>
                <p:cNvGrpSpPr/>
                <p:nvPr/>
              </p:nvGrpSpPr>
              <p:grpSpPr>
                <a:xfrm>
                  <a:off x="2825704" y="711284"/>
                  <a:ext cx="859414" cy="1647229"/>
                  <a:chOff x="3019290" y="711284"/>
                  <a:chExt cx="859414" cy="1647229"/>
                </a:xfrm>
              </p:grpSpPr>
              <p:sp>
                <p:nvSpPr>
                  <p:cNvPr id="984" name="Oval 983"/>
                  <p:cNvSpPr/>
                  <p:nvPr/>
                </p:nvSpPr>
                <p:spPr bwMode="auto">
                  <a:xfrm>
                    <a:off x="3050749" y="711284"/>
                    <a:ext cx="827955" cy="655736"/>
                  </a:xfrm>
                  <a:prstGeom prst="ellipse">
                    <a:avLst/>
                  </a:prstGeom>
                  <a:noFill/>
                  <a:ln w="3175" cmpd="sng">
                    <a:solidFill>
                      <a:schemeClr val="bg1">
                        <a:lumMod val="50000"/>
                      </a:schemeClr>
                    </a:solidFill>
                    <a:prstDash val="solid"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>
                      <a:defRPr/>
                    </a:pPr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985" name="TextBox 10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019290" y="799666"/>
                    <a:ext cx="859414" cy="155884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  <a:extLst/>
                </p:spPr>
                <p:txBody>
                  <a:bodyPr wrap="square">
                    <a:spAutoFit/>
                  </a:bodyPr>
                  <a:lstStyle>
                    <a:lvl1pPr marL="228600" indent="-228600" eaLnBrk="0" hangingPunct="0"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  <a:cs typeface="ＭＳ Ｐゴシック" charset="0"/>
                      </a:defRPr>
                    </a:lvl1pPr>
                    <a:lvl2pPr marL="37931725" indent="-37474525" eaLnBrk="0" hangingPunct="0"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2pPr>
                    <a:lvl3pPr eaLnBrk="0" hangingPunct="0"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3pPr>
                    <a:lvl4pPr eaLnBrk="0" hangingPunct="0"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4pPr>
                    <a:lvl5pPr eaLnBrk="0" hangingPunct="0"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5pPr>
                    <a:lvl6pPr marL="4572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6pPr>
                    <a:lvl7pPr marL="9144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7pPr>
                    <a:lvl8pPr marL="1371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8pPr>
                    <a:lvl9pPr marL="18288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9pPr>
                  </a:lstStyle>
                  <a:p>
                    <a:pPr marL="0" indent="0" algn="ctr" eaLnBrk="1" hangingPunct="1"/>
                    <a:endParaRPr lang="en-US" sz="1000" b="0" dirty="0">
                      <a:latin typeface="Arial"/>
                      <a:cs typeface="Arial"/>
                    </a:endParaRPr>
                  </a:p>
                </p:txBody>
              </p:sp>
            </p:grpSp>
            <p:sp>
              <p:nvSpPr>
                <p:cNvPr id="983" name="Trapezoid 982"/>
                <p:cNvSpPr/>
                <p:nvPr/>
              </p:nvSpPr>
              <p:spPr>
                <a:xfrm rot="2468329" flipV="1">
                  <a:off x="3437117" y="652800"/>
                  <a:ext cx="235712" cy="86108"/>
                </a:xfrm>
                <a:prstGeom prst="trapezoid">
                  <a:avLst/>
                </a:prstGeom>
                <a:solidFill>
                  <a:srgbClr val="7F7F7F"/>
                </a:solidFill>
                <a:ln w="6350" cmpd="sng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986" name="Group 985"/>
              <p:cNvGrpSpPr/>
              <p:nvPr/>
            </p:nvGrpSpPr>
            <p:grpSpPr>
              <a:xfrm>
                <a:off x="4426842" y="1248018"/>
                <a:ext cx="103879" cy="269419"/>
                <a:chOff x="2825704" y="652800"/>
                <a:chExt cx="859414" cy="1705713"/>
              </a:xfrm>
              <a:effectLst/>
            </p:grpSpPr>
            <p:grpSp>
              <p:nvGrpSpPr>
                <p:cNvPr id="987" name="Group 986"/>
                <p:cNvGrpSpPr/>
                <p:nvPr/>
              </p:nvGrpSpPr>
              <p:grpSpPr>
                <a:xfrm>
                  <a:off x="2825704" y="711284"/>
                  <a:ext cx="859414" cy="1647229"/>
                  <a:chOff x="3019290" y="711284"/>
                  <a:chExt cx="859414" cy="1647229"/>
                </a:xfrm>
              </p:grpSpPr>
              <p:sp>
                <p:nvSpPr>
                  <p:cNvPr id="989" name="Oval 988"/>
                  <p:cNvSpPr/>
                  <p:nvPr/>
                </p:nvSpPr>
                <p:spPr bwMode="auto">
                  <a:xfrm>
                    <a:off x="3050749" y="711284"/>
                    <a:ext cx="827955" cy="655736"/>
                  </a:xfrm>
                  <a:prstGeom prst="ellipse">
                    <a:avLst/>
                  </a:prstGeom>
                  <a:noFill/>
                  <a:ln w="3175" cmpd="sng">
                    <a:solidFill>
                      <a:schemeClr val="bg1">
                        <a:lumMod val="50000"/>
                      </a:schemeClr>
                    </a:solidFill>
                    <a:prstDash val="solid"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>
                      <a:defRPr/>
                    </a:pPr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990" name="TextBox 10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019290" y="799666"/>
                    <a:ext cx="859414" cy="155884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  <a:extLst/>
                </p:spPr>
                <p:txBody>
                  <a:bodyPr wrap="square">
                    <a:spAutoFit/>
                  </a:bodyPr>
                  <a:lstStyle>
                    <a:lvl1pPr marL="228600" indent="-228600" eaLnBrk="0" hangingPunct="0"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  <a:cs typeface="ＭＳ Ｐゴシック" charset="0"/>
                      </a:defRPr>
                    </a:lvl1pPr>
                    <a:lvl2pPr marL="37931725" indent="-37474525" eaLnBrk="0" hangingPunct="0"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2pPr>
                    <a:lvl3pPr eaLnBrk="0" hangingPunct="0"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3pPr>
                    <a:lvl4pPr eaLnBrk="0" hangingPunct="0"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4pPr>
                    <a:lvl5pPr eaLnBrk="0" hangingPunct="0"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5pPr>
                    <a:lvl6pPr marL="4572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6pPr>
                    <a:lvl7pPr marL="9144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7pPr>
                    <a:lvl8pPr marL="1371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8pPr>
                    <a:lvl9pPr marL="18288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9pPr>
                  </a:lstStyle>
                  <a:p>
                    <a:pPr marL="0" indent="0" algn="ctr" eaLnBrk="1" hangingPunct="1"/>
                    <a:endParaRPr lang="en-US" sz="1000" b="0" dirty="0">
                      <a:latin typeface="Arial"/>
                      <a:cs typeface="Arial"/>
                    </a:endParaRPr>
                  </a:p>
                </p:txBody>
              </p:sp>
            </p:grpSp>
            <p:sp>
              <p:nvSpPr>
                <p:cNvPr id="988" name="Trapezoid 987"/>
                <p:cNvSpPr/>
                <p:nvPr/>
              </p:nvSpPr>
              <p:spPr>
                <a:xfrm rot="2468329" flipV="1">
                  <a:off x="3437117" y="652800"/>
                  <a:ext cx="235712" cy="86108"/>
                </a:xfrm>
                <a:prstGeom prst="trapezoid">
                  <a:avLst/>
                </a:prstGeom>
                <a:solidFill>
                  <a:srgbClr val="7F7F7F"/>
                </a:solidFill>
                <a:ln w="6350" cmpd="sng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991" name="Group 990"/>
              <p:cNvGrpSpPr/>
              <p:nvPr/>
            </p:nvGrpSpPr>
            <p:grpSpPr>
              <a:xfrm>
                <a:off x="4579242" y="1400418"/>
                <a:ext cx="103879" cy="269419"/>
                <a:chOff x="2825704" y="652800"/>
                <a:chExt cx="859414" cy="1705713"/>
              </a:xfrm>
              <a:effectLst/>
            </p:grpSpPr>
            <p:grpSp>
              <p:nvGrpSpPr>
                <p:cNvPr id="992" name="Group 991"/>
                <p:cNvGrpSpPr/>
                <p:nvPr/>
              </p:nvGrpSpPr>
              <p:grpSpPr>
                <a:xfrm>
                  <a:off x="2825704" y="711284"/>
                  <a:ext cx="859414" cy="1647229"/>
                  <a:chOff x="3019290" y="711284"/>
                  <a:chExt cx="859414" cy="1647229"/>
                </a:xfrm>
              </p:grpSpPr>
              <p:sp>
                <p:nvSpPr>
                  <p:cNvPr id="994" name="Oval 993"/>
                  <p:cNvSpPr/>
                  <p:nvPr/>
                </p:nvSpPr>
                <p:spPr bwMode="auto">
                  <a:xfrm>
                    <a:off x="3050749" y="711284"/>
                    <a:ext cx="827955" cy="655736"/>
                  </a:xfrm>
                  <a:prstGeom prst="ellipse">
                    <a:avLst/>
                  </a:prstGeom>
                  <a:noFill/>
                  <a:ln w="3175" cmpd="sng">
                    <a:solidFill>
                      <a:schemeClr val="bg1">
                        <a:lumMod val="50000"/>
                      </a:schemeClr>
                    </a:solidFill>
                    <a:prstDash val="solid"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>
                      <a:defRPr/>
                    </a:pPr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995" name="TextBox 10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019290" y="799666"/>
                    <a:ext cx="859414" cy="155884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  <a:extLst/>
                </p:spPr>
                <p:txBody>
                  <a:bodyPr wrap="square">
                    <a:spAutoFit/>
                  </a:bodyPr>
                  <a:lstStyle>
                    <a:lvl1pPr marL="228600" indent="-228600" eaLnBrk="0" hangingPunct="0"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  <a:cs typeface="ＭＳ Ｐゴシック" charset="0"/>
                      </a:defRPr>
                    </a:lvl1pPr>
                    <a:lvl2pPr marL="37931725" indent="-37474525" eaLnBrk="0" hangingPunct="0"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2pPr>
                    <a:lvl3pPr eaLnBrk="0" hangingPunct="0"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3pPr>
                    <a:lvl4pPr eaLnBrk="0" hangingPunct="0"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4pPr>
                    <a:lvl5pPr eaLnBrk="0" hangingPunct="0"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5pPr>
                    <a:lvl6pPr marL="4572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6pPr>
                    <a:lvl7pPr marL="9144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7pPr>
                    <a:lvl8pPr marL="1371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8pPr>
                    <a:lvl9pPr marL="18288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9pPr>
                  </a:lstStyle>
                  <a:p>
                    <a:pPr marL="0" indent="0" algn="ctr" eaLnBrk="1" hangingPunct="1"/>
                    <a:endParaRPr lang="en-US" sz="1000" b="0" dirty="0">
                      <a:latin typeface="Arial"/>
                      <a:cs typeface="Arial"/>
                    </a:endParaRPr>
                  </a:p>
                </p:txBody>
              </p:sp>
            </p:grpSp>
            <p:sp>
              <p:nvSpPr>
                <p:cNvPr id="993" name="Trapezoid 992"/>
                <p:cNvSpPr/>
                <p:nvPr/>
              </p:nvSpPr>
              <p:spPr>
                <a:xfrm rot="2468329" flipV="1">
                  <a:off x="3437117" y="652800"/>
                  <a:ext cx="235712" cy="86108"/>
                </a:xfrm>
                <a:prstGeom prst="trapezoid">
                  <a:avLst/>
                </a:prstGeom>
                <a:solidFill>
                  <a:srgbClr val="7F7F7F"/>
                </a:solidFill>
                <a:ln w="6350" cmpd="sng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996" name="Group 995"/>
              <p:cNvGrpSpPr/>
              <p:nvPr/>
            </p:nvGrpSpPr>
            <p:grpSpPr>
              <a:xfrm>
                <a:off x="4309048" y="1423866"/>
                <a:ext cx="103879" cy="269419"/>
                <a:chOff x="2825704" y="652800"/>
                <a:chExt cx="859414" cy="1705713"/>
              </a:xfrm>
              <a:effectLst/>
            </p:grpSpPr>
            <p:grpSp>
              <p:nvGrpSpPr>
                <p:cNvPr id="997" name="Group 996"/>
                <p:cNvGrpSpPr/>
                <p:nvPr/>
              </p:nvGrpSpPr>
              <p:grpSpPr>
                <a:xfrm>
                  <a:off x="2825704" y="711284"/>
                  <a:ext cx="859414" cy="1647229"/>
                  <a:chOff x="3019290" y="711284"/>
                  <a:chExt cx="859414" cy="1647229"/>
                </a:xfrm>
              </p:grpSpPr>
              <p:sp>
                <p:nvSpPr>
                  <p:cNvPr id="999" name="Oval 998"/>
                  <p:cNvSpPr/>
                  <p:nvPr/>
                </p:nvSpPr>
                <p:spPr bwMode="auto">
                  <a:xfrm>
                    <a:off x="3050749" y="711284"/>
                    <a:ext cx="827955" cy="655736"/>
                  </a:xfrm>
                  <a:prstGeom prst="ellipse">
                    <a:avLst/>
                  </a:prstGeom>
                  <a:noFill/>
                  <a:ln w="3175" cmpd="sng">
                    <a:solidFill>
                      <a:schemeClr val="bg1">
                        <a:lumMod val="50000"/>
                      </a:schemeClr>
                    </a:solidFill>
                    <a:prstDash val="solid"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>
                      <a:defRPr/>
                    </a:pPr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1000" name="TextBox 10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019290" y="799666"/>
                    <a:ext cx="859414" cy="155884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  <a:extLst/>
                </p:spPr>
                <p:txBody>
                  <a:bodyPr wrap="square">
                    <a:spAutoFit/>
                  </a:bodyPr>
                  <a:lstStyle>
                    <a:lvl1pPr marL="228600" indent="-228600" eaLnBrk="0" hangingPunct="0"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  <a:cs typeface="ＭＳ Ｐゴシック" charset="0"/>
                      </a:defRPr>
                    </a:lvl1pPr>
                    <a:lvl2pPr marL="37931725" indent="-37474525" eaLnBrk="0" hangingPunct="0"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2pPr>
                    <a:lvl3pPr eaLnBrk="0" hangingPunct="0"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3pPr>
                    <a:lvl4pPr eaLnBrk="0" hangingPunct="0"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4pPr>
                    <a:lvl5pPr eaLnBrk="0" hangingPunct="0"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5pPr>
                    <a:lvl6pPr marL="4572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6pPr>
                    <a:lvl7pPr marL="9144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7pPr>
                    <a:lvl8pPr marL="1371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8pPr>
                    <a:lvl9pPr marL="18288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9pPr>
                  </a:lstStyle>
                  <a:p>
                    <a:pPr marL="0" indent="0" algn="ctr" eaLnBrk="1" hangingPunct="1"/>
                    <a:endParaRPr lang="en-US" sz="1000" b="0" dirty="0">
                      <a:latin typeface="Arial"/>
                      <a:cs typeface="Arial"/>
                    </a:endParaRPr>
                  </a:p>
                </p:txBody>
              </p:sp>
            </p:grpSp>
            <p:sp>
              <p:nvSpPr>
                <p:cNvPr id="998" name="Trapezoid 997"/>
                <p:cNvSpPr/>
                <p:nvPr/>
              </p:nvSpPr>
              <p:spPr>
                <a:xfrm rot="2468329" flipV="1">
                  <a:off x="3437117" y="652800"/>
                  <a:ext cx="235712" cy="86108"/>
                </a:xfrm>
                <a:prstGeom prst="trapezoid">
                  <a:avLst/>
                </a:prstGeom>
                <a:solidFill>
                  <a:srgbClr val="7F7F7F"/>
                </a:solidFill>
                <a:ln w="6350" cmpd="sng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001" name="Group 1000"/>
              <p:cNvGrpSpPr/>
              <p:nvPr/>
            </p:nvGrpSpPr>
            <p:grpSpPr>
              <a:xfrm>
                <a:off x="3936380" y="1035886"/>
                <a:ext cx="103879" cy="269419"/>
                <a:chOff x="2825704" y="652800"/>
                <a:chExt cx="859414" cy="1705713"/>
              </a:xfrm>
              <a:effectLst/>
            </p:grpSpPr>
            <p:grpSp>
              <p:nvGrpSpPr>
                <p:cNvPr id="1002" name="Group 1001"/>
                <p:cNvGrpSpPr/>
                <p:nvPr/>
              </p:nvGrpSpPr>
              <p:grpSpPr>
                <a:xfrm>
                  <a:off x="2825704" y="711284"/>
                  <a:ext cx="859414" cy="1647229"/>
                  <a:chOff x="3019290" y="711284"/>
                  <a:chExt cx="859414" cy="1647229"/>
                </a:xfrm>
              </p:grpSpPr>
              <p:sp>
                <p:nvSpPr>
                  <p:cNvPr id="1004" name="Oval 1003"/>
                  <p:cNvSpPr/>
                  <p:nvPr/>
                </p:nvSpPr>
                <p:spPr bwMode="auto">
                  <a:xfrm>
                    <a:off x="3050749" y="711284"/>
                    <a:ext cx="827955" cy="655736"/>
                  </a:xfrm>
                  <a:prstGeom prst="ellipse">
                    <a:avLst/>
                  </a:prstGeom>
                  <a:noFill/>
                  <a:ln w="3175" cmpd="sng">
                    <a:solidFill>
                      <a:schemeClr val="bg1">
                        <a:lumMod val="50000"/>
                      </a:schemeClr>
                    </a:solidFill>
                    <a:prstDash val="solid"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>
                      <a:defRPr/>
                    </a:pPr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1005" name="TextBox 10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019290" y="799666"/>
                    <a:ext cx="859414" cy="155884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  <a:extLst/>
                </p:spPr>
                <p:txBody>
                  <a:bodyPr wrap="square">
                    <a:spAutoFit/>
                  </a:bodyPr>
                  <a:lstStyle>
                    <a:lvl1pPr marL="228600" indent="-228600" eaLnBrk="0" hangingPunct="0"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  <a:cs typeface="ＭＳ Ｐゴシック" charset="0"/>
                      </a:defRPr>
                    </a:lvl1pPr>
                    <a:lvl2pPr marL="37931725" indent="-37474525" eaLnBrk="0" hangingPunct="0"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2pPr>
                    <a:lvl3pPr eaLnBrk="0" hangingPunct="0"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3pPr>
                    <a:lvl4pPr eaLnBrk="0" hangingPunct="0"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4pPr>
                    <a:lvl5pPr eaLnBrk="0" hangingPunct="0"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5pPr>
                    <a:lvl6pPr marL="4572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6pPr>
                    <a:lvl7pPr marL="9144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7pPr>
                    <a:lvl8pPr marL="1371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8pPr>
                    <a:lvl9pPr marL="18288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9pPr>
                  </a:lstStyle>
                  <a:p>
                    <a:pPr marL="0" indent="0" algn="ctr" eaLnBrk="1" hangingPunct="1"/>
                    <a:endParaRPr lang="en-US" sz="1000" b="0" dirty="0">
                      <a:latin typeface="Arial"/>
                      <a:cs typeface="Arial"/>
                    </a:endParaRPr>
                  </a:p>
                </p:txBody>
              </p:sp>
            </p:grpSp>
            <p:sp>
              <p:nvSpPr>
                <p:cNvPr id="1003" name="Trapezoid 1002"/>
                <p:cNvSpPr/>
                <p:nvPr/>
              </p:nvSpPr>
              <p:spPr>
                <a:xfrm rot="2468329" flipV="1">
                  <a:off x="3437117" y="652800"/>
                  <a:ext cx="235712" cy="86108"/>
                </a:xfrm>
                <a:prstGeom prst="trapezoid">
                  <a:avLst/>
                </a:prstGeom>
                <a:solidFill>
                  <a:srgbClr val="7F7F7F"/>
                </a:solidFill>
                <a:ln w="6350" cmpd="sng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006" name="Group 1005"/>
              <p:cNvGrpSpPr/>
              <p:nvPr/>
            </p:nvGrpSpPr>
            <p:grpSpPr>
              <a:xfrm>
                <a:off x="4583045" y="1144444"/>
                <a:ext cx="103879" cy="269419"/>
                <a:chOff x="2825704" y="652800"/>
                <a:chExt cx="859414" cy="1705713"/>
              </a:xfrm>
              <a:effectLst/>
            </p:grpSpPr>
            <p:grpSp>
              <p:nvGrpSpPr>
                <p:cNvPr id="1007" name="Group 1006"/>
                <p:cNvGrpSpPr/>
                <p:nvPr/>
              </p:nvGrpSpPr>
              <p:grpSpPr>
                <a:xfrm>
                  <a:off x="2825704" y="711284"/>
                  <a:ext cx="859414" cy="1647229"/>
                  <a:chOff x="3019290" y="711284"/>
                  <a:chExt cx="859414" cy="1647229"/>
                </a:xfrm>
              </p:grpSpPr>
              <p:sp>
                <p:nvSpPr>
                  <p:cNvPr id="1009" name="Oval 1008"/>
                  <p:cNvSpPr/>
                  <p:nvPr/>
                </p:nvSpPr>
                <p:spPr bwMode="auto">
                  <a:xfrm>
                    <a:off x="3050749" y="711284"/>
                    <a:ext cx="827955" cy="655736"/>
                  </a:xfrm>
                  <a:prstGeom prst="ellipse">
                    <a:avLst/>
                  </a:prstGeom>
                  <a:noFill/>
                  <a:ln w="3175" cmpd="sng">
                    <a:solidFill>
                      <a:schemeClr val="bg1">
                        <a:lumMod val="50000"/>
                      </a:schemeClr>
                    </a:solidFill>
                    <a:prstDash val="solid"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>
                      <a:defRPr/>
                    </a:pPr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1010" name="TextBox 10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019290" y="799666"/>
                    <a:ext cx="859414" cy="155884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  <a:extLst/>
                </p:spPr>
                <p:txBody>
                  <a:bodyPr wrap="square">
                    <a:spAutoFit/>
                  </a:bodyPr>
                  <a:lstStyle>
                    <a:lvl1pPr marL="228600" indent="-228600" eaLnBrk="0" hangingPunct="0"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  <a:cs typeface="ＭＳ Ｐゴシック" charset="0"/>
                      </a:defRPr>
                    </a:lvl1pPr>
                    <a:lvl2pPr marL="37931725" indent="-37474525" eaLnBrk="0" hangingPunct="0"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2pPr>
                    <a:lvl3pPr eaLnBrk="0" hangingPunct="0"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3pPr>
                    <a:lvl4pPr eaLnBrk="0" hangingPunct="0"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4pPr>
                    <a:lvl5pPr eaLnBrk="0" hangingPunct="0"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5pPr>
                    <a:lvl6pPr marL="4572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6pPr>
                    <a:lvl7pPr marL="9144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7pPr>
                    <a:lvl8pPr marL="1371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8pPr>
                    <a:lvl9pPr marL="18288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 b="1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9pPr>
                  </a:lstStyle>
                  <a:p>
                    <a:pPr marL="0" indent="0" algn="ctr" eaLnBrk="1" hangingPunct="1"/>
                    <a:endParaRPr lang="en-US" sz="1000" b="0" dirty="0">
                      <a:latin typeface="Arial"/>
                      <a:cs typeface="Arial"/>
                    </a:endParaRPr>
                  </a:p>
                </p:txBody>
              </p:sp>
            </p:grpSp>
            <p:sp>
              <p:nvSpPr>
                <p:cNvPr id="1008" name="Trapezoid 1007"/>
                <p:cNvSpPr/>
                <p:nvPr/>
              </p:nvSpPr>
              <p:spPr>
                <a:xfrm rot="2468329" flipV="1">
                  <a:off x="3437117" y="652800"/>
                  <a:ext cx="235712" cy="86108"/>
                </a:xfrm>
                <a:prstGeom prst="trapezoid">
                  <a:avLst/>
                </a:prstGeom>
                <a:solidFill>
                  <a:srgbClr val="7F7F7F"/>
                </a:solidFill>
                <a:ln w="6350" cmpd="sng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sp>
            <p:nvSpPr>
              <p:cNvPr id="1111" name="Can 1110"/>
              <p:cNvSpPr/>
              <p:nvPr/>
            </p:nvSpPr>
            <p:spPr>
              <a:xfrm>
                <a:off x="3257896" y="998190"/>
                <a:ext cx="1468777" cy="595868"/>
              </a:xfrm>
              <a:prstGeom prst="can">
                <a:avLst/>
              </a:prstGeom>
              <a:solidFill>
                <a:schemeClr val="bg1">
                  <a:alpha val="0"/>
                </a:schemeClr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>
                    <a:solidFill>
                      <a:srgbClr val="000000"/>
                    </a:solidFill>
                  </a:ln>
                  <a:latin typeface="Arial"/>
                  <a:cs typeface="Arial"/>
                </a:endParaRPr>
              </a:p>
            </p:txBody>
          </p:sp>
        </p:grpSp>
        <p:sp>
          <p:nvSpPr>
            <p:cNvPr id="1115" name="Curved Down Arrow 1114"/>
            <p:cNvSpPr/>
            <p:nvPr/>
          </p:nvSpPr>
          <p:spPr>
            <a:xfrm>
              <a:off x="4932624" y="128728"/>
              <a:ext cx="1149696" cy="361292"/>
            </a:xfrm>
            <a:prstGeom prst="curvedDownArrow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n>
                  <a:solidFill>
                    <a:srgbClr val="000000"/>
                  </a:solidFill>
                </a:ln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endParaRPr>
            </a:p>
          </p:txBody>
        </p:sp>
        <p:sp>
          <p:nvSpPr>
            <p:cNvPr id="1416" name="Curved Down Arrow 1415"/>
            <p:cNvSpPr/>
            <p:nvPr/>
          </p:nvSpPr>
          <p:spPr>
            <a:xfrm>
              <a:off x="6186680" y="143531"/>
              <a:ext cx="1331611" cy="360929"/>
            </a:xfrm>
            <a:prstGeom prst="curvedDownArrow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n>
                  <a:solidFill>
                    <a:srgbClr val="000000"/>
                  </a:solidFill>
                </a:ln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endParaRPr>
            </a:p>
          </p:txBody>
        </p:sp>
        <p:grpSp>
          <p:nvGrpSpPr>
            <p:cNvPr id="2086" name="Group 2085"/>
            <p:cNvGrpSpPr/>
            <p:nvPr/>
          </p:nvGrpSpPr>
          <p:grpSpPr>
            <a:xfrm>
              <a:off x="6388898" y="641723"/>
              <a:ext cx="2389488" cy="1288918"/>
              <a:chOff x="6404359" y="645484"/>
              <a:chExt cx="2389488" cy="1288918"/>
            </a:xfrm>
          </p:grpSpPr>
          <p:grpSp>
            <p:nvGrpSpPr>
              <p:cNvPr id="1454" name="Group 1453"/>
              <p:cNvGrpSpPr/>
              <p:nvPr/>
            </p:nvGrpSpPr>
            <p:grpSpPr>
              <a:xfrm>
                <a:off x="6404359" y="830522"/>
                <a:ext cx="2389488" cy="1103880"/>
                <a:chOff x="4624293" y="713849"/>
                <a:chExt cx="2389488" cy="1103880"/>
              </a:xfrm>
            </p:grpSpPr>
            <p:grpSp>
              <p:nvGrpSpPr>
                <p:cNvPr id="1405" name="Group 1404"/>
                <p:cNvGrpSpPr/>
                <p:nvPr/>
              </p:nvGrpSpPr>
              <p:grpSpPr>
                <a:xfrm>
                  <a:off x="4783825" y="859058"/>
                  <a:ext cx="1714953" cy="914487"/>
                  <a:chOff x="4018976" y="1987549"/>
                  <a:chExt cx="2133640" cy="1320804"/>
                </a:xfrm>
              </p:grpSpPr>
              <p:sp>
                <p:nvSpPr>
                  <p:cNvPr id="1116" name="Rectangle 1115"/>
                  <p:cNvSpPr/>
                  <p:nvPr/>
                </p:nvSpPr>
                <p:spPr>
                  <a:xfrm>
                    <a:off x="4018976" y="1987549"/>
                    <a:ext cx="2133640" cy="1320801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119" name="Group 1118"/>
                  <p:cNvGrpSpPr/>
                  <p:nvPr/>
                </p:nvGrpSpPr>
                <p:grpSpPr>
                  <a:xfrm>
                    <a:off x="4027220" y="1987550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117" name="Rectangle 1116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18" name="Oval 1117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404040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120" name="Group 1119"/>
                  <p:cNvGrpSpPr/>
                  <p:nvPr/>
                </p:nvGrpSpPr>
                <p:grpSpPr>
                  <a:xfrm>
                    <a:off x="4027188" y="2152650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121" name="Rectangle 1120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22" name="Oval 1121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404040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123" name="Group 1122"/>
                  <p:cNvGrpSpPr/>
                  <p:nvPr/>
                </p:nvGrpSpPr>
                <p:grpSpPr>
                  <a:xfrm>
                    <a:off x="4026939" y="2317750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124" name="Rectangle 1123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25" name="Oval 1124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chemeClr val="tx1">
                        <a:lumMod val="75000"/>
                        <a:lumOff val="2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126" name="Group 1125"/>
                  <p:cNvGrpSpPr/>
                  <p:nvPr/>
                </p:nvGrpSpPr>
                <p:grpSpPr>
                  <a:xfrm>
                    <a:off x="4027220" y="2482850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127" name="Rectangle 1126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28" name="Oval 1127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129" name="Group 1128"/>
                  <p:cNvGrpSpPr/>
                  <p:nvPr/>
                </p:nvGrpSpPr>
                <p:grpSpPr>
                  <a:xfrm>
                    <a:off x="4026917" y="2647950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130" name="Rectangle 1129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31" name="Oval 1130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BFBFB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132" name="Group 1131"/>
                  <p:cNvGrpSpPr/>
                  <p:nvPr/>
                </p:nvGrpSpPr>
                <p:grpSpPr>
                  <a:xfrm>
                    <a:off x="4026939" y="2813050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133" name="Rectangle 1132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34" name="Oval 1133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135" name="Group 1134"/>
                  <p:cNvGrpSpPr/>
                  <p:nvPr/>
                </p:nvGrpSpPr>
                <p:grpSpPr>
                  <a:xfrm>
                    <a:off x="4026939" y="2978150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136" name="Rectangle 1135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37" name="Oval 1136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138" name="Group 1137"/>
                  <p:cNvGrpSpPr/>
                  <p:nvPr/>
                </p:nvGrpSpPr>
                <p:grpSpPr>
                  <a:xfrm>
                    <a:off x="4026939" y="3143250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139" name="Rectangle 1138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40" name="Oval 1139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141" name="Group 1140"/>
                  <p:cNvGrpSpPr/>
                  <p:nvPr/>
                </p:nvGrpSpPr>
                <p:grpSpPr>
                  <a:xfrm>
                    <a:off x="4204912" y="1987550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142" name="Rectangle 1141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43" name="Oval 1142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404040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144" name="Group 1143"/>
                  <p:cNvGrpSpPr/>
                  <p:nvPr/>
                </p:nvGrpSpPr>
                <p:grpSpPr>
                  <a:xfrm>
                    <a:off x="4204880" y="2152650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145" name="Rectangle 1144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46" name="Oval 1145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404040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147" name="Group 1146"/>
                  <p:cNvGrpSpPr/>
                  <p:nvPr/>
                </p:nvGrpSpPr>
                <p:grpSpPr>
                  <a:xfrm>
                    <a:off x="4204631" y="2317750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148" name="Rectangle 1147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49" name="Oval 1148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404040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150" name="Group 1149"/>
                  <p:cNvGrpSpPr/>
                  <p:nvPr/>
                </p:nvGrpSpPr>
                <p:grpSpPr>
                  <a:xfrm>
                    <a:off x="4204912" y="2482850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151" name="Rectangle 1150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52" name="Oval 1151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153" name="Group 1152"/>
                  <p:cNvGrpSpPr/>
                  <p:nvPr/>
                </p:nvGrpSpPr>
                <p:grpSpPr>
                  <a:xfrm>
                    <a:off x="4204609" y="2647950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154" name="Rectangle 1153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55" name="Oval 1154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BFBFB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156" name="Group 1155"/>
                  <p:cNvGrpSpPr/>
                  <p:nvPr/>
                </p:nvGrpSpPr>
                <p:grpSpPr>
                  <a:xfrm>
                    <a:off x="4204631" y="2813050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157" name="Rectangle 1156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58" name="Oval 1157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159" name="Group 1158"/>
                  <p:cNvGrpSpPr/>
                  <p:nvPr/>
                </p:nvGrpSpPr>
                <p:grpSpPr>
                  <a:xfrm>
                    <a:off x="4204631" y="2978150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160" name="Rectangle 1159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61" name="Oval 1160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162" name="Group 1161"/>
                  <p:cNvGrpSpPr/>
                  <p:nvPr/>
                </p:nvGrpSpPr>
                <p:grpSpPr>
                  <a:xfrm>
                    <a:off x="4204631" y="3143250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163" name="Rectangle 1162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64" name="Oval 1163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165" name="Group 1164"/>
                  <p:cNvGrpSpPr/>
                  <p:nvPr/>
                </p:nvGrpSpPr>
                <p:grpSpPr>
                  <a:xfrm>
                    <a:off x="4382029" y="1987549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166" name="Rectangle 1165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67" name="Oval 1166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404040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168" name="Group 1167"/>
                  <p:cNvGrpSpPr/>
                  <p:nvPr/>
                </p:nvGrpSpPr>
                <p:grpSpPr>
                  <a:xfrm>
                    <a:off x="4381997" y="2152649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169" name="Rectangle 1168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70" name="Oval 1169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404040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171" name="Group 1170"/>
                  <p:cNvGrpSpPr/>
                  <p:nvPr/>
                </p:nvGrpSpPr>
                <p:grpSpPr>
                  <a:xfrm>
                    <a:off x="4381748" y="2317749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172" name="Rectangle 1171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73" name="Oval 1172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404040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174" name="Group 1173"/>
                  <p:cNvGrpSpPr/>
                  <p:nvPr/>
                </p:nvGrpSpPr>
                <p:grpSpPr>
                  <a:xfrm>
                    <a:off x="4382029" y="2482849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175" name="Rectangle 1174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76" name="Oval 1175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177" name="Group 1176"/>
                  <p:cNvGrpSpPr/>
                  <p:nvPr/>
                </p:nvGrpSpPr>
                <p:grpSpPr>
                  <a:xfrm>
                    <a:off x="4381726" y="2647949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178" name="Rectangle 1177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79" name="Oval 1178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BFBFB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180" name="Group 1179"/>
                  <p:cNvGrpSpPr/>
                  <p:nvPr/>
                </p:nvGrpSpPr>
                <p:grpSpPr>
                  <a:xfrm>
                    <a:off x="4381748" y="2813049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181" name="Rectangle 1180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82" name="Oval 1181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183" name="Group 1182"/>
                  <p:cNvGrpSpPr/>
                  <p:nvPr/>
                </p:nvGrpSpPr>
                <p:grpSpPr>
                  <a:xfrm>
                    <a:off x="4381748" y="2978149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184" name="Rectangle 1183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85" name="Oval 1184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186" name="Group 1185"/>
                  <p:cNvGrpSpPr/>
                  <p:nvPr/>
                </p:nvGrpSpPr>
                <p:grpSpPr>
                  <a:xfrm>
                    <a:off x="4381748" y="3143249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187" name="Rectangle 1186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88" name="Oval 1187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189" name="Group 1188"/>
                  <p:cNvGrpSpPr/>
                  <p:nvPr/>
                </p:nvGrpSpPr>
                <p:grpSpPr>
                  <a:xfrm>
                    <a:off x="4560701" y="1987551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190" name="Rectangle 1189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91" name="Oval 1190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404040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192" name="Group 1191"/>
                  <p:cNvGrpSpPr/>
                  <p:nvPr/>
                </p:nvGrpSpPr>
                <p:grpSpPr>
                  <a:xfrm>
                    <a:off x="4560669" y="2152651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193" name="Rectangle 1192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94" name="Oval 1193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404040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195" name="Group 1194"/>
                  <p:cNvGrpSpPr/>
                  <p:nvPr/>
                </p:nvGrpSpPr>
                <p:grpSpPr>
                  <a:xfrm>
                    <a:off x="4560420" y="2317751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196" name="Rectangle 1195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97" name="Oval 1196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404040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198" name="Group 1197"/>
                  <p:cNvGrpSpPr/>
                  <p:nvPr/>
                </p:nvGrpSpPr>
                <p:grpSpPr>
                  <a:xfrm>
                    <a:off x="4560701" y="2482851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199" name="Rectangle 1198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00" name="Oval 1199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404040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201" name="Group 1200"/>
                  <p:cNvGrpSpPr/>
                  <p:nvPr/>
                </p:nvGrpSpPr>
                <p:grpSpPr>
                  <a:xfrm>
                    <a:off x="4560398" y="2647951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202" name="Rectangle 1201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03" name="Oval 1202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7F7F7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204" name="Group 1203"/>
                  <p:cNvGrpSpPr/>
                  <p:nvPr/>
                </p:nvGrpSpPr>
                <p:grpSpPr>
                  <a:xfrm>
                    <a:off x="4560420" y="2813051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205" name="Rectangle 1204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06" name="Oval 1205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207" name="Group 1206"/>
                  <p:cNvGrpSpPr/>
                  <p:nvPr/>
                </p:nvGrpSpPr>
                <p:grpSpPr>
                  <a:xfrm>
                    <a:off x="4560420" y="2978151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208" name="Rectangle 1207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09" name="Oval 1208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210" name="Group 1209"/>
                  <p:cNvGrpSpPr/>
                  <p:nvPr/>
                </p:nvGrpSpPr>
                <p:grpSpPr>
                  <a:xfrm>
                    <a:off x="4560420" y="3143251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211" name="Rectangle 1210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12" name="Oval 1211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213" name="Group 1212"/>
                  <p:cNvGrpSpPr/>
                  <p:nvPr/>
                </p:nvGrpSpPr>
                <p:grpSpPr>
                  <a:xfrm>
                    <a:off x="4738393" y="1987551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214" name="Rectangle 1213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15" name="Oval 1214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404040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216" name="Group 1215"/>
                  <p:cNvGrpSpPr/>
                  <p:nvPr/>
                </p:nvGrpSpPr>
                <p:grpSpPr>
                  <a:xfrm>
                    <a:off x="4738361" y="2152651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217" name="Rectangle 1216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18" name="Oval 1217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404040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219" name="Group 1218"/>
                  <p:cNvGrpSpPr/>
                  <p:nvPr/>
                </p:nvGrpSpPr>
                <p:grpSpPr>
                  <a:xfrm>
                    <a:off x="4738112" y="2317751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220" name="Rectangle 1219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21" name="Oval 1220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404040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222" name="Group 1221"/>
                  <p:cNvGrpSpPr/>
                  <p:nvPr/>
                </p:nvGrpSpPr>
                <p:grpSpPr>
                  <a:xfrm>
                    <a:off x="4738393" y="2482851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223" name="Rectangle 1222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24" name="Oval 1223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404040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225" name="Group 1224"/>
                  <p:cNvGrpSpPr/>
                  <p:nvPr/>
                </p:nvGrpSpPr>
                <p:grpSpPr>
                  <a:xfrm>
                    <a:off x="4738090" y="2647951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226" name="Rectangle 1225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27" name="Oval 1226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7F7F7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228" name="Group 1227"/>
                  <p:cNvGrpSpPr/>
                  <p:nvPr/>
                </p:nvGrpSpPr>
                <p:grpSpPr>
                  <a:xfrm>
                    <a:off x="4738112" y="2813051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229" name="Rectangle 1228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30" name="Oval 1229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231" name="Group 1230"/>
                  <p:cNvGrpSpPr/>
                  <p:nvPr/>
                </p:nvGrpSpPr>
                <p:grpSpPr>
                  <a:xfrm>
                    <a:off x="4738112" y="2978151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232" name="Rectangle 1231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33" name="Oval 1232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234" name="Group 1233"/>
                  <p:cNvGrpSpPr/>
                  <p:nvPr/>
                </p:nvGrpSpPr>
                <p:grpSpPr>
                  <a:xfrm>
                    <a:off x="4738112" y="3143251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235" name="Rectangle 1234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36" name="Oval 1235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237" name="Group 1236"/>
                  <p:cNvGrpSpPr/>
                  <p:nvPr/>
                </p:nvGrpSpPr>
                <p:grpSpPr>
                  <a:xfrm>
                    <a:off x="4915510" y="1987550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238" name="Rectangle 1237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39" name="Oval 1238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404040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240" name="Group 1239"/>
                  <p:cNvGrpSpPr/>
                  <p:nvPr/>
                </p:nvGrpSpPr>
                <p:grpSpPr>
                  <a:xfrm>
                    <a:off x="4915478" y="2152650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241" name="Rectangle 1240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42" name="Oval 1241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404040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243" name="Group 1242"/>
                  <p:cNvGrpSpPr/>
                  <p:nvPr/>
                </p:nvGrpSpPr>
                <p:grpSpPr>
                  <a:xfrm>
                    <a:off x="4915229" y="2317750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244" name="Rectangle 1243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45" name="Oval 1244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404040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246" name="Group 1245"/>
                  <p:cNvGrpSpPr/>
                  <p:nvPr/>
                </p:nvGrpSpPr>
                <p:grpSpPr>
                  <a:xfrm>
                    <a:off x="4915510" y="2482850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247" name="Rectangle 1246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48" name="Oval 1247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404040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249" name="Group 1248"/>
                  <p:cNvGrpSpPr/>
                  <p:nvPr/>
                </p:nvGrpSpPr>
                <p:grpSpPr>
                  <a:xfrm>
                    <a:off x="4915207" y="2647950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250" name="Rectangle 1249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51" name="Oval 1250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7F7F7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252" name="Group 1251"/>
                  <p:cNvGrpSpPr/>
                  <p:nvPr/>
                </p:nvGrpSpPr>
                <p:grpSpPr>
                  <a:xfrm>
                    <a:off x="4915229" y="2813050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253" name="Rectangle 1252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54" name="Oval 1253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255" name="Group 1254"/>
                  <p:cNvGrpSpPr/>
                  <p:nvPr/>
                </p:nvGrpSpPr>
                <p:grpSpPr>
                  <a:xfrm>
                    <a:off x="4915229" y="2978150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256" name="Rectangle 1255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57" name="Oval 1256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258" name="Group 1257"/>
                  <p:cNvGrpSpPr/>
                  <p:nvPr/>
                </p:nvGrpSpPr>
                <p:grpSpPr>
                  <a:xfrm>
                    <a:off x="4915229" y="3143250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259" name="Rectangle 1258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60" name="Oval 1259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261" name="Group 1260"/>
                  <p:cNvGrpSpPr/>
                  <p:nvPr/>
                </p:nvGrpSpPr>
                <p:grpSpPr>
                  <a:xfrm>
                    <a:off x="5094304" y="1987552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262" name="Rectangle 1261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63" name="Oval 1262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404040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264" name="Group 1263"/>
                  <p:cNvGrpSpPr/>
                  <p:nvPr/>
                </p:nvGrpSpPr>
                <p:grpSpPr>
                  <a:xfrm>
                    <a:off x="5094272" y="2152652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265" name="Rectangle 1264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66" name="Oval 1265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404040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267" name="Group 1266"/>
                  <p:cNvGrpSpPr/>
                  <p:nvPr/>
                </p:nvGrpSpPr>
                <p:grpSpPr>
                  <a:xfrm>
                    <a:off x="5094023" y="2317752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268" name="Rectangle 1267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69" name="Oval 1268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404040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270" name="Group 1269"/>
                  <p:cNvGrpSpPr/>
                  <p:nvPr/>
                </p:nvGrpSpPr>
                <p:grpSpPr>
                  <a:xfrm>
                    <a:off x="5094304" y="2482852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271" name="Rectangle 1270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72" name="Oval 1271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273" name="Group 1272"/>
                  <p:cNvGrpSpPr/>
                  <p:nvPr/>
                </p:nvGrpSpPr>
                <p:grpSpPr>
                  <a:xfrm>
                    <a:off x="5094001" y="2647952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274" name="Rectangle 1273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75" name="Oval 1274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BFBFB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276" name="Group 1275"/>
                  <p:cNvGrpSpPr/>
                  <p:nvPr/>
                </p:nvGrpSpPr>
                <p:grpSpPr>
                  <a:xfrm>
                    <a:off x="5094023" y="2813052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277" name="Rectangle 1276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78" name="Oval 1277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279" name="Group 1278"/>
                  <p:cNvGrpSpPr/>
                  <p:nvPr/>
                </p:nvGrpSpPr>
                <p:grpSpPr>
                  <a:xfrm>
                    <a:off x="5094023" y="2978152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280" name="Rectangle 1279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81" name="Oval 1280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282" name="Group 1281"/>
                  <p:cNvGrpSpPr/>
                  <p:nvPr/>
                </p:nvGrpSpPr>
                <p:grpSpPr>
                  <a:xfrm>
                    <a:off x="5094023" y="3143252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283" name="Rectangle 1282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84" name="Oval 1283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285" name="Group 1284"/>
                  <p:cNvGrpSpPr/>
                  <p:nvPr/>
                </p:nvGrpSpPr>
                <p:grpSpPr>
                  <a:xfrm>
                    <a:off x="5271996" y="1987552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286" name="Rectangle 1285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87" name="Oval 1286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404040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288" name="Group 1287"/>
                  <p:cNvGrpSpPr/>
                  <p:nvPr/>
                </p:nvGrpSpPr>
                <p:grpSpPr>
                  <a:xfrm>
                    <a:off x="5271964" y="2152652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289" name="Rectangle 1288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90" name="Oval 1289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404040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291" name="Group 1290"/>
                  <p:cNvGrpSpPr/>
                  <p:nvPr/>
                </p:nvGrpSpPr>
                <p:grpSpPr>
                  <a:xfrm>
                    <a:off x="5271715" y="2317752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292" name="Rectangle 1291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93" name="Oval 1292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404040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294" name="Group 1293"/>
                  <p:cNvGrpSpPr/>
                  <p:nvPr/>
                </p:nvGrpSpPr>
                <p:grpSpPr>
                  <a:xfrm>
                    <a:off x="5271996" y="2482852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295" name="Rectangle 1294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96" name="Oval 1295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297" name="Group 1296"/>
                  <p:cNvGrpSpPr/>
                  <p:nvPr/>
                </p:nvGrpSpPr>
                <p:grpSpPr>
                  <a:xfrm>
                    <a:off x="5271693" y="2647952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298" name="Rectangle 1297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99" name="Oval 1298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BFBFB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300" name="Group 1299"/>
                  <p:cNvGrpSpPr/>
                  <p:nvPr/>
                </p:nvGrpSpPr>
                <p:grpSpPr>
                  <a:xfrm>
                    <a:off x="5271715" y="2813052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301" name="Rectangle 1300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02" name="Oval 1301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303" name="Group 1302"/>
                  <p:cNvGrpSpPr/>
                  <p:nvPr/>
                </p:nvGrpSpPr>
                <p:grpSpPr>
                  <a:xfrm>
                    <a:off x="5271715" y="2978152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304" name="Rectangle 1303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05" name="Oval 1304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306" name="Group 1305"/>
                  <p:cNvGrpSpPr/>
                  <p:nvPr/>
                </p:nvGrpSpPr>
                <p:grpSpPr>
                  <a:xfrm>
                    <a:off x="5271715" y="3143252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307" name="Rectangle 1306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08" name="Oval 1307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309" name="Group 1308"/>
                  <p:cNvGrpSpPr/>
                  <p:nvPr/>
                </p:nvGrpSpPr>
                <p:grpSpPr>
                  <a:xfrm>
                    <a:off x="5449113" y="1987551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310" name="Rectangle 1309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11" name="Oval 1310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404040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312" name="Group 1311"/>
                  <p:cNvGrpSpPr/>
                  <p:nvPr/>
                </p:nvGrpSpPr>
                <p:grpSpPr>
                  <a:xfrm>
                    <a:off x="5449081" y="2152651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313" name="Rectangle 1312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14" name="Oval 1313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404040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315" name="Group 1314"/>
                  <p:cNvGrpSpPr/>
                  <p:nvPr/>
                </p:nvGrpSpPr>
                <p:grpSpPr>
                  <a:xfrm>
                    <a:off x="5448832" y="2317751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316" name="Rectangle 1315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17" name="Oval 1316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404040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318" name="Group 1317"/>
                  <p:cNvGrpSpPr/>
                  <p:nvPr/>
                </p:nvGrpSpPr>
                <p:grpSpPr>
                  <a:xfrm>
                    <a:off x="5449113" y="2482851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319" name="Rectangle 1318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20" name="Oval 1319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321" name="Group 1320"/>
                  <p:cNvGrpSpPr/>
                  <p:nvPr/>
                </p:nvGrpSpPr>
                <p:grpSpPr>
                  <a:xfrm>
                    <a:off x="5448810" y="2647951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322" name="Rectangle 1321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23" name="Oval 1322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BFBFB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324" name="Group 1323"/>
                  <p:cNvGrpSpPr/>
                  <p:nvPr/>
                </p:nvGrpSpPr>
                <p:grpSpPr>
                  <a:xfrm>
                    <a:off x="5448832" y="2813051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325" name="Rectangle 1324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26" name="Oval 1325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327" name="Group 1326"/>
                  <p:cNvGrpSpPr/>
                  <p:nvPr/>
                </p:nvGrpSpPr>
                <p:grpSpPr>
                  <a:xfrm>
                    <a:off x="5448832" y="2978151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328" name="Rectangle 1327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29" name="Oval 1328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330" name="Group 1329"/>
                  <p:cNvGrpSpPr/>
                  <p:nvPr/>
                </p:nvGrpSpPr>
                <p:grpSpPr>
                  <a:xfrm>
                    <a:off x="5448832" y="3143251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331" name="Rectangle 1330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32" name="Oval 1331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333" name="Group 1332"/>
                  <p:cNvGrpSpPr/>
                  <p:nvPr/>
                </p:nvGrpSpPr>
                <p:grpSpPr>
                  <a:xfrm>
                    <a:off x="5627785" y="1987553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334" name="Rectangle 1333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35" name="Oval 1334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404040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336" name="Group 1335"/>
                  <p:cNvGrpSpPr/>
                  <p:nvPr/>
                </p:nvGrpSpPr>
                <p:grpSpPr>
                  <a:xfrm>
                    <a:off x="5627753" y="2152653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337" name="Rectangle 1336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38" name="Oval 1337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404040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339" name="Group 1338"/>
                  <p:cNvGrpSpPr/>
                  <p:nvPr/>
                </p:nvGrpSpPr>
                <p:grpSpPr>
                  <a:xfrm>
                    <a:off x="5627504" y="2317753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340" name="Rectangle 1339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41" name="Oval 1340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7F7F7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342" name="Group 1341"/>
                  <p:cNvGrpSpPr/>
                  <p:nvPr/>
                </p:nvGrpSpPr>
                <p:grpSpPr>
                  <a:xfrm>
                    <a:off x="5627785" y="2482853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343" name="Rectangle 1342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44" name="Oval 1343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345" name="Group 1344"/>
                  <p:cNvGrpSpPr/>
                  <p:nvPr/>
                </p:nvGrpSpPr>
                <p:grpSpPr>
                  <a:xfrm>
                    <a:off x="5627482" y="2647953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346" name="Rectangle 1345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47" name="Oval 1346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348" name="Group 1347"/>
                  <p:cNvGrpSpPr/>
                  <p:nvPr/>
                </p:nvGrpSpPr>
                <p:grpSpPr>
                  <a:xfrm>
                    <a:off x="5627504" y="2813053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349" name="Rectangle 1348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50" name="Oval 1349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351" name="Group 1350"/>
                  <p:cNvGrpSpPr/>
                  <p:nvPr/>
                </p:nvGrpSpPr>
                <p:grpSpPr>
                  <a:xfrm>
                    <a:off x="5627504" y="2978153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352" name="Rectangle 1351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53" name="Oval 1352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354" name="Group 1353"/>
                  <p:cNvGrpSpPr/>
                  <p:nvPr/>
                </p:nvGrpSpPr>
                <p:grpSpPr>
                  <a:xfrm>
                    <a:off x="5627504" y="3143253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355" name="Rectangle 1354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56" name="Oval 1355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357" name="Group 1356"/>
                  <p:cNvGrpSpPr/>
                  <p:nvPr/>
                </p:nvGrpSpPr>
                <p:grpSpPr>
                  <a:xfrm>
                    <a:off x="5805477" y="1987553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358" name="Rectangle 1357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59" name="Oval 1358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404040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360" name="Group 1359"/>
                  <p:cNvGrpSpPr/>
                  <p:nvPr/>
                </p:nvGrpSpPr>
                <p:grpSpPr>
                  <a:xfrm>
                    <a:off x="5805445" y="2152653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361" name="Rectangle 1360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62" name="Oval 1361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404040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363" name="Group 1362"/>
                  <p:cNvGrpSpPr/>
                  <p:nvPr/>
                </p:nvGrpSpPr>
                <p:grpSpPr>
                  <a:xfrm>
                    <a:off x="5805196" y="2317753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364" name="Rectangle 1363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65" name="Oval 1364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7F7F7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366" name="Group 1365"/>
                  <p:cNvGrpSpPr/>
                  <p:nvPr/>
                </p:nvGrpSpPr>
                <p:grpSpPr>
                  <a:xfrm>
                    <a:off x="5805477" y="2482853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367" name="Rectangle 1366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68" name="Oval 1367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369" name="Group 1368"/>
                  <p:cNvGrpSpPr/>
                  <p:nvPr/>
                </p:nvGrpSpPr>
                <p:grpSpPr>
                  <a:xfrm>
                    <a:off x="5805174" y="2647953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370" name="Rectangle 1369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71" name="Oval 1370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372" name="Group 1371"/>
                  <p:cNvGrpSpPr/>
                  <p:nvPr/>
                </p:nvGrpSpPr>
                <p:grpSpPr>
                  <a:xfrm>
                    <a:off x="5805196" y="2813053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373" name="Rectangle 1372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74" name="Oval 1373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375" name="Group 1374"/>
                  <p:cNvGrpSpPr/>
                  <p:nvPr/>
                </p:nvGrpSpPr>
                <p:grpSpPr>
                  <a:xfrm>
                    <a:off x="5805196" y="2978153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376" name="Rectangle 1375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77" name="Oval 1376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378" name="Group 1377"/>
                  <p:cNvGrpSpPr/>
                  <p:nvPr/>
                </p:nvGrpSpPr>
                <p:grpSpPr>
                  <a:xfrm>
                    <a:off x="5805196" y="3143253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379" name="Rectangle 1378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80" name="Oval 1379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381" name="Group 1380"/>
                  <p:cNvGrpSpPr/>
                  <p:nvPr/>
                </p:nvGrpSpPr>
                <p:grpSpPr>
                  <a:xfrm>
                    <a:off x="5982594" y="1987552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382" name="Rectangle 1381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83" name="Oval 1382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404040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384" name="Group 1383"/>
                  <p:cNvGrpSpPr/>
                  <p:nvPr/>
                </p:nvGrpSpPr>
                <p:grpSpPr>
                  <a:xfrm>
                    <a:off x="5982562" y="2152652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385" name="Rectangle 1384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86" name="Oval 1385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404040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387" name="Group 1386"/>
                  <p:cNvGrpSpPr/>
                  <p:nvPr/>
                </p:nvGrpSpPr>
                <p:grpSpPr>
                  <a:xfrm>
                    <a:off x="5982313" y="2317752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388" name="Rectangle 1387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89" name="Oval 1388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7F7F7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390" name="Group 1389"/>
                  <p:cNvGrpSpPr/>
                  <p:nvPr/>
                </p:nvGrpSpPr>
                <p:grpSpPr>
                  <a:xfrm>
                    <a:off x="5982594" y="2482852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391" name="Rectangle 1390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92" name="Oval 1391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393" name="Group 1392"/>
                  <p:cNvGrpSpPr/>
                  <p:nvPr/>
                </p:nvGrpSpPr>
                <p:grpSpPr>
                  <a:xfrm>
                    <a:off x="5982291" y="2647952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394" name="Rectangle 1393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95" name="Oval 1394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396" name="Group 1395"/>
                  <p:cNvGrpSpPr/>
                  <p:nvPr/>
                </p:nvGrpSpPr>
                <p:grpSpPr>
                  <a:xfrm>
                    <a:off x="5982313" y="2813052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397" name="Rectangle 1396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98" name="Oval 1397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399" name="Group 1398"/>
                  <p:cNvGrpSpPr/>
                  <p:nvPr/>
                </p:nvGrpSpPr>
                <p:grpSpPr>
                  <a:xfrm>
                    <a:off x="5982313" y="2978152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400" name="Rectangle 1399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401" name="Oval 1400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02" name="Group 1401"/>
                  <p:cNvGrpSpPr/>
                  <p:nvPr/>
                </p:nvGrpSpPr>
                <p:grpSpPr>
                  <a:xfrm>
                    <a:off x="5982313" y="3143252"/>
                    <a:ext cx="170022" cy="165100"/>
                    <a:chOff x="3163037" y="1987550"/>
                    <a:chExt cx="170022" cy="165100"/>
                  </a:xfrm>
                </p:grpSpPr>
                <p:sp>
                  <p:nvSpPr>
                    <p:cNvPr id="1403" name="Rectangle 1402"/>
                    <p:cNvSpPr/>
                    <p:nvPr/>
                  </p:nvSpPr>
                  <p:spPr>
                    <a:xfrm>
                      <a:off x="3163037" y="1987550"/>
                      <a:ext cx="170022" cy="16510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404" name="Oval 1403"/>
                    <p:cNvSpPr/>
                    <p:nvPr/>
                  </p:nvSpPr>
                  <p:spPr>
                    <a:xfrm>
                      <a:off x="3169138" y="1987550"/>
                      <a:ext cx="163921" cy="165100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sp>
              <p:nvSpPr>
                <p:cNvPr id="1406" name="TextBox 78"/>
                <p:cNvSpPr txBox="1">
                  <a:spLocks noChangeArrowheads="1"/>
                </p:cNvSpPr>
                <p:nvPr/>
              </p:nvSpPr>
              <p:spPr bwMode="auto">
                <a:xfrm>
                  <a:off x="4626381" y="822255"/>
                  <a:ext cx="195151" cy="18466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 eaLnBrk="1" hangingPunct="1"/>
                  <a:r>
                    <a:rPr lang="en-US" sz="600" dirty="0" smtClean="0">
                      <a:latin typeface="Arial"/>
                      <a:cs typeface="Arial"/>
                    </a:rPr>
                    <a:t>A</a:t>
                  </a:r>
                  <a:endParaRPr lang="en-US" sz="600" dirty="0">
                    <a:latin typeface="Arial"/>
                    <a:cs typeface="Arial"/>
                  </a:endParaRPr>
                </a:p>
              </p:txBody>
            </p:sp>
            <p:sp>
              <p:nvSpPr>
                <p:cNvPr id="1407" name="TextBox 78"/>
                <p:cNvSpPr txBox="1">
                  <a:spLocks noChangeArrowheads="1"/>
                </p:cNvSpPr>
                <p:nvPr/>
              </p:nvSpPr>
              <p:spPr bwMode="auto">
                <a:xfrm>
                  <a:off x="4628756" y="931940"/>
                  <a:ext cx="195151" cy="18466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 eaLnBrk="1" hangingPunct="1"/>
                  <a:r>
                    <a:rPr lang="en-US" sz="600" dirty="0">
                      <a:latin typeface="Arial"/>
                      <a:cs typeface="Arial"/>
                    </a:rPr>
                    <a:t>B</a:t>
                  </a:r>
                  <a:endParaRPr lang="en-US" sz="600" dirty="0">
                    <a:latin typeface="Arial"/>
                    <a:cs typeface="Arial"/>
                  </a:endParaRPr>
                </a:p>
              </p:txBody>
            </p:sp>
            <p:sp>
              <p:nvSpPr>
                <p:cNvPr id="1408" name="TextBox 78"/>
                <p:cNvSpPr txBox="1">
                  <a:spLocks noChangeArrowheads="1"/>
                </p:cNvSpPr>
                <p:nvPr/>
              </p:nvSpPr>
              <p:spPr bwMode="auto">
                <a:xfrm>
                  <a:off x="4624293" y="1046326"/>
                  <a:ext cx="195151" cy="18466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 eaLnBrk="1" hangingPunct="1"/>
                  <a:r>
                    <a:rPr lang="en-US" sz="600" dirty="0" smtClean="0">
                      <a:latin typeface="Arial"/>
                      <a:cs typeface="Arial"/>
                    </a:rPr>
                    <a:t>C</a:t>
                  </a:r>
                  <a:endParaRPr lang="en-US" sz="600" dirty="0">
                    <a:latin typeface="Arial"/>
                    <a:cs typeface="Arial"/>
                  </a:endParaRPr>
                </a:p>
              </p:txBody>
            </p:sp>
            <p:sp>
              <p:nvSpPr>
                <p:cNvPr id="1409" name="TextBox 78"/>
                <p:cNvSpPr txBox="1">
                  <a:spLocks noChangeArrowheads="1"/>
                </p:cNvSpPr>
                <p:nvPr/>
              </p:nvSpPr>
              <p:spPr bwMode="auto">
                <a:xfrm>
                  <a:off x="4628500" y="1158918"/>
                  <a:ext cx="201300" cy="18466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 eaLnBrk="1" hangingPunct="1"/>
                  <a:r>
                    <a:rPr lang="en-US" sz="600" dirty="0" smtClean="0">
                      <a:latin typeface="Arial"/>
                      <a:cs typeface="Arial"/>
                    </a:rPr>
                    <a:t>D</a:t>
                  </a:r>
                  <a:endParaRPr lang="en-US" sz="600" dirty="0">
                    <a:latin typeface="Arial"/>
                    <a:cs typeface="Arial"/>
                  </a:endParaRPr>
                </a:p>
              </p:txBody>
            </p:sp>
            <p:sp>
              <p:nvSpPr>
                <p:cNvPr id="1410" name="TextBox 78"/>
                <p:cNvSpPr txBox="1">
                  <a:spLocks noChangeArrowheads="1"/>
                </p:cNvSpPr>
                <p:nvPr/>
              </p:nvSpPr>
              <p:spPr bwMode="auto">
                <a:xfrm>
                  <a:off x="4628080" y="1279489"/>
                  <a:ext cx="195151" cy="18466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 eaLnBrk="1" hangingPunct="1"/>
                  <a:r>
                    <a:rPr lang="en-US" sz="600" dirty="0" smtClean="0">
                      <a:latin typeface="Arial"/>
                      <a:cs typeface="Arial"/>
                    </a:rPr>
                    <a:t>E</a:t>
                  </a:r>
                  <a:endParaRPr lang="en-US" sz="600" dirty="0">
                    <a:latin typeface="Arial"/>
                    <a:cs typeface="Arial"/>
                  </a:endParaRPr>
                </a:p>
              </p:txBody>
            </p:sp>
            <p:sp>
              <p:nvSpPr>
                <p:cNvPr id="1411" name="TextBox 78"/>
                <p:cNvSpPr txBox="1">
                  <a:spLocks noChangeArrowheads="1"/>
                </p:cNvSpPr>
                <p:nvPr/>
              </p:nvSpPr>
              <p:spPr bwMode="auto">
                <a:xfrm>
                  <a:off x="4627662" y="1390853"/>
                  <a:ext cx="195151" cy="18466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 eaLnBrk="1" hangingPunct="1"/>
                  <a:r>
                    <a:rPr lang="en-US" sz="600" dirty="0">
                      <a:latin typeface="Arial"/>
                      <a:cs typeface="Arial"/>
                    </a:rPr>
                    <a:t>F</a:t>
                  </a:r>
                  <a:endParaRPr lang="en-US" sz="600" dirty="0">
                    <a:latin typeface="Arial"/>
                    <a:cs typeface="Arial"/>
                  </a:endParaRPr>
                </a:p>
              </p:txBody>
            </p:sp>
            <p:sp>
              <p:nvSpPr>
                <p:cNvPr id="1412" name="TextBox 78"/>
                <p:cNvSpPr txBox="1">
                  <a:spLocks noChangeArrowheads="1"/>
                </p:cNvSpPr>
                <p:nvPr/>
              </p:nvSpPr>
              <p:spPr bwMode="auto">
                <a:xfrm>
                  <a:off x="4624315" y="1505058"/>
                  <a:ext cx="195151" cy="18466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 eaLnBrk="1" hangingPunct="1"/>
                  <a:r>
                    <a:rPr lang="en-US" sz="600" dirty="0">
                      <a:latin typeface="Arial"/>
                      <a:cs typeface="Arial"/>
                    </a:rPr>
                    <a:t>G</a:t>
                  </a:r>
                  <a:endParaRPr lang="en-US" sz="600" dirty="0">
                    <a:latin typeface="Arial"/>
                    <a:cs typeface="Arial"/>
                  </a:endParaRPr>
                </a:p>
              </p:txBody>
            </p:sp>
            <p:sp>
              <p:nvSpPr>
                <p:cNvPr id="1413" name="TextBox 78"/>
                <p:cNvSpPr txBox="1">
                  <a:spLocks noChangeArrowheads="1"/>
                </p:cNvSpPr>
                <p:nvPr/>
              </p:nvSpPr>
              <p:spPr bwMode="auto">
                <a:xfrm>
                  <a:off x="4624469" y="1617879"/>
                  <a:ext cx="195151" cy="18466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 eaLnBrk="1" hangingPunct="1"/>
                  <a:r>
                    <a:rPr lang="en-US" sz="600" dirty="0" smtClean="0">
                      <a:latin typeface="Arial"/>
                      <a:cs typeface="Arial"/>
                    </a:rPr>
                    <a:t>H</a:t>
                  </a:r>
                  <a:endParaRPr lang="en-US" sz="600" dirty="0">
                    <a:latin typeface="Arial"/>
                    <a:cs typeface="Arial"/>
                  </a:endParaRPr>
                </a:p>
              </p:txBody>
            </p:sp>
            <p:sp>
              <p:nvSpPr>
                <p:cNvPr id="1414" name="TextBox 78"/>
                <p:cNvSpPr txBox="1">
                  <a:spLocks noChangeArrowheads="1"/>
                </p:cNvSpPr>
                <p:nvPr/>
              </p:nvSpPr>
              <p:spPr bwMode="auto">
                <a:xfrm>
                  <a:off x="4750251" y="715106"/>
                  <a:ext cx="195151" cy="18466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 eaLnBrk="1" hangingPunct="1"/>
                  <a:r>
                    <a:rPr lang="en-US" sz="600" dirty="0">
                      <a:latin typeface="Arial"/>
                      <a:cs typeface="Arial"/>
                    </a:rPr>
                    <a:t>1</a:t>
                  </a:r>
                  <a:endParaRPr lang="en-US" sz="600" dirty="0">
                    <a:latin typeface="Arial"/>
                    <a:cs typeface="Arial"/>
                  </a:endParaRPr>
                </a:p>
              </p:txBody>
            </p:sp>
            <p:sp>
              <p:nvSpPr>
                <p:cNvPr id="1415" name="TextBox 78"/>
                <p:cNvSpPr txBox="1">
                  <a:spLocks noChangeArrowheads="1"/>
                </p:cNvSpPr>
                <p:nvPr/>
              </p:nvSpPr>
              <p:spPr bwMode="auto">
                <a:xfrm>
                  <a:off x="4893369" y="713849"/>
                  <a:ext cx="195151" cy="18466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 eaLnBrk="1" hangingPunct="1"/>
                  <a:r>
                    <a:rPr lang="en-US" sz="600" dirty="0" smtClean="0">
                      <a:latin typeface="Arial"/>
                      <a:cs typeface="Arial"/>
                    </a:rPr>
                    <a:t>2</a:t>
                  </a:r>
                  <a:endParaRPr lang="en-US" sz="600" dirty="0">
                    <a:latin typeface="Arial"/>
                    <a:cs typeface="Arial"/>
                  </a:endParaRPr>
                </a:p>
              </p:txBody>
            </p:sp>
            <p:sp>
              <p:nvSpPr>
                <p:cNvPr id="1418" name="TextBox 78"/>
                <p:cNvSpPr txBox="1">
                  <a:spLocks noChangeArrowheads="1"/>
                </p:cNvSpPr>
                <p:nvPr/>
              </p:nvSpPr>
              <p:spPr bwMode="auto">
                <a:xfrm>
                  <a:off x="5036380" y="713849"/>
                  <a:ext cx="195151" cy="18466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 eaLnBrk="1" hangingPunct="1"/>
                  <a:r>
                    <a:rPr lang="en-US" sz="600" dirty="0">
                      <a:latin typeface="Arial"/>
                      <a:cs typeface="Arial"/>
                    </a:rPr>
                    <a:t>3</a:t>
                  </a:r>
                  <a:endParaRPr lang="en-US" sz="600" dirty="0">
                    <a:latin typeface="Arial"/>
                    <a:cs typeface="Arial"/>
                  </a:endParaRPr>
                </a:p>
              </p:txBody>
            </p:sp>
            <p:sp>
              <p:nvSpPr>
                <p:cNvPr id="1420" name="TextBox 78"/>
                <p:cNvSpPr txBox="1">
                  <a:spLocks noChangeArrowheads="1"/>
                </p:cNvSpPr>
                <p:nvPr/>
              </p:nvSpPr>
              <p:spPr bwMode="auto">
                <a:xfrm>
                  <a:off x="5178419" y="715106"/>
                  <a:ext cx="195151" cy="18466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 eaLnBrk="1" hangingPunct="1"/>
                  <a:r>
                    <a:rPr lang="en-US" sz="600" dirty="0">
                      <a:latin typeface="Arial"/>
                      <a:cs typeface="Arial"/>
                    </a:rPr>
                    <a:t>4</a:t>
                  </a:r>
                  <a:endParaRPr lang="en-US" sz="600" dirty="0">
                    <a:latin typeface="Arial"/>
                    <a:cs typeface="Arial"/>
                  </a:endParaRPr>
                </a:p>
              </p:txBody>
            </p:sp>
            <p:sp>
              <p:nvSpPr>
                <p:cNvPr id="1421" name="TextBox 78"/>
                <p:cNvSpPr txBox="1">
                  <a:spLocks noChangeArrowheads="1"/>
                </p:cNvSpPr>
                <p:nvPr/>
              </p:nvSpPr>
              <p:spPr bwMode="auto">
                <a:xfrm>
                  <a:off x="5331062" y="713849"/>
                  <a:ext cx="195151" cy="18466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 eaLnBrk="1" hangingPunct="1"/>
                  <a:r>
                    <a:rPr lang="en-US" sz="600" dirty="0">
                      <a:latin typeface="Arial"/>
                      <a:cs typeface="Arial"/>
                    </a:rPr>
                    <a:t>5</a:t>
                  </a:r>
                  <a:endParaRPr lang="en-US" sz="600" dirty="0">
                    <a:latin typeface="Arial"/>
                    <a:cs typeface="Arial"/>
                  </a:endParaRPr>
                </a:p>
              </p:txBody>
            </p:sp>
            <p:sp>
              <p:nvSpPr>
                <p:cNvPr id="1422" name="TextBox 78"/>
                <p:cNvSpPr txBox="1">
                  <a:spLocks noChangeArrowheads="1"/>
                </p:cNvSpPr>
                <p:nvPr/>
              </p:nvSpPr>
              <p:spPr bwMode="auto">
                <a:xfrm>
                  <a:off x="5467723" y="713849"/>
                  <a:ext cx="195151" cy="18466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 eaLnBrk="1" hangingPunct="1"/>
                  <a:r>
                    <a:rPr lang="en-US" sz="600" dirty="0" smtClean="0">
                      <a:latin typeface="Arial"/>
                      <a:cs typeface="Arial"/>
                    </a:rPr>
                    <a:t>6</a:t>
                  </a:r>
                  <a:endParaRPr lang="en-US" sz="600" dirty="0">
                    <a:latin typeface="Arial"/>
                    <a:cs typeface="Arial"/>
                  </a:endParaRPr>
                </a:p>
              </p:txBody>
            </p:sp>
            <p:sp>
              <p:nvSpPr>
                <p:cNvPr id="1423" name="TextBox 78"/>
                <p:cNvSpPr txBox="1">
                  <a:spLocks noChangeArrowheads="1"/>
                </p:cNvSpPr>
                <p:nvPr/>
              </p:nvSpPr>
              <p:spPr bwMode="auto">
                <a:xfrm>
                  <a:off x="5610569" y="715106"/>
                  <a:ext cx="195151" cy="18466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 eaLnBrk="1" hangingPunct="1"/>
                  <a:r>
                    <a:rPr lang="en-US" sz="600" dirty="0" smtClean="0">
                      <a:latin typeface="Arial"/>
                      <a:cs typeface="Arial"/>
                    </a:rPr>
                    <a:t>7</a:t>
                  </a:r>
                  <a:endParaRPr lang="en-US" sz="600" dirty="0">
                    <a:latin typeface="Arial"/>
                    <a:cs typeface="Arial"/>
                  </a:endParaRPr>
                </a:p>
              </p:txBody>
            </p:sp>
            <p:sp>
              <p:nvSpPr>
                <p:cNvPr id="1424" name="TextBox 78"/>
                <p:cNvSpPr txBox="1">
                  <a:spLocks noChangeArrowheads="1"/>
                </p:cNvSpPr>
                <p:nvPr/>
              </p:nvSpPr>
              <p:spPr bwMode="auto">
                <a:xfrm>
                  <a:off x="5753687" y="713849"/>
                  <a:ext cx="195151" cy="18466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 eaLnBrk="1" hangingPunct="1"/>
                  <a:r>
                    <a:rPr lang="en-US" sz="600" dirty="0">
                      <a:latin typeface="Arial"/>
                      <a:cs typeface="Arial"/>
                    </a:rPr>
                    <a:t>8</a:t>
                  </a:r>
                  <a:endParaRPr lang="en-US" sz="600" dirty="0">
                    <a:latin typeface="Arial"/>
                    <a:cs typeface="Arial"/>
                  </a:endParaRPr>
                </a:p>
              </p:txBody>
            </p:sp>
            <p:sp>
              <p:nvSpPr>
                <p:cNvPr id="1425" name="TextBox 78"/>
                <p:cNvSpPr txBox="1">
                  <a:spLocks noChangeArrowheads="1"/>
                </p:cNvSpPr>
                <p:nvPr/>
              </p:nvSpPr>
              <p:spPr bwMode="auto">
                <a:xfrm>
                  <a:off x="5896698" y="713849"/>
                  <a:ext cx="195151" cy="18466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 eaLnBrk="1" hangingPunct="1"/>
                  <a:r>
                    <a:rPr lang="en-US" sz="600" dirty="0" smtClean="0">
                      <a:latin typeface="Arial"/>
                      <a:cs typeface="Arial"/>
                    </a:rPr>
                    <a:t>9</a:t>
                  </a:r>
                  <a:endParaRPr lang="en-US" sz="600" dirty="0">
                    <a:latin typeface="Arial"/>
                    <a:cs typeface="Arial"/>
                  </a:endParaRPr>
                </a:p>
              </p:txBody>
            </p:sp>
            <p:sp>
              <p:nvSpPr>
                <p:cNvPr id="1426" name="TextBox 78"/>
                <p:cNvSpPr txBox="1">
                  <a:spLocks noChangeArrowheads="1"/>
                </p:cNvSpPr>
                <p:nvPr/>
              </p:nvSpPr>
              <p:spPr bwMode="auto">
                <a:xfrm>
                  <a:off x="5999229" y="715106"/>
                  <a:ext cx="290446" cy="18466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 eaLnBrk="1" hangingPunct="1"/>
                  <a:r>
                    <a:rPr lang="en-US" sz="600" dirty="0" smtClean="0">
                      <a:latin typeface="Arial"/>
                      <a:cs typeface="Arial"/>
                    </a:rPr>
                    <a:t>10</a:t>
                  </a:r>
                  <a:endParaRPr lang="en-US" sz="600" dirty="0">
                    <a:latin typeface="Arial"/>
                    <a:cs typeface="Arial"/>
                  </a:endParaRPr>
                </a:p>
              </p:txBody>
            </p:sp>
            <p:sp>
              <p:nvSpPr>
                <p:cNvPr id="1427" name="TextBox 78"/>
                <p:cNvSpPr txBox="1">
                  <a:spLocks noChangeArrowheads="1"/>
                </p:cNvSpPr>
                <p:nvPr/>
              </p:nvSpPr>
              <p:spPr bwMode="auto">
                <a:xfrm>
                  <a:off x="6159630" y="713849"/>
                  <a:ext cx="267800" cy="18466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 eaLnBrk="1" hangingPunct="1"/>
                  <a:r>
                    <a:rPr lang="en-US" sz="600" dirty="0" smtClean="0">
                      <a:latin typeface="Arial"/>
                      <a:cs typeface="Arial"/>
                    </a:rPr>
                    <a:t>11</a:t>
                  </a:r>
                  <a:endParaRPr lang="en-US" sz="600" dirty="0">
                    <a:latin typeface="Arial"/>
                    <a:cs typeface="Arial"/>
                  </a:endParaRPr>
                </a:p>
              </p:txBody>
            </p:sp>
            <p:sp>
              <p:nvSpPr>
                <p:cNvPr id="1428" name="TextBox 78"/>
                <p:cNvSpPr txBox="1">
                  <a:spLocks noChangeArrowheads="1"/>
                </p:cNvSpPr>
                <p:nvPr/>
              </p:nvSpPr>
              <p:spPr bwMode="auto">
                <a:xfrm>
                  <a:off x="6302641" y="713849"/>
                  <a:ext cx="269175" cy="18466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 eaLnBrk="1" hangingPunct="1"/>
                  <a:r>
                    <a:rPr lang="en-US" sz="600" dirty="0" smtClean="0">
                      <a:latin typeface="Arial"/>
                      <a:cs typeface="Arial"/>
                    </a:rPr>
                    <a:t>12</a:t>
                  </a:r>
                  <a:endParaRPr lang="en-US" sz="600" dirty="0">
                    <a:latin typeface="Arial"/>
                    <a:cs typeface="Arial"/>
                  </a:endParaRPr>
                </a:p>
              </p:txBody>
            </p:sp>
            <p:sp>
              <p:nvSpPr>
                <p:cNvPr id="1429" name="TextBox 78"/>
                <p:cNvSpPr txBox="1">
                  <a:spLocks noChangeArrowheads="1"/>
                </p:cNvSpPr>
                <p:nvPr/>
              </p:nvSpPr>
              <p:spPr bwMode="auto">
                <a:xfrm>
                  <a:off x="6391481" y="793440"/>
                  <a:ext cx="622300" cy="27699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 eaLnBrk="1" hangingPunct="1"/>
                  <a:r>
                    <a:rPr lang="en-US" sz="600" dirty="0" smtClean="0">
                      <a:latin typeface="Arial"/>
                      <a:cs typeface="Arial"/>
                    </a:rPr>
                    <a:t>3-fold serial dilution</a:t>
                  </a:r>
                  <a:endParaRPr lang="en-US" sz="600" dirty="0">
                    <a:latin typeface="Arial"/>
                    <a:cs typeface="Arial"/>
                  </a:endParaRPr>
                </a:p>
              </p:txBody>
            </p:sp>
            <p:cxnSp>
              <p:nvCxnSpPr>
                <p:cNvPr id="1431" name="Straight Arrow Connector 1430"/>
                <p:cNvCxnSpPr>
                  <a:stCxn id="1429" idx="2"/>
                  <a:endCxn id="1433" idx="0"/>
                </p:cNvCxnSpPr>
                <p:nvPr/>
              </p:nvCxnSpPr>
              <p:spPr>
                <a:xfrm flipH="1">
                  <a:off x="6701994" y="1070439"/>
                  <a:ext cx="637" cy="562624"/>
                </a:xfrm>
                <a:prstGeom prst="straightConnector1">
                  <a:avLst/>
                </a:prstGeom>
                <a:ln w="19050" cmpd="sng">
                  <a:solidFill>
                    <a:schemeClr val="tx1"/>
                  </a:solidFill>
                  <a:headEnd type="none"/>
                  <a:tailEnd type="triangl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33" name="TextBox 78"/>
                <p:cNvSpPr txBox="1">
                  <a:spLocks noChangeArrowheads="1"/>
                </p:cNvSpPr>
                <p:nvPr/>
              </p:nvSpPr>
              <p:spPr bwMode="auto">
                <a:xfrm>
                  <a:off x="6503333" y="1633063"/>
                  <a:ext cx="397321" cy="18466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eaLnBrk="0" hangingPunct="0"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b="1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 eaLnBrk="1" hangingPunct="1"/>
                  <a:r>
                    <a:rPr lang="en-US" sz="600" dirty="0" smtClean="0">
                      <a:latin typeface="Arial"/>
                      <a:cs typeface="Arial"/>
                    </a:rPr>
                    <a:t>Mock</a:t>
                  </a:r>
                  <a:endParaRPr lang="en-US" sz="600" dirty="0">
                    <a:latin typeface="Arial"/>
                    <a:cs typeface="Arial"/>
                  </a:endParaRPr>
                </a:p>
              </p:txBody>
            </p:sp>
          </p:grpSp>
          <p:sp>
            <p:nvSpPr>
              <p:cNvPr id="1451" name="TextBox 78"/>
              <p:cNvSpPr txBox="1">
                <a:spLocks noChangeArrowheads="1"/>
              </p:cNvSpPr>
              <p:nvPr/>
            </p:nvSpPr>
            <p:spPr bwMode="auto">
              <a:xfrm>
                <a:off x="6454618" y="645484"/>
                <a:ext cx="638944" cy="1846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600" b="0" dirty="0" smtClean="0">
                    <a:latin typeface="Arial"/>
                    <a:cs typeface="Arial"/>
                  </a:rPr>
                  <a:t>Prototype</a:t>
                </a:r>
                <a:endParaRPr lang="en-US" sz="600" b="0" dirty="0">
                  <a:latin typeface="Arial"/>
                  <a:cs typeface="Arial"/>
                </a:endParaRPr>
              </a:p>
            </p:txBody>
          </p:sp>
          <p:sp>
            <p:nvSpPr>
              <p:cNvPr id="1452" name="TextBox 78"/>
              <p:cNvSpPr txBox="1">
                <a:spLocks noChangeArrowheads="1"/>
              </p:cNvSpPr>
              <p:nvPr/>
            </p:nvSpPr>
            <p:spPr bwMode="auto">
              <a:xfrm>
                <a:off x="6897461" y="681673"/>
                <a:ext cx="622300" cy="1846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600" b="0" dirty="0" smtClean="0">
                    <a:latin typeface="Arial"/>
                    <a:cs typeface="Arial"/>
                  </a:rPr>
                  <a:t>T186M</a:t>
                </a:r>
                <a:endParaRPr lang="en-US" sz="600" b="0" dirty="0">
                  <a:latin typeface="Arial"/>
                  <a:cs typeface="Arial"/>
                </a:endParaRPr>
              </a:p>
            </p:txBody>
          </p:sp>
          <p:sp>
            <p:nvSpPr>
              <p:cNvPr id="1453" name="TextBox 78"/>
              <p:cNvSpPr txBox="1">
                <a:spLocks noChangeArrowheads="1"/>
              </p:cNvSpPr>
              <p:nvPr/>
            </p:nvSpPr>
            <p:spPr bwMode="auto">
              <a:xfrm>
                <a:off x="7818625" y="679471"/>
                <a:ext cx="539940" cy="1846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600" b="0" dirty="0" smtClean="0">
                    <a:latin typeface="Arial"/>
                    <a:cs typeface="Arial"/>
                  </a:rPr>
                  <a:t>I256V</a:t>
                </a:r>
                <a:endParaRPr lang="en-US" sz="600" b="0" dirty="0">
                  <a:latin typeface="Arial"/>
                  <a:cs typeface="Arial"/>
                </a:endParaRPr>
              </a:p>
            </p:txBody>
          </p:sp>
          <p:cxnSp>
            <p:nvCxnSpPr>
              <p:cNvPr id="1461" name="Straight Connector 1460"/>
              <p:cNvCxnSpPr/>
              <p:nvPr/>
            </p:nvCxnSpPr>
            <p:spPr>
              <a:xfrm>
                <a:off x="6992116" y="702495"/>
                <a:ext cx="3146" cy="178258"/>
              </a:xfrm>
              <a:prstGeom prst="line">
                <a:avLst/>
              </a:prstGeom>
              <a:ln w="9525" cmpd="sng">
                <a:solidFill>
                  <a:srgbClr val="00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4" name="Straight Connector 1463"/>
              <p:cNvCxnSpPr/>
              <p:nvPr/>
            </p:nvCxnSpPr>
            <p:spPr>
              <a:xfrm>
                <a:off x="7427514" y="702495"/>
                <a:ext cx="0" cy="171442"/>
              </a:xfrm>
              <a:prstGeom prst="line">
                <a:avLst/>
              </a:prstGeom>
              <a:ln w="9525" cmpd="sng">
                <a:solidFill>
                  <a:srgbClr val="00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5" name="Straight Connector 1464"/>
              <p:cNvCxnSpPr/>
              <p:nvPr/>
            </p:nvCxnSpPr>
            <p:spPr>
              <a:xfrm>
                <a:off x="7849805" y="702495"/>
                <a:ext cx="4679" cy="171442"/>
              </a:xfrm>
              <a:prstGeom prst="line">
                <a:avLst/>
              </a:prstGeom>
              <a:ln w="9525" cmpd="sng">
                <a:solidFill>
                  <a:srgbClr val="00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66" name="TextBox 78"/>
              <p:cNvSpPr txBox="1">
                <a:spLocks noChangeArrowheads="1"/>
              </p:cNvSpPr>
              <p:nvPr/>
            </p:nvSpPr>
            <p:spPr bwMode="auto">
              <a:xfrm>
                <a:off x="7374768" y="681673"/>
                <a:ext cx="497356" cy="1846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600" b="0" dirty="0" smtClean="0">
                    <a:latin typeface="Arial"/>
                    <a:cs typeface="Arial"/>
                  </a:rPr>
                  <a:t>T242N</a:t>
                </a:r>
                <a:endParaRPr lang="en-US" sz="600" b="0" dirty="0">
                  <a:latin typeface="Arial"/>
                  <a:cs typeface="Arial"/>
                </a:endParaRPr>
              </a:p>
            </p:txBody>
          </p:sp>
        </p:grpSp>
        <p:grpSp>
          <p:nvGrpSpPr>
            <p:cNvPr id="1476" name="Group 1475"/>
            <p:cNvGrpSpPr/>
            <p:nvPr/>
          </p:nvGrpSpPr>
          <p:grpSpPr>
            <a:xfrm>
              <a:off x="617915" y="2934654"/>
              <a:ext cx="185214" cy="438282"/>
              <a:chOff x="7284082" y="696923"/>
              <a:chExt cx="235903" cy="485187"/>
            </a:xfrm>
            <a:effectLst/>
          </p:grpSpPr>
          <p:sp>
            <p:nvSpPr>
              <p:cNvPr id="1477" name="Delay 1476"/>
              <p:cNvSpPr/>
              <p:nvPr/>
            </p:nvSpPr>
            <p:spPr>
              <a:xfrm rot="5400000">
                <a:off x="7159440" y="821565"/>
                <a:ext cx="485187" cy="235903"/>
              </a:xfrm>
              <a:prstGeom prst="flowChartDelay">
                <a:avLst/>
              </a:prstGeom>
              <a:solidFill>
                <a:srgbClr val="FFFFFF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grpSp>
            <p:nvGrpSpPr>
              <p:cNvPr id="1478" name="Group 1477"/>
              <p:cNvGrpSpPr/>
              <p:nvPr/>
            </p:nvGrpSpPr>
            <p:grpSpPr>
              <a:xfrm>
                <a:off x="7287258" y="853086"/>
                <a:ext cx="142973" cy="126893"/>
                <a:chOff x="6918142" y="3767426"/>
                <a:chExt cx="825792" cy="797180"/>
              </a:xfrm>
            </p:grpSpPr>
            <p:sp>
              <p:nvSpPr>
                <p:cNvPr id="1539" name="Oval 1538"/>
                <p:cNvSpPr/>
                <p:nvPr/>
              </p:nvSpPr>
              <p:spPr>
                <a:xfrm>
                  <a:off x="7039363" y="3874865"/>
                  <a:ext cx="585008" cy="580624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1000" dirty="0">
                    <a:solidFill>
                      <a:srgbClr val="000000"/>
                    </a:solidFill>
                    <a:latin typeface="Arial"/>
                    <a:cs typeface="Arial"/>
                  </a:endParaRPr>
                </a:p>
              </p:txBody>
            </p:sp>
            <p:sp>
              <p:nvSpPr>
                <p:cNvPr id="1540" name="Freeform 1539"/>
                <p:cNvSpPr/>
                <p:nvPr/>
              </p:nvSpPr>
              <p:spPr>
                <a:xfrm>
                  <a:off x="7249721" y="4151879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541" name="Freeform 1540"/>
                <p:cNvSpPr/>
                <p:nvPr/>
              </p:nvSpPr>
              <p:spPr>
                <a:xfrm>
                  <a:off x="7249721" y="4088811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542" name="Oval 1541"/>
                <p:cNvSpPr/>
                <p:nvPr/>
              </p:nvSpPr>
              <p:spPr>
                <a:xfrm>
                  <a:off x="7192571" y="4012745"/>
                  <a:ext cx="285750" cy="31195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  <a:prstDash val="dot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543" name="Oval 1542"/>
                <p:cNvSpPr/>
                <p:nvPr/>
              </p:nvSpPr>
              <p:spPr>
                <a:xfrm>
                  <a:off x="7092610" y="3924676"/>
                  <a:ext cx="480960" cy="479269"/>
                </a:xfrm>
                <a:prstGeom prst="ellipse">
                  <a:avLst/>
                </a:prstGeom>
                <a:noFill/>
                <a:ln w="12700" cmpd="sng"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 w="127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grpSp>
              <p:nvGrpSpPr>
                <p:cNvPr id="1544" name="Group 1543"/>
                <p:cNvGrpSpPr/>
                <p:nvPr/>
              </p:nvGrpSpPr>
              <p:grpSpPr>
                <a:xfrm rot="5400000">
                  <a:off x="7636810" y="4092281"/>
                  <a:ext cx="93676" cy="120572"/>
                  <a:chOff x="8245706" y="3756086"/>
                  <a:chExt cx="82954" cy="112080"/>
                </a:xfrm>
              </p:grpSpPr>
              <p:cxnSp>
                <p:nvCxnSpPr>
                  <p:cNvPr id="1566" name="Straight Connector 1565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567" name="Oval 1566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545" name="Group 1544"/>
                <p:cNvGrpSpPr/>
                <p:nvPr/>
              </p:nvGrpSpPr>
              <p:grpSpPr>
                <a:xfrm rot="10800000">
                  <a:off x="7284312" y="4461491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564" name="Straight Connector 1563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565" name="Oval 1564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546" name="Group 1545"/>
                <p:cNvGrpSpPr/>
                <p:nvPr/>
              </p:nvGrpSpPr>
              <p:grpSpPr>
                <a:xfrm rot="2244254">
                  <a:off x="7516174" y="3873513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562" name="Straight Connector 1561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563" name="Oval 1562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547" name="Group 1546"/>
                <p:cNvGrpSpPr/>
                <p:nvPr/>
              </p:nvGrpSpPr>
              <p:grpSpPr>
                <a:xfrm rot="18726037">
                  <a:off x="7028367" y="386439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1560" name="Straight Connector 1559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561" name="Oval 1560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548" name="Group 1547"/>
                <p:cNvGrpSpPr/>
                <p:nvPr/>
              </p:nvGrpSpPr>
              <p:grpSpPr>
                <a:xfrm rot="13820546">
                  <a:off x="7018950" y="4343235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558" name="Straight Connector 1557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559" name="Oval 1558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549" name="Group 1548"/>
                <p:cNvGrpSpPr/>
                <p:nvPr/>
              </p:nvGrpSpPr>
              <p:grpSpPr>
                <a:xfrm>
                  <a:off x="7272275" y="3767426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556" name="Straight Connector 1555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557" name="Oval 1556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550" name="Group 1549"/>
                <p:cNvGrpSpPr/>
                <p:nvPr/>
              </p:nvGrpSpPr>
              <p:grpSpPr>
                <a:xfrm rot="7282104">
                  <a:off x="7564084" y="431510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1554" name="Straight Connector 1553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555" name="Oval 1554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551" name="Group 1550"/>
                <p:cNvGrpSpPr/>
                <p:nvPr/>
              </p:nvGrpSpPr>
              <p:grpSpPr>
                <a:xfrm rot="16200000">
                  <a:off x="6931588" y="4098692"/>
                  <a:ext cx="93678" cy="120570"/>
                  <a:chOff x="8245706" y="3756086"/>
                  <a:chExt cx="82954" cy="112080"/>
                </a:xfrm>
              </p:grpSpPr>
              <p:cxnSp>
                <p:nvCxnSpPr>
                  <p:cNvPr id="1552" name="Straight Connector 1551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553" name="Oval 1552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1479" name="Group 1478"/>
              <p:cNvGrpSpPr/>
              <p:nvPr/>
            </p:nvGrpSpPr>
            <p:grpSpPr>
              <a:xfrm>
                <a:off x="7323655" y="993327"/>
                <a:ext cx="142973" cy="126893"/>
                <a:chOff x="6918142" y="3767426"/>
                <a:chExt cx="825792" cy="797180"/>
              </a:xfrm>
            </p:grpSpPr>
            <p:sp>
              <p:nvSpPr>
                <p:cNvPr id="1510" name="Oval 1509"/>
                <p:cNvSpPr/>
                <p:nvPr/>
              </p:nvSpPr>
              <p:spPr>
                <a:xfrm>
                  <a:off x="7039363" y="3874865"/>
                  <a:ext cx="585008" cy="580624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1000" dirty="0">
                    <a:solidFill>
                      <a:srgbClr val="000000"/>
                    </a:solidFill>
                    <a:latin typeface="Arial"/>
                    <a:cs typeface="Arial"/>
                  </a:endParaRPr>
                </a:p>
              </p:txBody>
            </p:sp>
            <p:sp>
              <p:nvSpPr>
                <p:cNvPr id="1511" name="Freeform 1510"/>
                <p:cNvSpPr/>
                <p:nvPr/>
              </p:nvSpPr>
              <p:spPr>
                <a:xfrm>
                  <a:off x="7249721" y="4151879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512" name="Freeform 1511"/>
                <p:cNvSpPr/>
                <p:nvPr/>
              </p:nvSpPr>
              <p:spPr>
                <a:xfrm>
                  <a:off x="7249721" y="4088811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513" name="Oval 1512"/>
                <p:cNvSpPr/>
                <p:nvPr/>
              </p:nvSpPr>
              <p:spPr>
                <a:xfrm>
                  <a:off x="7192571" y="4012745"/>
                  <a:ext cx="285750" cy="31195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  <a:prstDash val="dot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514" name="Oval 1513"/>
                <p:cNvSpPr/>
                <p:nvPr/>
              </p:nvSpPr>
              <p:spPr>
                <a:xfrm>
                  <a:off x="7092610" y="3924676"/>
                  <a:ext cx="480960" cy="479269"/>
                </a:xfrm>
                <a:prstGeom prst="ellipse">
                  <a:avLst/>
                </a:prstGeom>
                <a:noFill/>
                <a:ln w="12700" cmpd="sng"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 w="127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grpSp>
              <p:nvGrpSpPr>
                <p:cNvPr id="1515" name="Group 1514"/>
                <p:cNvGrpSpPr/>
                <p:nvPr/>
              </p:nvGrpSpPr>
              <p:grpSpPr>
                <a:xfrm rot="5400000">
                  <a:off x="7636810" y="4092281"/>
                  <a:ext cx="93676" cy="120572"/>
                  <a:chOff x="8245706" y="3756086"/>
                  <a:chExt cx="82954" cy="112080"/>
                </a:xfrm>
              </p:grpSpPr>
              <p:cxnSp>
                <p:nvCxnSpPr>
                  <p:cNvPr id="1537" name="Straight Connector 1536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538" name="Oval 1537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516" name="Group 1515"/>
                <p:cNvGrpSpPr/>
                <p:nvPr/>
              </p:nvGrpSpPr>
              <p:grpSpPr>
                <a:xfrm rot="10800000">
                  <a:off x="7284312" y="4461491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535" name="Straight Connector 1534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536" name="Oval 1535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517" name="Group 1516"/>
                <p:cNvGrpSpPr/>
                <p:nvPr/>
              </p:nvGrpSpPr>
              <p:grpSpPr>
                <a:xfrm rot="2244254">
                  <a:off x="7516174" y="3873513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533" name="Straight Connector 1532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534" name="Oval 1533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518" name="Group 1517"/>
                <p:cNvGrpSpPr/>
                <p:nvPr/>
              </p:nvGrpSpPr>
              <p:grpSpPr>
                <a:xfrm rot="18726037">
                  <a:off x="7028367" y="386439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1531" name="Straight Connector 1530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532" name="Oval 1531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519" name="Group 1518"/>
                <p:cNvGrpSpPr/>
                <p:nvPr/>
              </p:nvGrpSpPr>
              <p:grpSpPr>
                <a:xfrm rot="13820546">
                  <a:off x="7018950" y="4343235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529" name="Straight Connector 1528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530" name="Oval 1529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520" name="Group 1519"/>
                <p:cNvGrpSpPr/>
                <p:nvPr/>
              </p:nvGrpSpPr>
              <p:grpSpPr>
                <a:xfrm>
                  <a:off x="7272275" y="3767426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527" name="Straight Connector 1526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528" name="Oval 1527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521" name="Group 1520"/>
                <p:cNvGrpSpPr/>
                <p:nvPr/>
              </p:nvGrpSpPr>
              <p:grpSpPr>
                <a:xfrm rot="7282104">
                  <a:off x="7564084" y="431510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1525" name="Straight Connector 1524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526" name="Oval 1525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522" name="Group 1521"/>
                <p:cNvGrpSpPr/>
                <p:nvPr/>
              </p:nvGrpSpPr>
              <p:grpSpPr>
                <a:xfrm rot="16200000">
                  <a:off x="6931588" y="4098692"/>
                  <a:ext cx="93678" cy="120570"/>
                  <a:chOff x="8245706" y="3756086"/>
                  <a:chExt cx="82954" cy="112080"/>
                </a:xfrm>
              </p:grpSpPr>
              <p:cxnSp>
                <p:nvCxnSpPr>
                  <p:cNvPr id="1523" name="Straight Connector 1522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524" name="Oval 1523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1480" name="Group 1479"/>
              <p:cNvGrpSpPr/>
              <p:nvPr/>
            </p:nvGrpSpPr>
            <p:grpSpPr>
              <a:xfrm>
                <a:off x="7354420" y="743828"/>
                <a:ext cx="142973" cy="126893"/>
                <a:chOff x="6918142" y="3767426"/>
                <a:chExt cx="825792" cy="797180"/>
              </a:xfrm>
            </p:grpSpPr>
            <p:sp>
              <p:nvSpPr>
                <p:cNvPr id="1481" name="Oval 1480"/>
                <p:cNvSpPr/>
                <p:nvPr/>
              </p:nvSpPr>
              <p:spPr>
                <a:xfrm>
                  <a:off x="7039363" y="3874865"/>
                  <a:ext cx="585008" cy="580624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1000" dirty="0">
                    <a:solidFill>
                      <a:srgbClr val="000000"/>
                    </a:solidFill>
                    <a:latin typeface="Arial"/>
                    <a:cs typeface="Arial"/>
                  </a:endParaRPr>
                </a:p>
              </p:txBody>
            </p:sp>
            <p:sp>
              <p:nvSpPr>
                <p:cNvPr id="1482" name="Freeform 1481"/>
                <p:cNvSpPr/>
                <p:nvPr/>
              </p:nvSpPr>
              <p:spPr>
                <a:xfrm>
                  <a:off x="7249721" y="4151879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483" name="Freeform 1482"/>
                <p:cNvSpPr/>
                <p:nvPr/>
              </p:nvSpPr>
              <p:spPr>
                <a:xfrm>
                  <a:off x="7249721" y="4088811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484" name="Oval 1483"/>
                <p:cNvSpPr/>
                <p:nvPr/>
              </p:nvSpPr>
              <p:spPr>
                <a:xfrm>
                  <a:off x="7192571" y="4012745"/>
                  <a:ext cx="285750" cy="31195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  <a:prstDash val="dot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485" name="Oval 1484"/>
                <p:cNvSpPr/>
                <p:nvPr/>
              </p:nvSpPr>
              <p:spPr>
                <a:xfrm>
                  <a:off x="7092610" y="3924676"/>
                  <a:ext cx="480960" cy="479269"/>
                </a:xfrm>
                <a:prstGeom prst="ellipse">
                  <a:avLst/>
                </a:prstGeom>
                <a:noFill/>
                <a:ln w="12700" cmpd="sng"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 w="127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grpSp>
              <p:nvGrpSpPr>
                <p:cNvPr id="1486" name="Group 1485"/>
                <p:cNvGrpSpPr/>
                <p:nvPr/>
              </p:nvGrpSpPr>
              <p:grpSpPr>
                <a:xfrm rot="5400000">
                  <a:off x="7636810" y="4092281"/>
                  <a:ext cx="93676" cy="120572"/>
                  <a:chOff x="8245706" y="3756086"/>
                  <a:chExt cx="82954" cy="112080"/>
                </a:xfrm>
              </p:grpSpPr>
              <p:cxnSp>
                <p:nvCxnSpPr>
                  <p:cNvPr id="1508" name="Straight Connector 1507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509" name="Oval 1508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487" name="Group 1486"/>
                <p:cNvGrpSpPr/>
                <p:nvPr/>
              </p:nvGrpSpPr>
              <p:grpSpPr>
                <a:xfrm rot="10800000">
                  <a:off x="7284312" y="4461491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506" name="Straight Connector 1505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507" name="Oval 1506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488" name="Group 1487"/>
                <p:cNvGrpSpPr/>
                <p:nvPr/>
              </p:nvGrpSpPr>
              <p:grpSpPr>
                <a:xfrm rot="2244254">
                  <a:off x="7516174" y="3873513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504" name="Straight Connector 1503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505" name="Oval 1504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489" name="Group 1488"/>
                <p:cNvGrpSpPr/>
                <p:nvPr/>
              </p:nvGrpSpPr>
              <p:grpSpPr>
                <a:xfrm rot="18726037">
                  <a:off x="7028367" y="386439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1502" name="Straight Connector 1501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503" name="Oval 1502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490" name="Group 1489"/>
                <p:cNvGrpSpPr/>
                <p:nvPr/>
              </p:nvGrpSpPr>
              <p:grpSpPr>
                <a:xfrm rot="13820546">
                  <a:off x="7018950" y="4343235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500" name="Straight Connector 1499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501" name="Oval 1500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491" name="Group 1490"/>
                <p:cNvGrpSpPr/>
                <p:nvPr/>
              </p:nvGrpSpPr>
              <p:grpSpPr>
                <a:xfrm>
                  <a:off x="7272275" y="3767426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498" name="Straight Connector 1497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499" name="Oval 1498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492" name="Group 1491"/>
                <p:cNvGrpSpPr/>
                <p:nvPr/>
              </p:nvGrpSpPr>
              <p:grpSpPr>
                <a:xfrm rot="7282104">
                  <a:off x="7564084" y="431510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1496" name="Straight Connector 1495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497" name="Oval 1496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493" name="Group 1492"/>
                <p:cNvGrpSpPr/>
                <p:nvPr/>
              </p:nvGrpSpPr>
              <p:grpSpPr>
                <a:xfrm rot="16200000">
                  <a:off x="6931588" y="4098692"/>
                  <a:ext cx="93678" cy="120570"/>
                  <a:chOff x="8245706" y="3756086"/>
                  <a:chExt cx="82954" cy="112080"/>
                </a:xfrm>
              </p:grpSpPr>
              <p:cxnSp>
                <p:nvCxnSpPr>
                  <p:cNvPr id="1494" name="Straight Connector 1493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495" name="Oval 1494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</p:grpSp>
        </p:grpSp>
        <p:grpSp>
          <p:nvGrpSpPr>
            <p:cNvPr id="2076" name="Group 2075"/>
            <p:cNvGrpSpPr/>
            <p:nvPr/>
          </p:nvGrpSpPr>
          <p:grpSpPr>
            <a:xfrm>
              <a:off x="1060464" y="2924939"/>
              <a:ext cx="867845" cy="358491"/>
              <a:chOff x="2006013" y="3019369"/>
              <a:chExt cx="1599385" cy="569031"/>
            </a:xfrm>
          </p:grpSpPr>
          <p:sp>
            <p:nvSpPr>
              <p:cNvPr id="1575" name="Can 1574"/>
              <p:cNvSpPr/>
              <p:nvPr/>
            </p:nvSpPr>
            <p:spPr>
              <a:xfrm>
                <a:off x="2006013" y="3019369"/>
                <a:ext cx="1599385" cy="558467"/>
              </a:xfrm>
              <a:prstGeom prst="can">
                <a:avLst/>
              </a:prstGeom>
              <a:solidFill>
                <a:schemeClr val="bg1">
                  <a:alpha val="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>
                    <a:solidFill>
                      <a:srgbClr val="000000"/>
                    </a:solidFill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1969" name="Group 1968"/>
              <p:cNvGrpSpPr/>
              <p:nvPr/>
            </p:nvGrpSpPr>
            <p:grpSpPr>
              <a:xfrm rot="17457768">
                <a:off x="2024972" y="3147731"/>
                <a:ext cx="161344" cy="139996"/>
                <a:chOff x="6918142" y="3767426"/>
                <a:chExt cx="825792" cy="797180"/>
              </a:xfrm>
            </p:grpSpPr>
            <p:sp>
              <p:nvSpPr>
                <p:cNvPr id="2030" name="Oval 2029"/>
                <p:cNvSpPr/>
                <p:nvPr/>
              </p:nvSpPr>
              <p:spPr>
                <a:xfrm>
                  <a:off x="7039363" y="3874865"/>
                  <a:ext cx="585008" cy="580624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1000" dirty="0">
                    <a:solidFill>
                      <a:srgbClr val="000000"/>
                    </a:solidFill>
                    <a:latin typeface="Arial"/>
                    <a:cs typeface="Arial"/>
                  </a:endParaRPr>
                </a:p>
              </p:txBody>
            </p:sp>
            <p:sp>
              <p:nvSpPr>
                <p:cNvPr id="2031" name="Freeform 2030"/>
                <p:cNvSpPr/>
                <p:nvPr/>
              </p:nvSpPr>
              <p:spPr>
                <a:xfrm>
                  <a:off x="7249721" y="4151879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2032" name="Freeform 2031"/>
                <p:cNvSpPr/>
                <p:nvPr/>
              </p:nvSpPr>
              <p:spPr>
                <a:xfrm>
                  <a:off x="7249721" y="4088811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2033" name="Oval 2032"/>
                <p:cNvSpPr/>
                <p:nvPr/>
              </p:nvSpPr>
              <p:spPr>
                <a:xfrm>
                  <a:off x="7192571" y="4012745"/>
                  <a:ext cx="285750" cy="31195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  <a:prstDash val="dot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2034" name="Oval 2033"/>
                <p:cNvSpPr/>
                <p:nvPr/>
              </p:nvSpPr>
              <p:spPr>
                <a:xfrm>
                  <a:off x="7092610" y="3924676"/>
                  <a:ext cx="480960" cy="479269"/>
                </a:xfrm>
                <a:prstGeom prst="ellipse">
                  <a:avLst/>
                </a:prstGeom>
                <a:noFill/>
                <a:ln w="12700" cmpd="sng"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 w="127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grpSp>
              <p:nvGrpSpPr>
                <p:cNvPr id="2035" name="Group 2034"/>
                <p:cNvGrpSpPr/>
                <p:nvPr/>
              </p:nvGrpSpPr>
              <p:grpSpPr>
                <a:xfrm rot="5400000">
                  <a:off x="7636810" y="4092281"/>
                  <a:ext cx="93676" cy="120572"/>
                  <a:chOff x="8245706" y="3756086"/>
                  <a:chExt cx="82954" cy="112080"/>
                </a:xfrm>
              </p:grpSpPr>
              <p:cxnSp>
                <p:nvCxnSpPr>
                  <p:cNvPr id="2057" name="Straight Connector 2056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058" name="Oval 2057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036" name="Group 2035"/>
                <p:cNvGrpSpPr/>
                <p:nvPr/>
              </p:nvGrpSpPr>
              <p:grpSpPr>
                <a:xfrm rot="10800000">
                  <a:off x="7284312" y="4461491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2055" name="Straight Connector 2054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056" name="Oval 2055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037" name="Group 2036"/>
                <p:cNvGrpSpPr/>
                <p:nvPr/>
              </p:nvGrpSpPr>
              <p:grpSpPr>
                <a:xfrm rot="2244254">
                  <a:off x="7516174" y="3873513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2053" name="Straight Connector 2052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054" name="Oval 2053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038" name="Group 2037"/>
                <p:cNvGrpSpPr/>
                <p:nvPr/>
              </p:nvGrpSpPr>
              <p:grpSpPr>
                <a:xfrm rot="18726037">
                  <a:off x="7028367" y="386439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2051" name="Straight Connector 2050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052" name="Oval 2051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039" name="Group 2038"/>
                <p:cNvGrpSpPr/>
                <p:nvPr/>
              </p:nvGrpSpPr>
              <p:grpSpPr>
                <a:xfrm rot="13820546">
                  <a:off x="7018950" y="4343235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2049" name="Straight Connector 2048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050" name="Oval 2049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040" name="Group 2039"/>
                <p:cNvGrpSpPr/>
                <p:nvPr/>
              </p:nvGrpSpPr>
              <p:grpSpPr>
                <a:xfrm>
                  <a:off x="7272275" y="3767426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2047" name="Straight Connector 2046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048" name="Oval 2047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041" name="Group 2040"/>
                <p:cNvGrpSpPr/>
                <p:nvPr/>
              </p:nvGrpSpPr>
              <p:grpSpPr>
                <a:xfrm rot="7282104">
                  <a:off x="7564084" y="431510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2045" name="Straight Connector 2044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046" name="Oval 2045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042" name="Group 2041"/>
                <p:cNvGrpSpPr/>
                <p:nvPr/>
              </p:nvGrpSpPr>
              <p:grpSpPr>
                <a:xfrm rot="16200000">
                  <a:off x="6931588" y="4098692"/>
                  <a:ext cx="93678" cy="120570"/>
                  <a:chOff x="8245706" y="3756086"/>
                  <a:chExt cx="82954" cy="112080"/>
                </a:xfrm>
              </p:grpSpPr>
              <p:cxnSp>
                <p:nvCxnSpPr>
                  <p:cNvPr id="2043" name="Straight Connector 2042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044" name="Oval 2043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1970" name="Group 1969"/>
              <p:cNvGrpSpPr/>
              <p:nvPr/>
            </p:nvGrpSpPr>
            <p:grpSpPr>
              <a:xfrm rot="17457768">
                <a:off x="2157584" y="3251484"/>
                <a:ext cx="161344" cy="139996"/>
                <a:chOff x="6918142" y="3767426"/>
                <a:chExt cx="825792" cy="797180"/>
              </a:xfrm>
            </p:grpSpPr>
            <p:sp>
              <p:nvSpPr>
                <p:cNvPr id="2001" name="Oval 2000"/>
                <p:cNvSpPr/>
                <p:nvPr/>
              </p:nvSpPr>
              <p:spPr>
                <a:xfrm>
                  <a:off x="7039363" y="3874865"/>
                  <a:ext cx="585008" cy="580624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1000" dirty="0">
                    <a:solidFill>
                      <a:srgbClr val="000000"/>
                    </a:solidFill>
                    <a:latin typeface="Arial"/>
                    <a:cs typeface="Arial"/>
                  </a:endParaRPr>
                </a:p>
              </p:txBody>
            </p:sp>
            <p:sp>
              <p:nvSpPr>
                <p:cNvPr id="2002" name="Freeform 2001"/>
                <p:cNvSpPr/>
                <p:nvPr/>
              </p:nvSpPr>
              <p:spPr>
                <a:xfrm>
                  <a:off x="7249721" y="4151879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2003" name="Freeform 2002"/>
                <p:cNvSpPr/>
                <p:nvPr/>
              </p:nvSpPr>
              <p:spPr>
                <a:xfrm>
                  <a:off x="7249721" y="4088811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2004" name="Oval 2003"/>
                <p:cNvSpPr/>
                <p:nvPr/>
              </p:nvSpPr>
              <p:spPr>
                <a:xfrm>
                  <a:off x="7192571" y="4012745"/>
                  <a:ext cx="285750" cy="31195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  <a:prstDash val="dot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2005" name="Oval 2004"/>
                <p:cNvSpPr/>
                <p:nvPr/>
              </p:nvSpPr>
              <p:spPr>
                <a:xfrm>
                  <a:off x="7092610" y="3924676"/>
                  <a:ext cx="480960" cy="479269"/>
                </a:xfrm>
                <a:prstGeom prst="ellipse">
                  <a:avLst/>
                </a:prstGeom>
                <a:noFill/>
                <a:ln w="12700" cmpd="sng"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 w="127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grpSp>
              <p:nvGrpSpPr>
                <p:cNvPr id="2006" name="Group 2005"/>
                <p:cNvGrpSpPr/>
                <p:nvPr/>
              </p:nvGrpSpPr>
              <p:grpSpPr>
                <a:xfrm rot="5400000">
                  <a:off x="7636810" y="4092281"/>
                  <a:ext cx="93676" cy="120572"/>
                  <a:chOff x="8245706" y="3756086"/>
                  <a:chExt cx="82954" cy="112080"/>
                </a:xfrm>
              </p:grpSpPr>
              <p:cxnSp>
                <p:nvCxnSpPr>
                  <p:cNvPr id="2028" name="Straight Connector 2027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029" name="Oval 2028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007" name="Group 2006"/>
                <p:cNvGrpSpPr/>
                <p:nvPr/>
              </p:nvGrpSpPr>
              <p:grpSpPr>
                <a:xfrm rot="10800000">
                  <a:off x="7284312" y="4461491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2026" name="Straight Connector 2025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027" name="Oval 2026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008" name="Group 2007"/>
                <p:cNvGrpSpPr/>
                <p:nvPr/>
              </p:nvGrpSpPr>
              <p:grpSpPr>
                <a:xfrm rot="2244254">
                  <a:off x="7516174" y="3873513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2024" name="Straight Connector 2023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025" name="Oval 2024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009" name="Group 2008"/>
                <p:cNvGrpSpPr/>
                <p:nvPr/>
              </p:nvGrpSpPr>
              <p:grpSpPr>
                <a:xfrm rot="18726037">
                  <a:off x="7028367" y="386439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2022" name="Straight Connector 2021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023" name="Oval 2022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010" name="Group 2009"/>
                <p:cNvGrpSpPr/>
                <p:nvPr/>
              </p:nvGrpSpPr>
              <p:grpSpPr>
                <a:xfrm rot="13820546">
                  <a:off x="7018950" y="4343235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2020" name="Straight Connector 2019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021" name="Oval 2020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011" name="Group 2010"/>
                <p:cNvGrpSpPr/>
                <p:nvPr/>
              </p:nvGrpSpPr>
              <p:grpSpPr>
                <a:xfrm>
                  <a:off x="7272275" y="3767426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2018" name="Straight Connector 2017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019" name="Oval 2018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012" name="Group 2011"/>
                <p:cNvGrpSpPr/>
                <p:nvPr/>
              </p:nvGrpSpPr>
              <p:grpSpPr>
                <a:xfrm rot="7282104">
                  <a:off x="7564084" y="431510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2016" name="Straight Connector 2015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017" name="Oval 2016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013" name="Group 2012"/>
                <p:cNvGrpSpPr/>
                <p:nvPr/>
              </p:nvGrpSpPr>
              <p:grpSpPr>
                <a:xfrm rot="16200000">
                  <a:off x="6931588" y="4098692"/>
                  <a:ext cx="93678" cy="120570"/>
                  <a:chOff x="8245706" y="3756086"/>
                  <a:chExt cx="82954" cy="112080"/>
                </a:xfrm>
              </p:grpSpPr>
              <p:cxnSp>
                <p:nvCxnSpPr>
                  <p:cNvPr id="2014" name="Straight Connector 2013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015" name="Oval 2014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1879" name="Group 1878"/>
              <p:cNvGrpSpPr/>
              <p:nvPr/>
            </p:nvGrpSpPr>
            <p:grpSpPr>
              <a:xfrm rot="17457768">
                <a:off x="2305960" y="3187350"/>
                <a:ext cx="161344" cy="139996"/>
                <a:chOff x="6918142" y="3767426"/>
                <a:chExt cx="825792" cy="797180"/>
              </a:xfrm>
            </p:grpSpPr>
            <p:sp>
              <p:nvSpPr>
                <p:cNvPr id="1940" name="Oval 1939"/>
                <p:cNvSpPr/>
                <p:nvPr/>
              </p:nvSpPr>
              <p:spPr>
                <a:xfrm>
                  <a:off x="7039363" y="3874865"/>
                  <a:ext cx="585008" cy="580624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1000" dirty="0">
                    <a:solidFill>
                      <a:srgbClr val="000000"/>
                    </a:solidFill>
                    <a:latin typeface="Arial"/>
                    <a:cs typeface="Arial"/>
                  </a:endParaRPr>
                </a:p>
              </p:txBody>
            </p:sp>
            <p:sp>
              <p:nvSpPr>
                <p:cNvPr id="1941" name="Freeform 1940"/>
                <p:cNvSpPr/>
                <p:nvPr/>
              </p:nvSpPr>
              <p:spPr>
                <a:xfrm>
                  <a:off x="7249721" y="4151879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942" name="Freeform 1941"/>
                <p:cNvSpPr/>
                <p:nvPr/>
              </p:nvSpPr>
              <p:spPr>
                <a:xfrm>
                  <a:off x="7249721" y="4088811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943" name="Oval 1942"/>
                <p:cNvSpPr/>
                <p:nvPr/>
              </p:nvSpPr>
              <p:spPr>
                <a:xfrm>
                  <a:off x="7192571" y="4012745"/>
                  <a:ext cx="285750" cy="31195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  <a:prstDash val="dot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944" name="Oval 1943"/>
                <p:cNvSpPr/>
                <p:nvPr/>
              </p:nvSpPr>
              <p:spPr>
                <a:xfrm>
                  <a:off x="7092610" y="3924676"/>
                  <a:ext cx="480960" cy="479269"/>
                </a:xfrm>
                <a:prstGeom prst="ellipse">
                  <a:avLst/>
                </a:prstGeom>
                <a:noFill/>
                <a:ln w="12700" cmpd="sng"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 w="127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grpSp>
              <p:nvGrpSpPr>
                <p:cNvPr id="1945" name="Group 1944"/>
                <p:cNvGrpSpPr/>
                <p:nvPr/>
              </p:nvGrpSpPr>
              <p:grpSpPr>
                <a:xfrm rot="5400000">
                  <a:off x="7636810" y="4092281"/>
                  <a:ext cx="93676" cy="120572"/>
                  <a:chOff x="8245706" y="3756086"/>
                  <a:chExt cx="82954" cy="112080"/>
                </a:xfrm>
              </p:grpSpPr>
              <p:cxnSp>
                <p:nvCxnSpPr>
                  <p:cNvPr id="1967" name="Straight Connector 1966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968" name="Oval 1967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946" name="Group 1945"/>
                <p:cNvGrpSpPr/>
                <p:nvPr/>
              </p:nvGrpSpPr>
              <p:grpSpPr>
                <a:xfrm rot="10800000">
                  <a:off x="7284312" y="4461491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965" name="Straight Connector 1964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966" name="Oval 1965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947" name="Group 1946"/>
                <p:cNvGrpSpPr/>
                <p:nvPr/>
              </p:nvGrpSpPr>
              <p:grpSpPr>
                <a:xfrm rot="2244254">
                  <a:off x="7516174" y="3873513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963" name="Straight Connector 1962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964" name="Oval 1963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948" name="Group 1947"/>
                <p:cNvGrpSpPr/>
                <p:nvPr/>
              </p:nvGrpSpPr>
              <p:grpSpPr>
                <a:xfrm rot="18726037">
                  <a:off x="7028367" y="386439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1961" name="Straight Connector 1960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962" name="Oval 1961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949" name="Group 1948"/>
                <p:cNvGrpSpPr/>
                <p:nvPr/>
              </p:nvGrpSpPr>
              <p:grpSpPr>
                <a:xfrm rot="13820546">
                  <a:off x="7018950" y="4343235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959" name="Straight Connector 1958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960" name="Oval 1959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950" name="Group 1949"/>
                <p:cNvGrpSpPr/>
                <p:nvPr/>
              </p:nvGrpSpPr>
              <p:grpSpPr>
                <a:xfrm>
                  <a:off x="7272275" y="3767426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957" name="Straight Connector 1956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958" name="Oval 1957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951" name="Group 1950"/>
                <p:cNvGrpSpPr/>
                <p:nvPr/>
              </p:nvGrpSpPr>
              <p:grpSpPr>
                <a:xfrm rot="7282104">
                  <a:off x="7564084" y="431510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1955" name="Straight Connector 1954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956" name="Oval 1955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952" name="Group 1951"/>
                <p:cNvGrpSpPr/>
                <p:nvPr/>
              </p:nvGrpSpPr>
              <p:grpSpPr>
                <a:xfrm rot="16200000">
                  <a:off x="6931588" y="4098692"/>
                  <a:ext cx="93678" cy="120570"/>
                  <a:chOff x="8245706" y="3756086"/>
                  <a:chExt cx="82954" cy="112080"/>
                </a:xfrm>
              </p:grpSpPr>
              <p:cxnSp>
                <p:nvCxnSpPr>
                  <p:cNvPr id="1953" name="Straight Connector 1952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954" name="Oval 1953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1880" name="Group 1879"/>
              <p:cNvGrpSpPr/>
              <p:nvPr/>
            </p:nvGrpSpPr>
            <p:grpSpPr>
              <a:xfrm rot="17457768">
                <a:off x="2625170" y="3202056"/>
                <a:ext cx="161344" cy="139996"/>
                <a:chOff x="6918142" y="3767426"/>
                <a:chExt cx="825792" cy="797180"/>
              </a:xfrm>
            </p:grpSpPr>
            <p:sp>
              <p:nvSpPr>
                <p:cNvPr id="1911" name="Oval 1910"/>
                <p:cNvSpPr/>
                <p:nvPr/>
              </p:nvSpPr>
              <p:spPr>
                <a:xfrm>
                  <a:off x="7039363" y="3874865"/>
                  <a:ext cx="585008" cy="580624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1000" dirty="0">
                    <a:solidFill>
                      <a:srgbClr val="000000"/>
                    </a:solidFill>
                    <a:latin typeface="Arial"/>
                    <a:cs typeface="Arial"/>
                  </a:endParaRPr>
                </a:p>
              </p:txBody>
            </p:sp>
            <p:sp>
              <p:nvSpPr>
                <p:cNvPr id="1912" name="Freeform 1911"/>
                <p:cNvSpPr/>
                <p:nvPr/>
              </p:nvSpPr>
              <p:spPr>
                <a:xfrm>
                  <a:off x="7249721" y="4151879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913" name="Freeform 1912"/>
                <p:cNvSpPr/>
                <p:nvPr/>
              </p:nvSpPr>
              <p:spPr>
                <a:xfrm>
                  <a:off x="7249721" y="4088811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914" name="Oval 1913"/>
                <p:cNvSpPr/>
                <p:nvPr/>
              </p:nvSpPr>
              <p:spPr>
                <a:xfrm>
                  <a:off x="7192571" y="4012745"/>
                  <a:ext cx="285750" cy="31195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  <a:prstDash val="dot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915" name="Oval 1914"/>
                <p:cNvSpPr/>
                <p:nvPr/>
              </p:nvSpPr>
              <p:spPr>
                <a:xfrm>
                  <a:off x="7092610" y="3924676"/>
                  <a:ext cx="480960" cy="479269"/>
                </a:xfrm>
                <a:prstGeom prst="ellipse">
                  <a:avLst/>
                </a:prstGeom>
                <a:noFill/>
                <a:ln w="12700" cmpd="sng"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 w="127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grpSp>
              <p:nvGrpSpPr>
                <p:cNvPr id="1916" name="Group 1915"/>
                <p:cNvGrpSpPr/>
                <p:nvPr/>
              </p:nvGrpSpPr>
              <p:grpSpPr>
                <a:xfrm rot="5400000">
                  <a:off x="7636810" y="4092281"/>
                  <a:ext cx="93676" cy="120572"/>
                  <a:chOff x="8245706" y="3756086"/>
                  <a:chExt cx="82954" cy="112080"/>
                </a:xfrm>
              </p:grpSpPr>
              <p:cxnSp>
                <p:nvCxnSpPr>
                  <p:cNvPr id="1938" name="Straight Connector 1937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939" name="Oval 1938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917" name="Group 1916"/>
                <p:cNvGrpSpPr/>
                <p:nvPr/>
              </p:nvGrpSpPr>
              <p:grpSpPr>
                <a:xfrm rot="10800000">
                  <a:off x="7284312" y="4461491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936" name="Straight Connector 1935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937" name="Oval 1936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918" name="Group 1917"/>
                <p:cNvGrpSpPr/>
                <p:nvPr/>
              </p:nvGrpSpPr>
              <p:grpSpPr>
                <a:xfrm rot="2244254">
                  <a:off x="7516174" y="3873513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934" name="Straight Connector 1933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935" name="Oval 1934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919" name="Group 1918"/>
                <p:cNvGrpSpPr/>
                <p:nvPr/>
              </p:nvGrpSpPr>
              <p:grpSpPr>
                <a:xfrm rot="18726037">
                  <a:off x="7028367" y="386439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1932" name="Straight Connector 1931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933" name="Oval 1932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920" name="Group 1919"/>
                <p:cNvGrpSpPr/>
                <p:nvPr/>
              </p:nvGrpSpPr>
              <p:grpSpPr>
                <a:xfrm rot="13820546">
                  <a:off x="7018950" y="4343235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930" name="Straight Connector 1929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931" name="Oval 1930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921" name="Group 1920"/>
                <p:cNvGrpSpPr/>
                <p:nvPr/>
              </p:nvGrpSpPr>
              <p:grpSpPr>
                <a:xfrm>
                  <a:off x="7272275" y="3767426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928" name="Straight Connector 1927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929" name="Oval 1928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922" name="Group 1921"/>
                <p:cNvGrpSpPr/>
                <p:nvPr/>
              </p:nvGrpSpPr>
              <p:grpSpPr>
                <a:xfrm rot="7282104">
                  <a:off x="7564084" y="431510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1926" name="Straight Connector 1925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927" name="Oval 1926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923" name="Group 1922"/>
                <p:cNvGrpSpPr/>
                <p:nvPr/>
              </p:nvGrpSpPr>
              <p:grpSpPr>
                <a:xfrm rot="16200000">
                  <a:off x="6931588" y="4098692"/>
                  <a:ext cx="93678" cy="120570"/>
                  <a:chOff x="8245706" y="3756086"/>
                  <a:chExt cx="82954" cy="112080"/>
                </a:xfrm>
              </p:grpSpPr>
              <p:cxnSp>
                <p:nvCxnSpPr>
                  <p:cNvPr id="1924" name="Straight Connector 1923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925" name="Oval 1924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1789" name="Group 1788"/>
              <p:cNvGrpSpPr/>
              <p:nvPr/>
            </p:nvGrpSpPr>
            <p:grpSpPr>
              <a:xfrm rot="5400000">
                <a:off x="3252325" y="3180247"/>
                <a:ext cx="161344" cy="139996"/>
                <a:chOff x="6918142" y="3767426"/>
                <a:chExt cx="825792" cy="797180"/>
              </a:xfrm>
            </p:grpSpPr>
            <p:sp>
              <p:nvSpPr>
                <p:cNvPr id="1850" name="Oval 1849"/>
                <p:cNvSpPr/>
                <p:nvPr/>
              </p:nvSpPr>
              <p:spPr>
                <a:xfrm>
                  <a:off x="7039363" y="3874865"/>
                  <a:ext cx="585008" cy="580624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1000" dirty="0">
                    <a:solidFill>
                      <a:srgbClr val="000000"/>
                    </a:solidFill>
                    <a:latin typeface="Arial"/>
                    <a:cs typeface="Arial"/>
                  </a:endParaRPr>
                </a:p>
              </p:txBody>
            </p:sp>
            <p:sp>
              <p:nvSpPr>
                <p:cNvPr id="1851" name="Freeform 1850"/>
                <p:cNvSpPr/>
                <p:nvPr/>
              </p:nvSpPr>
              <p:spPr>
                <a:xfrm>
                  <a:off x="7249721" y="4151879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852" name="Freeform 1851"/>
                <p:cNvSpPr/>
                <p:nvPr/>
              </p:nvSpPr>
              <p:spPr>
                <a:xfrm>
                  <a:off x="7249721" y="4088811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853" name="Oval 1852"/>
                <p:cNvSpPr/>
                <p:nvPr/>
              </p:nvSpPr>
              <p:spPr>
                <a:xfrm>
                  <a:off x="7192571" y="4012745"/>
                  <a:ext cx="285750" cy="31195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  <a:prstDash val="dot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854" name="Oval 1853"/>
                <p:cNvSpPr/>
                <p:nvPr/>
              </p:nvSpPr>
              <p:spPr>
                <a:xfrm>
                  <a:off x="7092610" y="3924676"/>
                  <a:ext cx="480960" cy="479269"/>
                </a:xfrm>
                <a:prstGeom prst="ellipse">
                  <a:avLst/>
                </a:prstGeom>
                <a:noFill/>
                <a:ln w="12700" cmpd="sng"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 w="127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grpSp>
              <p:nvGrpSpPr>
                <p:cNvPr id="1855" name="Group 1854"/>
                <p:cNvGrpSpPr/>
                <p:nvPr/>
              </p:nvGrpSpPr>
              <p:grpSpPr>
                <a:xfrm rot="5400000">
                  <a:off x="7636810" y="4092281"/>
                  <a:ext cx="93676" cy="120572"/>
                  <a:chOff x="8245706" y="3756086"/>
                  <a:chExt cx="82954" cy="112080"/>
                </a:xfrm>
              </p:grpSpPr>
              <p:cxnSp>
                <p:nvCxnSpPr>
                  <p:cNvPr id="1877" name="Straight Connector 1876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878" name="Oval 1877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856" name="Group 1855"/>
                <p:cNvGrpSpPr/>
                <p:nvPr/>
              </p:nvGrpSpPr>
              <p:grpSpPr>
                <a:xfrm rot="10800000">
                  <a:off x="7284312" y="4461491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875" name="Straight Connector 1874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876" name="Oval 1875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857" name="Group 1856"/>
                <p:cNvGrpSpPr/>
                <p:nvPr/>
              </p:nvGrpSpPr>
              <p:grpSpPr>
                <a:xfrm rot="2244254">
                  <a:off x="7516174" y="3873513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873" name="Straight Connector 1872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874" name="Oval 1873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858" name="Group 1857"/>
                <p:cNvGrpSpPr/>
                <p:nvPr/>
              </p:nvGrpSpPr>
              <p:grpSpPr>
                <a:xfrm rot="18726037">
                  <a:off x="7028367" y="386439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1871" name="Straight Connector 1870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872" name="Oval 1871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859" name="Group 1858"/>
                <p:cNvGrpSpPr/>
                <p:nvPr/>
              </p:nvGrpSpPr>
              <p:grpSpPr>
                <a:xfrm rot="13820546">
                  <a:off x="7018950" y="4343235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869" name="Straight Connector 1868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870" name="Oval 1869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860" name="Group 1859"/>
                <p:cNvGrpSpPr/>
                <p:nvPr/>
              </p:nvGrpSpPr>
              <p:grpSpPr>
                <a:xfrm>
                  <a:off x="7272275" y="3767426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867" name="Straight Connector 1866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868" name="Oval 1867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861" name="Group 1860"/>
                <p:cNvGrpSpPr/>
                <p:nvPr/>
              </p:nvGrpSpPr>
              <p:grpSpPr>
                <a:xfrm rot="7282104">
                  <a:off x="7564084" y="431510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1865" name="Straight Connector 1864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866" name="Oval 1865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862" name="Group 1861"/>
                <p:cNvGrpSpPr/>
                <p:nvPr/>
              </p:nvGrpSpPr>
              <p:grpSpPr>
                <a:xfrm rot="16200000">
                  <a:off x="6931588" y="4098692"/>
                  <a:ext cx="93678" cy="120570"/>
                  <a:chOff x="8245706" y="3756086"/>
                  <a:chExt cx="82954" cy="112080"/>
                </a:xfrm>
              </p:grpSpPr>
              <p:cxnSp>
                <p:nvCxnSpPr>
                  <p:cNvPr id="1863" name="Straight Connector 1862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864" name="Oval 1863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1790" name="Group 1789"/>
              <p:cNvGrpSpPr/>
              <p:nvPr/>
            </p:nvGrpSpPr>
            <p:grpSpPr>
              <a:xfrm rot="5400000">
                <a:off x="2921470" y="3237362"/>
                <a:ext cx="161344" cy="139996"/>
                <a:chOff x="6918142" y="3767426"/>
                <a:chExt cx="825792" cy="797180"/>
              </a:xfrm>
            </p:grpSpPr>
            <p:sp>
              <p:nvSpPr>
                <p:cNvPr id="1821" name="Oval 1820"/>
                <p:cNvSpPr/>
                <p:nvPr/>
              </p:nvSpPr>
              <p:spPr>
                <a:xfrm>
                  <a:off x="7039363" y="3874865"/>
                  <a:ext cx="585008" cy="580624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1000" dirty="0">
                    <a:solidFill>
                      <a:srgbClr val="000000"/>
                    </a:solidFill>
                    <a:latin typeface="Arial"/>
                    <a:cs typeface="Arial"/>
                  </a:endParaRPr>
                </a:p>
              </p:txBody>
            </p:sp>
            <p:sp>
              <p:nvSpPr>
                <p:cNvPr id="1822" name="Freeform 1821"/>
                <p:cNvSpPr/>
                <p:nvPr/>
              </p:nvSpPr>
              <p:spPr>
                <a:xfrm>
                  <a:off x="7249721" y="4151879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823" name="Freeform 1822"/>
                <p:cNvSpPr/>
                <p:nvPr/>
              </p:nvSpPr>
              <p:spPr>
                <a:xfrm>
                  <a:off x="7249721" y="4088811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824" name="Oval 1823"/>
                <p:cNvSpPr/>
                <p:nvPr/>
              </p:nvSpPr>
              <p:spPr>
                <a:xfrm>
                  <a:off x="7192571" y="4012745"/>
                  <a:ext cx="285750" cy="31195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  <a:prstDash val="dot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825" name="Oval 1824"/>
                <p:cNvSpPr/>
                <p:nvPr/>
              </p:nvSpPr>
              <p:spPr>
                <a:xfrm>
                  <a:off x="7092610" y="3924676"/>
                  <a:ext cx="480960" cy="479269"/>
                </a:xfrm>
                <a:prstGeom prst="ellipse">
                  <a:avLst/>
                </a:prstGeom>
                <a:noFill/>
                <a:ln w="12700" cmpd="sng"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 w="127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grpSp>
              <p:nvGrpSpPr>
                <p:cNvPr id="1826" name="Group 1825"/>
                <p:cNvGrpSpPr/>
                <p:nvPr/>
              </p:nvGrpSpPr>
              <p:grpSpPr>
                <a:xfrm rot="5400000">
                  <a:off x="7636810" y="4092281"/>
                  <a:ext cx="93676" cy="120572"/>
                  <a:chOff x="8245706" y="3756086"/>
                  <a:chExt cx="82954" cy="112080"/>
                </a:xfrm>
              </p:grpSpPr>
              <p:cxnSp>
                <p:nvCxnSpPr>
                  <p:cNvPr id="1848" name="Straight Connector 1847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849" name="Oval 1848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827" name="Group 1826"/>
                <p:cNvGrpSpPr/>
                <p:nvPr/>
              </p:nvGrpSpPr>
              <p:grpSpPr>
                <a:xfrm rot="10800000">
                  <a:off x="7284312" y="4461491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846" name="Straight Connector 1845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847" name="Oval 1846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828" name="Group 1827"/>
                <p:cNvGrpSpPr/>
                <p:nvPr/>
              </p:nvGrpSpPr>
              <p:grpSpPr>
                <a:xfrm rot="2244254">
                  <a:off x="7516174" y="3873513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844" name="Straight Connector 1843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845" name="Oval 1844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829" name="Group 1828"/>
                <p:cNvGrpSpPr/>
                <p:nvPr/>
              </p:nvGrpSpPr>
              <p:grpSpPr>
                <a:xfrm rot="18726037">
                  <a:off x="7028367" y="386439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1842" name="Straight Connector 1841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843" name="Oval 1842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830" name="Group 1829"/>
                <p:cNvGrpSpPr/>
                <p:nvPr/>
              </p:nvGrpSpPr>
              <p:grpSpPr>
                <a:xfrm rot="13820546">
                  <a:off x="7018950" y="4343235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840" name="Straight Connector 1839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841" name="Oval 1840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831" name="Group 1830"/>
                <p:cNvGrpSpPr/>
                <p:nvPr/>
              </p:nvGrpSpPr>
              <p:grpSpPr>
                <a:xfrm>
                  <a:off x="7272275" y="3767426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838" name="Straight Connector 1837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839" name="Oval 1838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832" name="Group 1831"/>
                <p:cNvGrpSpPr/>
                <p:nvPr/>
              </p:nvGrpSpPr>
              <p:grpSpPr>
                <a:xfrm rot="7282104">
                  <a:off x="7564084" y="431510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1836" name="Straight Connector 1835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837" name="Oval 1836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833" name="Group 1832"/>
                <p:cNvGrpSpPr/>
                <p:nvPr/>
              </p:nvGrpSpPr>
              <p:grpSpPr>
                <a:xfrm rot="16200000">
                  <a:off x="6931588" y="4098692"/>
                  <a:ext cx="93678" cy="120570"/>
                  <a:chOff x="8245706" y="3756086"/>
                  <a:chExt cx="82954" cy="112080"/>
                </a:xfrm>
              </p:grpSpPr>
              <p:cxnSp>
                <p:nvCxnSpPr>
                  <p:cNvPr id="1834" name="Straight Connector 1833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835" name="Oval 1834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1699" name="Group 1698"/>
              <p:cNvGrpSpPr/>
              <p:nvPr/>
            </p:nvGrpSpPr>
            <p:grpSpPr>
              <a:xfrm rot="5400000">
                <a:off x="2748776" y="3269048"/>
                <a:ext cx="161344" cy="139996"/>
                <a:chOff x="6918142" y="3767426"/>
                <a:chExt cx="825792" cy="797180"/>
              </a:xfrm>
            </p:grpSpPr>
            <p:sp>
              <p:nvSpPr>
                <p:cNvPr id="1760" name="Oval 1759"/>
                <p:cNvSpPr/>
                <p:nvPr/>
              </p:nvSpPr>
              <p:spPr>
                <a:xfrm>
                  <a:off x="7039363" y="3874865"/>
                  <a:ext cx="585008" cy="580624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1000" dirty="0">
                    <a:solidFill>
                      <a:srgbClr val="000000"/>
                    </a:solidFill>
                    <a:latin typeface="Arial"/>
                    <a:cs typeface="Arial"/>
                  </a:endParaRPr>
                </a:p>
              </p:txBody>
            </p:sp>
            <p:sp>
              <p:nvSpPr>
                <p:cNvPr id="1761" name="Freeform 1760"/>
                <p:cNvSpPr/>
                <p:nvPr/>
              </p:nvSpPr>
              <p:spPr>
                <a:xfrm>
                  <a:off x="7249721" y="4151879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762" name="Freeform 1761"/>
                <p:cNvSpPr/>
                <p:nvPr/>
              </p:nvSpPr>
              <p:spPr>
                <a:xfrm>
                  <a:off x="7249721" y="4088811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763" name="Oval 1762"/>
                <p:cNvSpPr/>
                <p:nvPr/>
              </p:nvSpPr>
              <p:spPr>
                <a:xfrm>
                  <a:off x="7192571" y="4012745"/>
                  <a:ext cx="285750" cy="31195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  <a:prstDash val="dot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764" name="Oval 1763"/>
                <p:cNvSpPr/>
                <p:nvPr/>
              </p:nvSpPr>
              <p:spPr>
                <a:xfrm>
                  <a:off x="7092610" y="3924676"/>
                  <a:ext cx="480960" cy="479269"/>
                </a:xfrm>
                <a:prstGeom prst="ellipse">
                  <a:avLst/>
                </a:prstGeom>
                <a:noFill/>
                <a:ln w="12700" cmpd="sng"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 w="127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grpSp>
              <p:nvGrpSpPr>
                <p:cNvPr id="1765" name="Group 1764"/>
                <p:cNvGrpSpPr/>
                <p:nvPr/>
              </p:nvGrpSpPr>
              <p:grpSpPr>
                <a:xfrm rot="5400000">
                  <a:off x="7636810" y="4092281"/>
                  <a:ext cx="93676" cy="120572"/>
                  <a:chOff x="8245706" y="3756086"/>
                  <a:chExt cx="82954" cy="112080"/>
                </a:xfrm>
              </p:grpSpPr>
              <p:cxnSp>
                <p:nvCxnSpPr>
                  <p:cNvPr id="1787" name="Straight Connector 1786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788" name="Oval 1787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766" name="Group 1765"/>
                <p:cNvGrpSpPr/>
                <p:nvPr/>
              </p:nvGrpSpPr>
              <p:grpSpPr>
                <a:xfrm rot="10800000">
                  <a:off x="7284312" y="4461491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785" name="Straight Connector 1784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786" name="Oval 1785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767" name="Group 1766"/>
                <p:cNvGrpSpPr/>
                <p:nvPr/>
              </p:nvGrpSpPr>
              <p:grpSpPr>
                <a:xfrm rot="2244254">
                  <a:off x="7516174" y="3873513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783" name="Straight Connector 1782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784" name="Oval 1783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768" name="Group 1767"/>
                <p:cNvGrpSpPr/>
                <p:nvPr/>
              </p:nvGrpSpPr>
              <p:grpSpPr>
                <a:xfrm rot="18726037">
                  <a:off x="7028367" y="386439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1781" name="Straight Connector 1780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782" name="Oval 1781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769" name="Group 1768"/>
                <p:cNvGrpSpPr/>
                <p:nvPr/>
              </p:nvGrpSpPr>
              <p:grpSpPr>
                <a:xfrm rot="13820546">
                  <a:off x="7018950" y="4343235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779" name="Straight Connector 1778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780" name="Oval 1779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770" name="Group 1769"/>
                <p:cNvGrpSpPr/>
                <p:nvPr/>
              </p:nvGrpSpPr>
              <p:grpSpPr>
                <a:xfrm>
                  <a:off x="7272275" y="3767426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777" name="Straight Connector 1776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778" name="Oval 1777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771" name="Group 1770"/>
                <p:cNvGrpSpPr/>
                <p:nvPr/>
              </p:nvGrpSpPr>
              <p:grpSpPr>
                <a:xfrm rot="7282104">
                  <a:off x="7564084" y="431510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1775" name="Straight Connector 1774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776" name="Oval 1775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772" name="Group 1771"/>
                <p:cNvGrpSpPr/>
                <p:nvPr/>
              </p:nvGrpSpPr>
              <p:grpSpPr>
                <a:xfrm rot="16200000">
                  <a:off x="6931588" y="4098692"/>
                  <a:ext cx="93678" cy="120570"/>
                  <a:chOff x="8245706" y="3756086"/>
                  <a:chExt cx="82954" cy="112080"/>
                </a:xfrm>
              </p:grpSpPr>
              <p:cxnSp>
                <p:nvCxnSpPr>
                  <p:cNvPr id="1773" name="Straight Connector 1772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774" name="Oval 1773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1700" name="Group 1699"/>
              <p:cNvGrpSpPr/>
              <p:nvPr/>
            </p:nvGrpSpPr>
            <p:grpSpPr>
              <a:xfrm rot="5400000">
                <a:off x="2462558" y="3231143"/>
                <a:ext cx="161344" cy="139996"/>
                <a:chOff x="6918142" y="3767426"/>
                <a:chExt cx="825792" cy="797180"/>
              </a:xfrm>
            </p:grpSpPr>
            <p:sp>
              <p:nvSpPr>
                <p:cNvPr id="1731" name="Oval 1730"/>
                <p:cNvSpPr/>
                <p:nvPr/>
              </p:nvSpPr>
              <p:spPr>
                <a:xfrm>
                  <a:off x="7039363" y="3874865"/>
                  <a:ext cx="585008" cy="580624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1000" dirty="0">
                    <a:solidFill>
                      <a:srgbClr val="000000"/>
                    </a:solidFill>
                    <a:latin typeface="Arial"/>
                    <a:cs typeface="Arial"/>
                  </a:endParaRPr>
                </a:p>
              </p:txBody>
            </p:sp>
            <p:sp>
              <p:nvSpPr>
                <p:cNvPr id="1732" name="Freeform 1731"/>
                <p:cNvSpPr/>
                <p:nvPr/>
              </p:nvSpPr>
              <p:spPr>
                <a:xfrm>
                  <a:off x="7249721" y="4151879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733" name="Freeform 1732"/>
                <p:cNvSpPr/>
                <p:nvPr/>
              </p:nvSpPr>
              <p:spPr>
                <a:xfrm>
                  <a:off x="7249721" y="4088811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734" name="Oval 1733"/>
                <p:cNvSpPr/>
                <p:nvPr/>
              </p:nvSpPr>
              <p:spPr>
                <a:xfrm>
                  <a:off x="7192571" y="4012745"/>
                  <a:ext cx="285750" cy="31195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  <a:prstDash val="dot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735" name="Oval 1734"/>
                <p:cNvSpPr/>
                <p:nvPr/>
              </p:nvSpPr>
              <p:spPr>
                <a:xfrm>
                  <a:off x="7092610" y="3924676"/>
                  <a:ext cx="480960" cy="479269"/>
                </a:xfrm>
                <a:prstGeom prst="ellipse">
                  <a:avLst/>
                </a:prstGeom>
                <a:noFill/>
                <a:ln w="12700" cmpd="sng"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 w="127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grpSp>
              <p:nvGrpSpPr>
                <p:cNvPr id="1736" name="Group 1735"/>
                <p:cNvGrpSpPr/>
                <p:nvPr/>
              </p:nvGrpSpPr>
              <p:grpSpPr>
                <a:xfrm rot="5400000">
                  <a:off x="7636810" y="4092281"/>
                  <a:ext cx="93676" cy="120572"/>
                  <a:chOff x="8245706" y="3756086"/>
                  <a:chExt cx="82954" cy="112080"/>
                </a:xfrm>
              </p:grpSpPr>
              <p:cxnSp>
                <p:nvCxnSpPr>
                  <p:cNvPr id="1758" name="Straight Connector 1757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759" name="Oval 1758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737" name="Group 1736"/>
                <p:cNvGrpSpPr/>
                <p:nvPr/>
              </p:nvGrpSpPr>
              <p:grpSpPr>
                <a:xfrm rot="10800000">
                  <a:off x="7284312" y="4461491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756" name="Straight Connector 1755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757" name="Oval 1756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738" name="Group 1737"/>
                <p:cNvGrpSpPr/>
                <p:nvPr/>
              </p:nvGrpSpPr>
              <p:grpSpPr>
                <a:xfrm rot="2244254">
                  <a:off x="7516174" y="3873513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754" name="Straight Connector 1753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755" name="Oval 1754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739" name="Group 1738"/>
                <p:cNvGrpSpPr/>
                <p:nvPr/>
              </p:nvGrpSpPr>
              <p:grpSpPr>
                <a:xfrm rot="18726037">
                  <a:off x="7028367" y="386439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1752" name="Straight Connector 1751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753" name="Oval 1752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740" name="Group 1739"/>
                <p:cNvGrpSpPr/>
                <p:nvPr/>
              </p:nvGrpSpPr>
              <p:grpSpPr>
                <a:xfrm rot="13820546">
                  <a:off x="7018950" y="4343235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750" name="Straight Connector 1749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751" name="Oval 1750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741" name="Group 1740"/>
                <p:cNvGrpSpPr/>
                <p:nvPr/>
              </p:nvGrpSpPr>
              <p:grpSpPr>
                <a:xfrm>
                  <a:off x="7272275" y="3767426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748" name="Straight Connector 1747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749" name="Oval 1748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742" name="Group 1741"/>
                <p:cNvGrpSpPr/>
                <p:nvPr/>
              </p:nvGrpSpPr>
              <p:grpSpPr>
                <a:xfrm rot="7282104">
                  <a:off x="7564084" y="431510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1746" name="Straight Connector 1745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747" name="Oval 1746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743" name="Group 1742"/>
                <p:cNvGrpSpPr/>
                <p:nvPr/>
              </p:nvGrpSpPr>
              <p:grpSpPr>
                <a:xfrm rot="16200000">
                  <a:off x="6931588" y="4098692"/>
                  <a:ext cx="93678" cy="120570"/>
                  <a:chOff x="8245706" y="3756086"/>
                  <a:chExt cx="82954" cy="112080"/>
                </a:xfrm>
              </p:grpSpPr>
              <p:cxnSp>
                <p:nvCxnSpPr>
                  <p:cNvPr id="1744" name="Straight Connector 1743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745" name="Oval 1744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1609" name="Group 1608"/>
              <p:cNvGrpSpPr/>
              <p:nvPr/>
            </p:nvGrpSpPr>
            <p:grpSpPr>
              <a:xfrm rot="5400000">
                <a:off x="3399618" y="3206272"/>
                <a:ext cx="161344" cy="139996"/>
                <a:chOff x="6918142" y="3767426"/>
                <a:chExt cx="825792" cy="797180"/>
              </a:xfrm>
            </p:grpSpPr>
            <p:sp>
              <p:nvSpPr>
                <p:cNvPr id="1670" name="Oval 1669"/>
                <p:cNvSpPr/>
                <p:nvPr/>
              </p:nvSpPr>
              <p:spPr>
                <a:xfrm>
                  <a:off x="7039363" y="3874865"/>
                  <a:ext cx="585008" cy="580624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1000" dirty="0">
                    <a:solidFill>
                      <a:srgbClr val="000000"/>
                    </a:solidFill>
                    <a:latin typeface="Arial"/>
                    <a:cs typeface="Arial"/>
                  </a:endParaRPr>
                </a:p>
              </p:txBody>
            </p:sp>
            <p:sp>
              <p:nvSpPr>
                <p:cNvPr id="1671" name="Freeform 1670"/>
                <p:cNvSpPr/>
                <p:nvPr/>
              </p:nvSpPr>
              <p:spPr>
                <a:xfrm>
                  <a:off x="7249721" y="4151879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672" name="Freeform 1671"/>
                <p:cNvSpPr/>
                <p:nvPr/>
              </p:nvSpPr>
              <p:spPr>
                <a:xfrm>
                  <a:off x="7249721" y="4088811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673" name="Oval 1672"/>
                <p:cNvSpPr/>
                <p:nvPr/>
              </p:nvSpPr>
              <p:spPr>
                <a:xfrm>
                  <a:off x="7192571" y="4012745"/>
                  <a:ext cx="285750" cy="31195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  <a:prstDash val="dot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674" name="Oval 1673"/>
                <p:cNvSpPr/>
                <p:nvPr/>
              </p:nvSpPr>
              <p:spPr>
                <a:xfrm>
                  <a:off x="7092610" y="3924676"/>
                  <a:ext cx="480960" cy="479269"/>
                </a:xfrm>
                <a:prstGeom prst="ellipse">
                  <a:avLst/>
                </a:prstGeom>
                <a:noFill/>
                <a:ln w="12700" cmpd="sng"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 w="127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grpSp>
              <p:nvGrpSpPr>
                <p:cNvPr id="1675" name="Group 1674"/>
                <p:cNvGrpSpPr/>
                <p:nvPr/>
              </p:nvGrpSpPr>
              <p:grpSpPr>
                <a:xfrm rot="5400000">
                  <a:off x="7636810" y="4092281"/>
                  <a:ext cx="93676" cy="120572"/>
                  <a:chOff x="8245706" y="3756086"/>
                  <a:chExt cx="82954" cy="112080"/>
                </a:xfrm>
              </p:grpSpPr>
              <p:cxnSp>
                <p:nvCxnSpPr>
                  <p:cNvPr id="1697" name="Straight Connector 1696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698" name="Oval 1697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676" name="Group 1675"/>
                <p:cNvGrpSpPr/>
                <p:nvPr/>
              </p:nvGrpSpPr>
              <p:grpSpPr>
                <a:xfrm rot="10800000">
                  <a:off x="7284312" y="4461491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695" name="Straight Connector 1694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696" name="Oval 1695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677" name="Group 1676"/>
                <p:cNvGrpSpPr/>
                <p:nvPr/>
              </p:nvGrpSpPr>
              <p:grpSpPr>
                <a:xfrm rot="2244254">
                  <a:off x="7516174" y="3873513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693" name="Straight Connector 1692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694" name="Oval 1693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678" name="Group 1677"/>
                <p:cNvGrpSpPr/>
                <p:nvPr/>
              </p:nvGrpSpPr>
              <p:grpSpPr>
                <a:xfrm rot="18726037">
                  <a:off x="7028367" y="386439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1691" name="Straight Connector 1690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692" name="Oval 1691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679" name="Group 1678"/>
                <p:cNvGrpSpPr/>
                <p:nvPr/>
              </p:nvGrpSpPr>
              <p:grpSpPr>
                <a:xfrm rot="13820546">
                  <a:off x="7018950" y="4343235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689" name="Straight Connector 1688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690" name="Oval 1689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680" name="Group 1679"/>
                <p:cNvGrpSpPr/>
                <p:nvPr/>
              </p:nvGrpSpPr>
              <p:grpSpPr>
                <a:xfrm>
                  <a:off x="7272275" y="3767426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687" name="Straight Connector 1686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688" name="Oval 1687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681" name="Group 1680"/>
                <p:cNvGrpSpPr/>
                <p:nvPr/>
              </p:nvGrpSpPr>
              <p:grpSpPr>
                <a:xfrm rot="7282104">
                  <a:off x="7564084" y="431510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1685" name="Straight Connector 1684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686" name="Oval 1685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682" name="Group 1681"/>
                <p:cNvGrpSpPr/>
                <p:nvPr/>
              </p:nvGrpSpPr>
              <p:grpSpPr>
                <a:xfrm rot="16200000">
                  <a:off x="6931588" y="4098692"/>
                  <a:ext cx="93678" cy="120570"/>
                  <a:chOff x="8245706" y="3756086"/>
                  <a:chExt cx="82954" cy="112080"/>
                </a:xfrm>
              </p:grpSpPr>
              <p:cxnSp>
                <p:nvCxnSpPr>
                  <p:cNvPr id="1683" name="Straight Connector 1682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684" name="Oval 1683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1610" name="Group 1609"/>
              <p:cNvGrpSpPr/>
              <p:nvPr/>
            </p:nvGrpSpPr>
            <p:grpSpPr>
              <a:xfrm rot="5400000">
                <a:off x="3078921" y="3222155"/>
                <a:ext cx="161344" cy="139996"/>
                <a:chOff x="6918142" y="3767426"/>
                <a:chExt cx="825792" cy="797180"/>
              </a:xfrm>
            </p:grpSpPr>
            <p:sp>
              <p:nvSpPr>
                <p:cNvPr id="1641" name="Oval 1640"/>
                <p:cNvSpPr/>
                <p:nvPr/>
              </p:nvSpPr>
              <p:spPr>
                <a:xfrm>
                  <a:off x="7039363" y="3874865"/>
                  <a:ext cx="585008" cy="580624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1000" dirty="0">
                    <a:solidFill>
                      <a:srgbClr val="000000"/>
                    </a:solidFill>
                    <a:latin typeface="Arial"/>
                    <a:cs typeface="Arial"/>
                  </a:endParaRPr>
                </a:p>
              </p:txBody>
            </p:sp>
            <p:sp>
              <p:nvSpPr>
                <p:cNvPr id="1642" name="Freeform 1641"/>
                <p:cNvSpPr/>
                <p:nvPr/>
              </p:nvSpPr>
              <p:spPr>
                <a:xfrm>
                  <a:off x="7249721" y="4151879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643" name="Freeform 1642"/>
                <p:cNvSpPr/>
                <p:nvPr/>
              </p:nvSpPr>
              <p:spPr>
                <a:xfrm>
                  <a:off x="7249721" y="4088811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644" name="Oval 1643"/>
                <p:cNvSpPr/>
                <p:nvPr/>
              </p:nvSpPr>
              <p:spPr>
                <a:xfrm>
                  <a:off x="7192571" y="4012745"/>
                  <a:ext cx="285750" cy="31195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  <a:prstDash val="dot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645" name="Oval 1644"/>
                <p:cNvSpPr/>
                <p:nvPr/>
              </p:nvSpPr>
              <p:spPr>
                <a:xfrm>
                  <a:off x="7092610" y="3924676"/>
                  <a:ext cx="480960" cy="479269"/>
                </a:xfrm>
                <a:prstGeom prst="ellipse">
                  <a:avLst/>
                </a:prstGeom>
                <a:noFill/>
                <a:ln w="12700" cmpd="sng"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 w="127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grpSp>
              <p:nvGrpSpPr>
                <p:cNvPr id="1646" name="Group 1645"/>
                <p:cNvGrpSpPr/>
                <p:nvPr/>
              </p:nvGrpSpPr>
              <p:grpSpPr>
                <a:xfrm rot="5400000">
                  <a:off x="7636810" y="4092281"/>
                  <a:ext cx="93676" cy="120572"/>
                  <a:chOff x="8245706" y="3756086"/>
                  <a:chExt cx="82954" cy="112080"/>
                </a:xfrm>
              </p:grpSpPr>
              <p:cxnSp>
                <p:nvCxnSpPr>
                  <p:cNvPr id="1668" name="Straight Connector 1667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669" name="Oval 1668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647" name="Group 1646"/>
                <p:cNvGrpSpPr/>
                <p:nvPr/>
              </p:nvGrpSpPr>
              <p:grpSpPr>
                <a:xfrm rot="10800000">
                  <a:off x="7284312" y="4461491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666" name="Straight Connector 1665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667" name="Oval 1666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648" name="Group 1647"/>
                <p:cNvGrpSpPr/>
                <p:nvPr/>
              </p:nvGrpSpPr>
              <p:grpSpPr>
                <a:xfrm rot="2244254">
                  <a:off x="7516174" y="3873513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664" name="Straight Connector 1663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665" name="Oval 1664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649" name="Group 1648"/>
                <p:cNvGrpSpPr/>
                <p:nvPr/>
              </p:nvGrpSpPr>
              <p:grpSpPr>
                <a:xfrm rot="18726037">
                  <a:off x="7028367" y="386439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1662" name="Straight Connector 1661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663" name="Oval 1662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650" name="Group 1649"/>
                <p:cNvGrpSpPr/>
                <p:nvPr/>
              </p:nvGrpSpPr>
              <p:grpSpPr>
                <a:xfrm rot="13820546">
                  <a:off x="7018950" y="4343235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660" name="Straight Connector 1659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661" name="Oval 1660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651" name="Group 1650"/>
                <p:cNvGrpSpPr/>
                <p:nvPr/>
              </p:nvGrpSpPr>
              <p:grpSpPr>
                <a:xfrm>
                  <a:off x="7272275" y="3767426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658" name="Straight Connector 1657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659" name="Oval 1658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652" name="Group 1651"/>
                <p:cNvGrpSpPr/>
                <p:nvPr/>
              </p:nvGrpSpPr>
              <p:grpSpPr>
                <a:xfrm rot="7282104">
                  <a:off x="7564084" y="431510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1656" name="Straight Connector 1655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657" name="Oval 1656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1653" name="Group 1652"/>
                <p:cNvGrpSpPr/>
                <p:nvPr/>
              </p:nvGrpSpPr>
              <p:grpSpPr>
                <a:xfrm rot="16200000">
                  <a:off x="6931588" y="4098692"/>
                  <a:ext cx="93678" cy="120570"/>
                  <a:chOff x="8245706" y="3756086"/>
                  <a:chExt cx="82954" cy="112080"/>
                </a:xfrm>
              </p:grpSpPr>
              <p:cxnSp>
                <p:nvCxnSpPr>
                  <p:cNvPr id="1654" name="Straight Connector 1653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655" name="Oval 1654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1576" name="Group 1575"/>
              <p:cNvGrpSpPr/>
              <p:nvPr/>
            </p:nvGrpSpPr>
            <p:grpSpPr>
              <a:xfrm>
                <a:off x="2013489" y="3368544"/>
                <a:ext cx="152700" cy="154926"/>
                <a:chOff x="3079254" y="2375543"/>
                <a:chExt cx="167460" cy="165302"/>
              </a:xfrm>
            </p:grpSpPr>
            <p:sp>
              <p:nvSpPr>
                <p:cNvPr id="1607" name="Freeform 1606"/>
                <p:cNvSpPr/>
                <p:nvPr/>
              </p:nvSpPr>
              <p:spPr>
                <a:xfrm>
                  <a:off x="3079254" y="2375543"/>
                  <a:ext cx="167460" cy="165302"/>
                </a:xfrm>
                <a:custGeom>
                  <a:avLst/>
                  <a:gdLst>
                    <a:gd name="connsiteX0" fmla="*/ 129274 w 167460"/>
                    <a:gd name="connsiteY0" fmla="*/ 337 h 165302"/>
                    <a:gd name="connsiteX1" fmla="*/ 1662 w 167460"/>
                    <a:gd name="connsiteY1" fmla="*/ 73254 h 165302"/>
                    <a:gd name="connsiteX2" fmla="*/ 62429 w 167460"/>
                    <a:gd name="connsiteY2" fmla="*/ 164401 h 165302"/>
                    <a:gd name="connsiteX3" fmla="*/ 147504 w 167460"/>
                    <a:gd name="connsiteY3" fmla="*/ 115789 h 165302"/>
                    <a:gd name="connsiteX4" fmla="*/ 165734 w 167460"/>
                    <a:gd name="connsiteY4" fmla="*/ 48949 h 165302"/>
                    <a:gd name="connsiteX5" fmla="*/ 129274 w 167460"/>
                    <a:gd name="connsiteY5" fmla="*/ 337 h 1653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67460" h="165302">
                      <a:moveTo>
                        <a:pt x="129274" y="337"/>
                      </a:moveTo>
                      <a:cubicBezTo>
                        <a:pt x="101929" y="4388"/>
                        <a:pt x="12803" y="45910"/>
                        <a:pt x="1662" y="73254"/>
                      </a:cubicBezTo>
                      <a:cubicBezTo>
                        <a:pt x="-9479" y="100598"/>
                        <a:pt x="38122" y="157312"/>
                        <a:pt x="62429" y="164401"/>
                      </a:cubicBezTo>
                      <a:cubicBezTo>
                        <a:pt x="86736" y="171490"/>
                        <a:pt x="130287" y="135031"/>
                        <a:pt x="147504" y="115789"/>
                      </a:cubicBezTo>
                      <a:cubicBezTo>
                        <a:pt x="164722" y="96547"/>
                        <a:pt x="170798" y="68191"/>
                        <a:pt x="165734" y="48949"/>
                      </a:cubicBezTo>
                      <a:cubicBezTo>
                        <a:pt x="160670" y="29707"/>
                        <a:pt x="156619" y="-3714"/>
                        <a:pt x="129274" y="337"/>
                      </a:cubicBezTo>
                      <a:close/>
                    </a:path>
                  </a:pathLst>
                </a:custGeom>
                <a:noFill/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608" name="Oval 1607"/>
                <p:cNvSpPr/>
                <p:nvPr/>
              </p:nvSpPr>
              <p:spPr>
                <a:xfrm>
                  <a:off x="3096404" y="2443595"/>
                  <a:ext cx="122469" cy="60161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577" name="Group 1576"/>
              <p:cNvGrpSpPr/>
              <p:nvPr/>
            </p:nvGrpSpPr>
            <p:grpSpPr>
              <a:xfrm rot="4914265">
                <a:off x="2156642" y="3399895"/>
                <a:ext cx="156949" cy="150732"/>
                <a:chOff x="3079254" y="2375543"/>
                <a:chExt cx="167460" cy="165302"/>
              </a:xfrm>
            </p:grpSpPr>
            <p:sp>
              <p:nvSpPr>
                <p:cNvPr id="1605" name="Freeform 1604"/>
                <p:cNvSpPr/>
                <p:nvPr/>
              </p:nvSpPr>
              <p:spPr>
                <a:xfrm>
                  <a:off x="3079254" y="2375543"/>
                  <a:ext cx="167460" cy="165302"/>
                </a:xfrm>
                <a:custGeom>
                  <a:avLst/>
                  <a:gdLst>
                    <a:gd name="connsiteX0" fmla="*/ 129274 w 167460"/>
                    <a:gd name="connsiteY0" fmla="*/ 337 h 165302"/>
                    <a:gd name="connsiteX1" fmla="*/ 1662 w 167460"/>
                    <a:gd name="connsiteY1" fmla="*/ 73254 h 165302"/>
                    <a:gd name="connsiteX2" fmla="*/ 62429 w 167460"/>
                    <a:gd name="connsiteY2" fmla="*/ 164401 h 165302"/>
                    <a:gd name="connsiteX3" fmla="*/ 147504 w 167460"/>
                    <a:gd name="connsiteY3" fmla="*/ 115789 h 165302"/>
                    <a:gd name="connsiteX4" fmla="*/ 165734 w 167460"/>
                    <a:gd name="connsiteY4" fmla="*/ 48949 h 165302"/>
                    <a:gd name="connsiteX5" fmla="*/ 129274 w 167460"/>
                    <a:gd name="connsiteY5" fmla="*/ 337 h 1653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67460" h="165302">
                      <a:moveTo>
                        <a:pt x="129274" y="337"/>
                      </a:moveTo>
                      <a:cubicBezTo>
                        <a:pt x="101929" y="4388"/>
                        <a:pt x="12803" y="45910"/>
                        <a:pt x="1662" y="73254"/>
                      </a:cubicBezTo>
                      <a:cubicBezTo>
                        <a:pt x="-9479" y="100598"/>
                        <a:pt x="38122" y="157312"/>
                        <a:pt x="62429" y="164401"/>
                      </a:cubicBezTo>
                      <a:cubicBezTo>
                        <a:pt x="86736" y="171490"/>
                        <a:pt x="130287" y="135031"/>
                        <a:pt x="147504" y="115789"/>
                      </a:cubicBezTo>
                      <a:cubicBezTo>
                        <a:pt x="164722" y="96547"/>
                        <a:pt x="170798" y="68191"/>
                        <a:pt x="165734" y="48949"/>
                      </a:cubicBezTo>
                      <a:cubicBezTo>
                        <a:pt x="160670" y="29707"/>
                        <a:pt x="156619" y="-3714"/>
                        <a:pt x="129274" y="337"/>
                      </a:cubicBezTo>
                      <a:close/>
                    </a:path>
                  </a:pathLst>
                </a:custGeom>
                <a:noFill/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606" name="Oval 1605"/>
                <p:cNvSpPr/>
                <p:nvPr/>
              </p:nvSpPr>
              <p:spPr>
                <a:xfrm>
                  <a:off x="3096404" y="2443595"/>
                  <a:ext cx="122469" cy="60161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578" name="Group 1577"/>
              <p:cNvGrpSpPr/>
              <p:nvPr/>
            </p:nvGrpSpPr>
            <p:grpSpPr>
              <a:xfrm>
                <a:off x="2313262" y="3397445"/>
                <a:ext cx="152700" cy="154926"/>
                <a:chOff x="3079254" y="2375543"/>
                <a:chExt cx="167460" cy="165302"/>
              </a:xfrm>
            </p:grpSpPr>
            <p:sp>
              <p:nvSpPr>
                <p:cNvPr id="1603" name="Freeform 1602"/>
                <p:cNvSpPr/>
                <p:nvPr/>
              </p:nvSpPr>
              <p:spPr>
                <a:xfrm>
                  <a:off x="3079254" y="2375543"/>
                  <a:ext cx="167460" cy="165302"/>
                </a:xfrm>
                <a:custGeom>
                  <a:avLst/>
                  <a:gdLst>
                    <a:gd name="connsiteX0" fmla="*/ 129274 w 167460"/>
                    <a:gd name="connsiteY0" fmla="*/ 337 h 165302"/>
                    <a:gd name="connsiteX1" fmla="*/ 1662 w 167460"/>
                    <a:gd name="connsiteY1" fmla="*/ 73254 h 165302"/>
                    <a:gd name="connsiteX2" fmla="*/ 62429 w 167460"/>
                    <a:gd name="connsiteY2" fmla="*/ 164401 h 165302"/>
                    <a:gd name="connsiteX3" fmla="*/ 147504 w 167460"/>
                    <a:gd name="connsiteY3" fmla="*/ 115789 h 165302"/>
                    <a:gd name="connsiteX4" fmla="*/ 165734 w 167460"/>
                    <a:gd name="connsiteY4" fmla="*/ 48949 h 165302"/>
                    <a:gd name="connsiteX5" fmla="*/ 129274 w 167460"/>
                    <a:gd name="connsiteY5" fmla="*/ 337 h 1653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67460" h="165302">
                      <a:moveTo>
                        <a:pt x="129274" y="337"/>
                      </a:moveTo>
                      <a:cubicBezTo>
                        <a:pt x="101929" y="4388"/>
                        <a:pt x="12803" y="45910"/>
                        <a:pt x="1662" y="73254"/>
                      </a:cubicBezTo>
                      <a:cubicBezTo>
                        <a:pt x="-9479" y="100598"/>
                        <a:pt x="38122" y="157312"/>
                        <a:pt x="62429" y="164401"/>
                      </a:cubicBezTo>
                      <a:cubicBezTo>
                        <a:pt x="86736" y="171490"/>
                        <a:pt x="130287" y="135031"/>
                        <a:pt x="147504" y="115789"/>
                      </a:cubicBezTo>
                      <a:cubicBezTo>
                        <a:pt x="164722" y="96547"/>
                        <a:pt x="170798" y="68191"/>
                        <a:pt x="165734" y="48949"/>
                      </a:cubicBezTo>
                      <a:cubicBezTo>
                        <a:pt x="160670" y="29707"/>
                        <a:pt x="156619" y="-3714"/>
                        <a:pt x="129274" y="337"/>
                      </a:cubicBezTo>
                      <a:close/>
                    </a:path>
                  </a:pathLst>
                </a:custGeom>
                <a:noFill/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604" name="Oval 1603"/>
                <p:cNvSpPr/>
                <p:nvPr/>
              </p:nvSpPr>
              <p:spPr>
                <a:xfrm>
                  <a:off x="3096404" y="2443595"/>
                  <a:ext cx="122469" cy="60161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579" name="Group 1578"/>
              <p:cNvGrpSpPr/>
              <p:nvPr/>
            </p:nvGrpSpPr>
            <p:grpSpPr>
              <a:xfrm rot="4914265">
                <a:off x="2456415" y="3428796"/>
                <a:ext cx="156949" cy="150732"/>
                <a:chOff x="3079254" y="2375543"/>
                <a:chExt cx="167460" cy="165302"/>
              </a:xfrm>
            </p:grpSpPr>
            <p:sp>
              <p:nvSpPr>
                <p:cNvPr id="1601" name="Freeform 1600"/>
                <p:cNvSpPr/>
                <p:nvPr/>
              </p:nvSpPr>
              <p:spPr>
                <a:xfrm>
                  <a:off x="3079254" y="2375543"/>
                  <a:ext cx="167460" cy="165302"/>
                </a:xfrm>
                <a:custGeom>
                  <a:avLst/>
                  <a:gdLst>
                    <a:gd name="connsiteX0" fmla="*/ 129274 w 167460"/>
                    <a:gd name="connsiteY0" fmla="*/ 337 h 165302"/>
                    <a:gd name="connsiteX1" fmla="*/ 1662 w 167460"/>
                    <a:gd name="connsiteY1" fmla="*/ 73254 h 165302"/>
                    <a:gd name="connsiteX2" fmla="*/ 62429 w 167460"/>
                    <a:gd name="connsiteY2" fmla="*/ 164401 h 165302"/>
                    <a:gd name="connsiteX3" fmla="*/ 147504 w 167460"/>
                    <a:gd name="connsiteY3" fmla="*/ 115789 h 165302"/>
                    <a:gd name="connsiteX4" fmla="*/ 165734 w 167460"/>
                    <a:gd name="connsiteY4" fmla="*/ 48949 h 165302"/>
                    <a:gd name="connsiteX5" fmla="*/ 129274 w 167460"/>
                    <a:gd name="connsiteY5" fmla="*/ 337 h 1653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67460" h="165302">
                      <a:moveTo>
                        <a:pt x="129274" y="337"/>
                      </a:moveTo>
                      <a:cubicBezTo>
                        <a:pt x="101929" y="4388"/>
                        <a:pt x="12803" y="45910"/>
                        <a:pt x="1662" y="73254"/>
                      </a:cubicBezTo>
                      <a:cubicBezTo>
                        <a:pt x="-9479" y="100598"/>
                        <a:pt x="38122" y="157312"/>
                        <a:pt x="62429" y="164401"/>
                      </a:cubicBezTo>
                      <a:cubicBezTo>
                        <a:pt x="86736" y="171490"/>
                        <a:pt x="130287" y="135031"/>
                        <a:pt x="147504" y="115789"/>
                      </a:cubicBezTo>
                      <a:cubicBezTo>
                        <a:pt x="164722" y="96547"/>
                        <a:pt x="170798" y="68191"/>
                        <a:pt x="165734" y="48949"/>
                      </a:cubicBezTo>
                      <a:cubicBezTo>
                        <a:pt x="160670" y="29707"/>
                        <a:pt x="156619" y="-3714"/>
                        <a:pt x="129274" y="337"/>
                      </a:cubicBezTo>
                      <a:close/>
                    </a:path>
                  </a:pathLst>
                </a:custGeom>
                <a:noFill/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602" name="Oval 1601"/>
                <p:cNvSpPr/>
                <p:nvPr/>
              </p:nvSpPr>
              <p:spPr>
                <a:xfrm>
                  <a:off x="3096404" y="2443595"/>
                  <a:ext cx="122469" cy="60161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580" name="Group 1579"/>
              <p:cNvGrpSpPr/>
              <p:nvPr/>
            </p:nvGrpSpPr>
            <p:grpSpPr>
              <a:xfrm>
                <a:off x="2585435" y="3403209"/>
                <a:ext cx="152700" cy="154926"/>
                <a:chOff x="3079254" y="2375543"/>
                <a:chExt cx="167460" cy="165302"/>
              </a:xfrm>
            </p:grpSpPr>
            <p:sp>
              <p:nvSpPr>
                <p:cNvPr id="1599" name="Freeform 1598"/>
                <p:cNvSpPr/>
                <p:nvPr/>
              </p:nvSpPr>
              <p:spPr>
                <a:xfrm>
                  <a:off x="3079254" y="2375543"/>
                  <a:ext cx="167460" cy="165302"/>
                </a:xfrm>
                <a:custGeom>
                  <a:avLst/>
                  <a:gdLst>
                    <a:gd name="connsiteX0" fmla="*/ 129274 w 167460"/>
                    <a:gd name="connsiteY0" fmla="*/ 337 h 165302"/>
                    <a:gd name="connsiteX1" fmla="*/ 1662 w 167460"/>
                    <a:gd name="connsiteY1" fmla="*/ 73254 h 165302"/>
                    <a:gd name="connsiteX2" fmla="*/ 62429 w 167460"/>
                    <a:gd name="connsiteY2" fmla="*/ 164401 h 165302"/>
                    <a:gd name="connsiteX3" fmla="*/ 147504 w 167460"/>
                    <a:gd name="connsiteY3" fmla="*/ 115789 h 165302"/>
                    <a:gd name="connsiteX4" fmla="*/ 165734 w 167460"/>
                    <a:gd name="connsiteY4" fmla="*/ 48949 h 165302"/>
                    <a:gd name="connsiteX5" fmla="*/ 129274 w 167460"/>
                    <a:gd name="connsiteY5" fmla="*/ 337 h 1653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67460" h="165302">
                      <a:moveTo>
                        <a:pt x="129274" y="337"/>
                      </a:moveTo>
                      <a:cubicBezTo>
                        <a:pt x="101929" y="4388"/>
                        <a:pt x="12803" y="45910"/>
                        <a:pt x="1662" y="73254"/>
                      </a:cubicBezTo>
                      <a:cubicBezTo>
                        <a:pt x="-9479" y="100598"/>
                        <a:pt x="38122" y="157312"/>
                        <a:pt x="62429" y="164401"/>
                      </a:cubicBezTo>
                      <a:cubicBezTo>
                        <a:pt x="86736" y="171490"/>
                        <a:pt x="130287" y="135031"/>
                        <a:pt x="147504" y="115789"/>
                      </a:cubicBezTo>
                      <a:cubicBezTo>
                        <a:pt x="164722" y="96547"/>
                        <a:pt x="170798" y="68191"/>
                        <a:pt x="165734" y="48949"/>
                      </a:cubicBezTo>
                      <a:cubicBezTo>
                        <a:pt x="160670" y="29707"/>
                        <a:pt x="156619" y="-3714"/>
                        <a:pt x="129274" y="337"/>
                      </a:cubicBezTo>
                      <a:close/>
                    </a:path>
                  </a:pathLst>
                </a:custGeom>
                <a:noFill/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600" name="Oval 1599"/>
                <p:cNvSpPr/>
                <p:nvPr/>
              </p:nvSpPr>
              <p:spPr>
                <a:xfrm>
                  <a:off x="3096404" y="2443595"/>
                  <a:ext cx="122469" cy="60161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581" name="Group 1580"/>
              <p:cNvGrpSpPr/>
              <p:nvPr/>
            </p:nvGrpSpPr>
            <p:grpSpPr>
              <a:xfrm rot="4914265">
                <a:off x="2728587" y="3434560"/>
                <a:ext cx="156949" cy="150732"/>
                <a:chOff x="3079254" y="2375543"/>
                <a:chExt cx="167460" cy="165302"/>
              </a:xfrm>
            </p:grpSpPr>
            <p:sp>
              <p:nvSpPr>
                <p:cNvPr id="1597" name="Freeform 1596"/>
                <p:cNvSpPr/>
                <p:nvPr/>
              </p:nvSpPr>
              <p:spPr>
                <a:xfrm>
                  <a:off x="3079254" y="2375543"/>
                  <a:ext cx="167460" cy="165302"/>
                </a:xfrm>
                <a:custGeom>
                  <a:avLst/>
                  <a:gdLst>
                    <a:gd name="connsiteX0" fmla="*/ 129274 w 167460"/>
                    <a:gd name="connsiteY0" fmla="*/ 337 h 165302"/>
                    <a:gd name="connsiteX1" fmla="*/ 1662 w 167460"/>
                    <a:gd name="connsiteY1" fmla="*/ 73254 h 165302"/>
                    <a:gd name="connsiteX2" fmla="*/ 62429 w 167460"/>
                    <a:gd name="connsiteY2" fmla="*/ 164401 h 165302"/>
                    <a:gd name="connsiteX3" fmla="*/ 147504 w 167460"/>
                    <a:gd name="connsiteY3" fmla="*/ 115789 h 165302"/>
                    <a:gd name="connsiteX4" fmla="*/ 165734 w 167460"/>
                    <a:gd name="connsiteY4" fmla="*/ 48949 h 165302"/>
                    <a:gd name="connsiteX5" fmla="*/ 129274 w 167460"/>
                    <a:gd name="connsiteY5" fmla="*/ 337 h 1653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67460" h="165302">
                      <a:moveTo>
                        <a:pt x="129274" y="337"/>
                      </a:moveTo>
                      <a:cubicBezTo>
                        <a:pt x="101929" y="4388"/>
                        <a:pt x="12803" y="45910"/>
                        <a:pt x="1662" y="73254"/>
                      </a:cubicBezTo>
                      <a:cubicBezTo>
                        <a:pt x="-9479" y="100598"/>
                        <a:pt x="38122" y="157312"/>
                        <a:pt x="62429" y="164401"/>
                      </a:cubicBezTo>
                      <a:cubicBezTo>
                        <a:pt x="86736" y="171490"/>
                        <a:pt x="130287" y="135031"/>
                        <a:pt x="147504" y="115789"/>
                      </a:cubicBezTo>
                      <a:cubicBezTo>
                        <a:pt x="164722" y="96547"/>
                        <a:pt x="170798" y="68191"/>
                        <a:pt x="165734" y="48949"/>
                      </a:cubicBezTo>
                      <a:cubicBezTo>
                        <a:pt x="160670" y="29707"/>
                        <a:pt x="156619" y="-3714"/>
                        <a:pt x="129274" y="337"/>
                      </a:cubicBezTo>
                      <a:close/>
                    </a:path>
                  </a:pathLst>
                </a:custGeom>
                <a:noFill/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598" name="Oval 1597"/>
                <p:cNvSpPr/>
                <p:nvPr/>
              </p:nvSpPr>
              <p:spPr>
                <a:xfrm>
                  <a:off x="3096404" y="2443595"/>
                  <a:ext cx="122469" cy="60161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582" name="Group 1581"/>
              <p:cNvGrpSpPr/>
              <p:nvPr/>
            </p:nvGrpSpPr>
            <p:grpSpPr>
              <a:xfrm>
                <a:off x="2869516" y="3385800"/>
                <a:ext cx="152700" cy="154926"/>
                <a:chOff x="3079254" y="2375543"/>
                <a:chExt cx="167460" cy="165302"/>
              </a:xfrm>
            </p:grpSpPr>
            <p:sp>
              <p:nvSpPr>
                <p:cNvPr id="1595" name="Freeform 1594"/>
                <p:cNvSpPr/>
                <p:nvPr/>
              </p:nvSpPr>
              <p:spPr>
                <a:xfrm>
                  <a:off x="3079254" y="2375543"/>
                  <a:ext cx="167460" cy="165302"/>
                </a:xfrm>
                <a:custGeom>
                  <a:avLst/>
                  <a:gdLst>
                    <a:gd name="connsiteX0" fmla="*/ 129274 w 167460"/>
                    <a:gd name="connsiteY0" fmla="*/ 337 h 165302"/>
                    <a:gd name="connsiteX1" fmla="*/ 1662 w 167460"/>
                    <a:gd name="connsiteY1" fmla="*/ 73254 h 165302"/>
                    <a:gd name="connsiteX2" fmla="*/ 62429 w 167460"/>
                    <a:gd name="connsiteY2" fmla="*/ 164401 h 165302"/>
                    <a:gd name="connsiteX3" fmla="*/ 147504 w 167460"/>
                    <a:gd name="connsiteY3" fmla="*/ 115789 h 165302"/>
                    <a:gd name="connsiteX4" fmla="*/ 165734 w 167460"/>
                    <a:gd name="connsiteY4" fmla="*/ 48949 h 165302"/>
                    <a:gd name="connsiteX5" fmla="*/ 129274 w 167460"/>
                    <a:gd name="connsiteY5" fmla="*/ 337 h 1653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67460" h="165302">
                      <a:moveTo>
                        <a:pt x="129274" y="337"/>
                      </a:moveTo>
                      <a:cubicBezTo>
                        <a:pt x="101929" y="4388"/>
                        <a:pt x="12803" y="45910"/>
                        <a:pt x="1662" y="73254"/>
                      </a:cubicBezTo>
                      <a:cubicBezTo>
                        <a:pt x="-9479" y="100598"/>
                        <a:pt x="38122" y="157312"/>
                        <a:pt x="62429" y="164401"/>
                      </a:cubicBezTo>
                      <a:cubicBezTo>
                        <a:pt x="86736" y="171490"/>
                        <a:pt x="130287" y="135031"/>
                        <a:pt x="147504" y="115789"/>
                      </a:cubicBezTo>
                      <a:cubicBezTo>
                        <a:pt x="164722" y="96547"/>
                        <a:pt x="170798" y="68191"/>
                        <a:pt x="165734" y="48949"/>
                      </a:cubicBezTo>
                      <a:cubicBezTo>
                        <a:pt x="160670" y="29707"/>
                        <a:pt x="156619" y="-3714"/>
                        <a:pt x="129274" y="337"/>
                      </a:cubicBezTo>
                      <a:close/>
                    </a:path>
                  </a:pathLst>
                </a:custGeom>
                <a:noFill/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596" name="Oval 1595"/>
                <p:cNvSpPr/>
                <p:nvPr/>
              </p:nvSpPr>
              <p:spPr>
                <a:xfrm>
                  <a:off x="3096404" y="2443595"/>
                  <a:ext cx="122469" cy="60161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583" name="Group 1582"/>
              <p:cNvGrpSpPr/>
              <p:nvPr/>
            </p:nvGrpSpPr>
            <p:grpSpPr>
              <a:xfrm rot="4914265">
                <a:off x="3012669" y="3417151"/>
                <a:ext cx="156949" cy="150732"/>
                <a:chOff x="3079254" y="2375543"/>
                <a:chExt cx="167460" cy="165302"/>
              </a:xfrm>
            </p:grpSpPr>
            <p:sp>
              <p:nvSpPr>
                <p:cNvPr id="1593" name="Freeform 1592"/>
                <p:cNvSpPr/>
                <p:nvPr/>
              </p:nvSpPr>
              <p:spPr>
                <a:xfrm>
                  <a:off x="3079254" y="2375543"/>
                  <a:ext cx="167460" cy="165302"/>
                </a:xfrm>
                <a:custGeom>
                  <a:avLst/>
                  <a:gdLst>
                    <a:gd name="connsiteX0" fmla="*/ 129274 w 167460"/>
                    <a:gd name="connsiteY0" fmla="*/ 337 h 165302"/>
                    <a:gd name="connsiteX1" fmla="*/ 1662 w 167460"/>
                    <a:gd name="connsiteY1" fmla="*/ 73254 h 165302"/>
                    <a:gd name="connsiteX2" fmla="*/ 62429 w 167460"/>
                    <a:gd name="connsiteY2" fmla="*/ 164401 h 165302"/>
                    <a:gd name="connsiteX3" fmla="*/ 147504 w 167460"/>
                    <a:gd name="connsiteY3" fmla="*/ 115789 h 165302"/>
                    <a:gd name="connsiteX4" fmla="*/ 165734 w 167460"/>
                    <a:gd name="connsiteY4" fmla="*/ 48949 h 165302"/>
                    <a:gd name="connsiteX5" fmla="*/ 129274 w 167460"/>
                    <a:gd name="connsiteY5" fmla="*/ 337 h 1653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67460" h="165302">
                      <a:moveTo>
                        <a:pt x="129274" y="337"/>
                      </a:moveTo>
                      <a:cubicBezTo>
                        <a:pt x="101929" y="4388"/>
                        <a:pt x="12803" y="45910"/>
                        <a:pt x="1662" y="73254"/>
                      </a:cubicBezTo>
                      <a:cubicBezTo>
                        <a:pt x="-9479" y="100598"/>
                        <a:pt x="38122" y="157312"/>
                        <a:pt x="62429" y="164401"/>
                      </a:cubicBezTo>
                      <a:cubicBezTo>
                        <a:pt x="86736" y="171490"/>
                        <a:pt x="130287" y="135031"/>
                        <a:pt x="147504" y="115789"/>
                      </a:cubicBezTo>
                      <a:cubicBezTo>
                        <a:pt x="164722" y="96547"/>
                        <a:pt x="170798" y="68191"/>
                        <a:pt x="165734" y="48949"/>
                      </a:cubicBezTo>
                      <a:cubicBezTo>
                        <a:pt x="160670" y="29707"/>
                        <a:pt x="156619" y="-3714"/>
                        <a:pt x="129274" y="337"/>
                      </a:cubicBezTo>
                      <a:close/>
                    </a:path>
                  </a:pathLst>
                </a:custGeom>
                <a:noFill/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594" name="Oval 1593"/>
                <p:cNvSpPr/>
                <p:nvPr/>
              </p:nvSpPr>
              <p:spPr>
                <a:xfrm>
                  <a:off x="3096404" y="2443595"/>
                  <a:ext cx="122469" cy="60161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584" name="Group 1583"/>
              <p:cNvGrpSpPr/>
              <p:nvPr/>
            </p:nvGrpSpPr>
            <p:grpSpPr>
              <a:xfrm>
                <a:off x="3116142" y="3363495"/>
                <a:ext cx="152700" cy="154926"/>
                <a:chOff x="3079254" y="2375543"/>
                <a:chExt cx="167460" cy="165302"/>
              </a:xfrm>
            </p:grpSpPr>
            <p:sp>
              <p:nvSpPr>
                <p:cNvPr id="1591" name="Freeform 1590"/>
                <p:cNvSpPr/>
                <p:nvPr/>
              </p:nvSpPr>
              <p:spPr>
                <a:xfrm>
                  <a:off x="3079254" y="2375543"/>
                  <a:ext cx="167460" cy="165302"/>
                </a:xfrm>
                <a:custGeom>
                  <a:avLst/>
                  <a:gdLst>
                    <a:gd name="connsiteX0" fmla="*/ 129274 w 167460"/>
                    <a:gd name="connsiteY0" fmla="*/ 337 h 165302"/>
                    <a:gd name="connsiteX1" fmla="*/ 1662 w 167460"/>
                    <a:gd name="connsiteY1" fmla="*/ 73254 h 165302"/>
                    <a:gd name="connsiteX2" fmla="*/ 62429 w 167460"/>
                    <a:gd name="connsiteY2" fmla="*/ 164401 h 165302"/>
                    <a:gd name="connsiteX3" fmla="*/ 147504 w 167460"/>
                    <a:gd name="connsiteY3" fmla="*/ 115789 h 165302"/>
                    <a:gd name="connsiteX4" fmla="*/ 165734 w 167460"/>
                    <a:gd name="connsiteY4" fmla="*/ 48949 h 165302"/>
                    <a:gd name="connsiteX5" fmla="*/ 129274 w 167460"/>
                    <a:gd name="connsiteY5" fmla="*/ 337 h 1653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67460" h="165302">
                      <a:moveTo>
                        <a:pt x="129274" y="337"/>
                      </a:moveTo>
                      <a:cubicBezTo>
                        <a:pt x="101929" y="4388"/>
                        <a:pt x="12803" y="45910"/>
                        <a:pt x="1662" y="73254"/>
                      </a:cubicBezTo>
                      <a:cubicBezTo>
                        <a:pt x="-9479" y="100598"/>
                        <a:pt x="38122" y="157312"/>
                        <a:pt x="62429" y="164401"/>
                      </a:cubicBezTo>
                      <a:cubicBezTo>
                        <a:pt x="86736" y="171490"/>
                        <a:pt x="130287" y="135031"/>
                        <a:pt x="147504" y="115789"/>
                      </a:cubicBezTo>
                      <a:cubicBezTo>
                        <a:pt x="164722" y="96547"/>
                        <a:pt x="170798" y="68191"/>
                        <a:pt x="165734" y="48949"/>
                      </a:cubicBezTo>
                      <a:cubicBezTo>
                        <a:pt x="160670" y="29707"/>
                        <a:pt x="156619" y="-3714"/>
                        <a:pt x="129274" y="337"/>
                      </a:cubicBezTo>
                      <a:close/>
                    </a:path>
                  </a:pathLst>
                </a:custGeom>
                <a:noFill/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592" name="Oval 1591"/>
                <p:cNvSpPr/>
                <p:nvPr/>
              </p:nvSpPr>
              <p:spPr>
                <a:xfrm>
                  <a:off x="3096404" y="2443595"/>
                  <a:ext cx="122469" cy="60161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585" name="Group 1584"/>
              <p:cNvGrpSpPr/>
              <p:nvPr/>
            </p:nvGrpSpPr>
            <p:grpSpPr>
              <a:xfrm rot="4914265">
                <a:off x="3259295" y="3394846"/>
                <a:ext cx="156949" cy="150732"/>
                <a:chOff x="3079254" y="2375543"/>
                <a:chExt cx="167460" cy="165302"/>
              </a:xfrm>
            </p:grpSpPr>
            <p:sp>
              <p:nvSpPr>
                <p:cNvPr id="1589" name="Freeform 1588"/>
                <p:cNvSpPr/>
                <p:nvPr/>
              </p:nvSpPr>
              <p:spPr>
                <a:xfrm>
                  <a:off x="3079254" y="2375543"/>
                  <a:ext cx="167460" cy="165302"/>
                </a:xfrm>
                <a:custGeom>
                  <a:avLst/>
                  <a:gdLst>
                    <a:gd name="connsiteX0" fmla="*/ 129274 w 167460"/>
                    <a:gd name="connsiteY0" fmla="*/ 337 h 165302"/>
                    <a:gd name="connsiteX1" fmla="*/ 1662 w 167460"/>
                    <a:gd name="connsiteY1" fmla="*/ 73254 h 165302"/>
                    <a:gd name="connsiteX2" fmla="*/ 62429 w 167460"/>
                    <a:gd name="connsiteY2" fmla="*/ 164401 h 165302"/>
                    <a:gd name="connsiteX3" fmla="*/ 147504 w 167460"/>
                    <a:gd name="connsiteY3" fmla="*/ 115789 h 165302"/>
                    <a:gd name="connsiteX4" fmla="*/ 165734 w 167460"/>
                    <a:gd name="connsiteY4" fmla="*/ 48949 h 165302"/>
                    <a:gd name="connsiteX5" fmla="*/ 129274 w 167460"/>
                    <a:gd name="connsiteY5" fmla="*/ 337 h 1653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67460" h="165302">
                      <a:moveTo>
                        <a:pt x="129274" y="337"/>
                      </a:moveTo>
                      <a:cubicBezTo>
                        <a:pt x="101929" y="4388"/>
                        <a:pt x="12803" y="45910"/>
                        <a:pt x="1662" y="73254"/>
                      </a:cubicBezTo>
                      <a:cubicBezTo>
                        <a:pt x="-9479" y="100598"/>
                        <a:pt x="38122" y="157312"/>
                        <a:pt x="62429" y="164401"/>
                      </a:cubicBezTo>
                      <a:cubicBezTo>
                        <a:pt x="86736" y="171490"/>
                        <a:pt x="130287" y="135031"/>
                        <a:pt x="147504" y="115789"/>
                      </a:cubicBezTo>
                      <a:cubicBezTo>
                        <a:pt x="164722" y="96547"/>
                        <a:pt x="170798" y="68191"/>
                        <a:pt x="165734" y="48949"/>
                      </a:cubicBezTo>
                      <a:cubicBezTo>
                        <a:pt x="160670" y="29707"/>
                        <a:pt x="156619" y="-3714"/>
                        <a:pt x="129274" y="337"/>
                      </a:cubicBezTo>
                      <a:close/>
                    </a:path>
                  </a:pathLst>
                </a:custGeom>
                <a:noFill/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590" name="Oval 1589"/>
                <p:cNvSpPr/>
                <p:nvPr/>
              </p:nvSpPr>
              <p:spPr>
                <a:xfrm>
                  <a:off x="3096404" y="2443595"/>
                  <a:ext cx="122469" cy="60161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586" name="Group 1585"/>
              <p:cNvGrpSpPr/>
              <p:nvPr/>
            </p:nvGrpSpPr>
            <p:grpSpPr>
              <a:xfrm rot="8507902">
                <a:off x="3393372" y="3364861"/>
                <a:ext cx="152700" cy="154926"/>
                <a:chOff x="3079254" y="2375543"/>
                <a:chExt cx="167460" cy="165302"/>
              </a:xfrm>
            </p:grpSpPr>
            <p:sp>
              <p:nvSpPr>
                <p:cNvPr id="1587" name="Freeform 1586"/>
                <p:cNvSpPr/>
                <p:nvPr/>
              </p:nvSpPr>
              <p:spPr>
                <a:xfrm>
                  <a:off x="3079254" y="2375543"/>
                  <a:ext cx="167460" cy="165302"/>
                </a:xfrm>
                <a:custGeom>
                  <a:avLst/>
                  <a:gdLst>
                    <a:gd name="connsiteX0" fmla="*/ 129274 w 167460"/>
                    <a:gd name="connsiteY0" fmla="*/ 337 h 165302"/>
                    <a:gd name="connsiteX1" fmla="*/ 1662 w 167460"/>
                    <a:gd name="connsiteY1" fmla="*/ 73254 h 165302"/>
                    <a:gd name="connsiteX2" fmla="*/ 62429 w 167460"/>
                    <a:gd name="connsiteY2" fmla="*/ 164401 h 165302"/>
                    <a:gd name="connsiteX3" fmla="*/ 147504 w 167460"/>
                    <a:gd name="connsiteY3" fmla="*/ 115789 h 165302"/>
                    <a:gd name="connsiteX4" fmla="*/ 165734 w 167460"/>
                    <a:gd name="connsiteY4" fmla="*/ 48949 h 165302"/>
                    <a:gd name="connsiteX5" fmla="*/ 129274 w 167460"/>
                    <a:gd name="connsiteY5" fmla="*/ 337 h 1653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67460" h="165302">
                      <a:moveTo>
                        <a:pt x="129274" y="337"/>
                      </a:moveTo>
                      <a:cubicBezTo>
                        <a:pt x="101929" y="4388"/>
                        <a:pt x="12803" y="45910"/>
                        <a:pt x="1662" y="73254"/>
                      </a:cubicBezTo>
                      <a:cubicBezTo>
                        <a:pt x="-9479" y="100598"/>
                        <a:pt x="38122" y="157312"/>
                        <a:pt x="62429" y="164401"/>
                      </a:cubicBezTo>
                      <a:cubicBezTo>
                        <a:pt x="86736" y="171490"/>
                        <a:pt x="130287" y="135031"/>
                        <a:pt x="147504" y="115789"/>
                      </a:cubicBezTo>
                      <a:cubicBezTo>
                        <a:pt x="164722" y="96547"/>
                        <a:pt x="170798" y="68191"/>
                        <a:pt x="165734" y="48949"/>
                      </a:cubicBezTo>
                      <a:cubicBezTo>
                        <a:pt x="160670" y="29707"/>
                        <a:pt x="156619" y="-3714"/>
                        <a:pt x="129274" y="337"/>
                      </a:cubicBezTo>
                      <a:close/>
                    </a:path>
                  </a:pathLst>
                </a:custGeom>
                <a:noFill/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1588" name="Oval 1587"/>
                <p:cNvSpPr/>
                <p:nvPr/>
              </p:nvSpPr>
              <p:spPr>
                <a:xfrm>
                  <a:off x="3096404" y="2443595"/>
                  <a:ext cx="122469" cy="60161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sp>
          <p:nvSpPr>
            <p:cNvPr id="2059" name="Curved Down Arrow 2058"/>
            <p:cNvSpPr/>
            <p:nvPr/>
          </p:nvSpPr>
          <p:spPr>
            <a:xfrm>
              <a:off x="661808" y="2282781"/>
              <a:ext cx="1109260" cy="392130"/>
            </a:xfrm>
            <a:prstGeom prst="curvedDownArrow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n>
                  <a:solidFill>
                    <a:srgbClr val="000000"/>
                  </a:solidFill>
                </a:ln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endParaRPr>
            </a:p>
          </p:txBody>
        </p:sp>
        <p:sp>
          <p:nvSpPr>
            <p:cNvPr id="2060" name="TextBox 78"/>
            <p:cNvSpPr txBox="1">
              <a:spLocks noChangeArrowheads="1"/>
            </p:cNvSpPr>
            <p:nvPr/>
          </p:nvSpPr>
          <p:spPr bwMode="auto">
            <a:xfrm>
              <a:off x="644413" y="2375351"/>
              <a:ext cx="1111181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000" b="0" dirty="0" smtClean="0">
                  <a:latin typeface="Arial"/>
                  <a:cs typeface="Arial"/>
                </a:rPr>
                <a:t>Inoculation</a:t>
              </a:r>
              <a:endParaRPr lang="en-US" sz="1000" b="0" dirty="0" smtClean="0">
                <a:latin typeface="Arial"/>
                <a:cs typeface="Arial"/>
              </a:endParaRPr>
            </a:p>
            <a:p>
              <a:pPr algn="ctr" eaLnBrk="1" hangingPunct="1"/>
              <a:r>
                <a:rPr lang="en-US" sz="1000" b="0" dirty="0" smtClean="0">
                  <a:latin typeface="Arial"/>
                  <a:cs typeface="Arial"/>
                </a:rPr>
                <a:t>(MOI = 0.005</a:t>
              </a:r>
              <a:r>
                <a:rPr lang="en-US" sz="1000" b="0" dirty="0" smtClean="0">
                  <a:latin typeface="Arial"/>
                  <a:cs typeface="Arial"/>
                </a:rPr>
                <a:t>)</a:t>
              </a:r>
              <a:endParaRPr lang="en-US" sz="1000" b="0" dirty="0">
                <a:latin typeface="Arial"/>
                <a:cs typeface="Arial"/>
              </a:endParaRPr>
            </a:p>
          </p:txBody>
        </p:sp>
        <p:sp>
          <p:nvSpPr>
            <p:cNvPr id="2065" name="Curved Down Arrow 2064"/>
            <p:cNvSpPr/>
            <p:nvPr/>
          </p:nvSpPr>
          <p:spPr>
            <a:xfrm>
              <a:off x="1819629" y="2282781"/>
              <a:ext cx="984536" cy="392130"/>
            </a:xfrm>
            <a:prstGeom prst="curvedDownArrow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n>
                  <a:solidFill>
                    <a:srgbClr val="000000"/>
                  </a:solidFill>
                </a:ln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endParaRPr>
            </a:p>
          </p:txBody>
        </p:sp>
        <p:sp>
          <p:nvSpPr>
            <p:cNvPr id="2066" name="TextBox 78"/>
            <p:cNvSpPr txBox="1">
              <a:spLocks noChangeArrowheads="1"/>
            </p:cNvSpPr>
            <p:nvPr/>
          </p:nvSpPr>
          <p:spPr bwMode="auto">
            <a:xfrm>
              <a:off x="1916209" y="2428690"/>
              <a:ext cx="788022" cy="246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0" dirty="0" smtClean="0">
                  <a:latin typeface="Arial"/>
                  <a:cs typeface="Arial"/>
                </a:rPr>
                <a:t>Sampling</a:t>
              </a:r>
              <a:endParaRPr lang="en-US" sz="1000" b="0" dirty="0">
                <a:latin typeface="Arial"/>
                <a:cs typeface="Arial"/>
              </a:endParaRPr>
            </a:p>
          </p:txBody>
        </p:sp>
        <p:grpSp>
          <p:nvGrpSpPr>
            <p:cNvPr id="2436" name="Group 2435"/>
            <p:cNvGrpSpPr/>
            <p:nvPr/>
          </p:nvGrpSpPr>
          <p:grpSpPr>
            <a:xfrm>
              <a:off x="2030754" y="2913667"/>
              <a:ext cx="950371" cy="509612"/>
              <a:chOff x="2390064" y="2638332"/>
              <a:chExt cx="1179011" cy="638205"/>
            </a:xfrm>
          </p:grpSpPr>
          <p:sp>
            <p:nvSpPr>
              <p:cNvPr id="2061" name="Can 2060"/>
              <p:cNvSpPr/>
              <p:nvPr/>
            </p:nvSpPr>
            <p:spPr>
              <a:xfrm>
                <a:off x="2519481" y="2638406"/>
                <a:ext cx="144386" cy="361219"/>
              </a:xfrm>
              <a:prstGeom prst="can">
                <a:avLst/>
              </a:prstGeom>
              <a:solidFill>
                <a:srgbClr val="BFBFBF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 dirty="0">
                  <a:latin typeface="Arial"/>
                  <a:cs typeface="Arial"/>
                </a:endParaRPr>
              </a:p>
            </p:txBody>
          </p:sp>
          <p:sp>
            <p:nvSpPr>
              <p:cNvPr id="2062" name="Can 2061"/>
              <p:cNvSpPr/>
              <p:nvPr/>
            </p:nvSpPr>
            <p:spPr>
              <a:xfrm>
                <a:off x="2706036" y="2638406"/>
                <a:ext cx="144386" cy="361219"/>
              </a:xfrm>
              <a:prstGeom prst="can">
                <a:avLst/>
              </a:prstGeom>
              <a:solidFill>
                <a:srgbClr val="BFBFBF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063" name="Can 2062"/>
              <p:cNvSpPr/>
              <p:nvPr/>
            </p:nvSpPr>
            <p:spPr>
              <a:xfrm>
                <a:off x="2891664" y="2638406"/>
                <a:ext cx="144386" cy="361219"/>
              </a:xfrm>
              <a:prstGeom prst="can">
                <a:avLst/>
              </a:prstGeom>
              <a:solidFill>
                <a:srgbClr val="BFBFBF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064" name="TextBox 78"/>
              <p:cNvSpPr txBox="1">
                <a:spLocks noChangeArrowheads="1"/>
              </p:cNvSpPr>
              <p:nvPr/>
            </p:nvSpPr>
            <p:spPr bwMode="auto">
              <a:xfrm>
                <a:off x="2390064" y="2987458"/>
                <a:ext cx="1179011" cy="2890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900" b="0" dirty="0">
                    <a:latin typeface="Arial"/>
                    <a:cs typeface="Arial"/>
                  </a:rPr>
                  <a:t>d</a:t>
                </a:r>
                <a:r>
                  <a:rPr lang="en-US" sz="900" b="0" dirty="0" smtClean="0">
                    <a:latin typeface="Arial"/>
                    <a:cs typeface="Arial"/>
                  </a:rPr>
                  <a:t>2 d3 d4 d5 d6</a:t>
                </a:r>
                <a:endParaRPr lang="en-US" sz="900" b="0" dirty="0" smtClean="0">
                  <a:latin typeface="Arial"/>
                  <a:cs typeface="Arial"/>
                </a:endParaRPr>
              </a:p>
            </p:txBody>
          </p:sp>
          <p:sp>
            <p:nvSpPr>
              <p:cNvPr id="2067" name="Can 2066"/>
              <p:cNvSpPr/>
              <p:nvPr/>
            </p:nvSpPr>
            <p:spPr>
              <a:xfrm>
                <a:off x="3095148" y="2638332"/>
                <a:ext cx="144386" cy="361219"/>
              </a:xfrm>
              <a:prstGeom prst="can">
                <a:avLst/>
              </a:prstGeom>
              <a:solidFill>
                <a:srgbClr val="BFBFBF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068" name="Can 2067"/>
              <p:cNvSpPr/>
              <p:nvPr/>
            </p:nvSpPr>
            <p:spPr>
              <a:xfrm>
                <a:off x="3289711" y="2638399"/>
                <a:ext cx="144386" cy="361219"/>
              </a:xfrm>
              <a:prstGeom prst="can">
                <a:avLst/>
              </a:prstGeom>
              <a:solidFill>
                <a:srgbClr val="BFBFBF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</p:grpSp>
        <p:sp>
          <p:nvSpPr>
            <p:cNvPr id="2074" name="Curved Down Arrow 2073"/>
            <p:cNvSpPr/>
            <p:nvPr/>
          </p:nvSpPr>
          <p:spPr>
            <a:xfrm>
              <a:off x="2869125" y="2282780"/>
              <a:ext cx="1009175" cy="392131"/>
            </a:xfrm>
            <a:prstGeom prst="curvedDownArrow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n>
                  <a:solidFill>
                    <a:srgbClr val="000000"/>
                  </a:solidFill>
                </a:ln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endParaRPr>
            </a:p>
          </p:txBody>
        </p:sp>
        <p:sp>
          <p:nvSpPr>
            <p:cNvPr id="2075" name="TextBox 78"/>
            <p:cNvSpPr txBox="1">
              <a:spLocks noChangeArrowheads="1"/>
            </p:cNvSpPr>
            <p:nvPr/>
          </p:nvSpPr>
          <p:spPr bwMode="auto">
            <a:xfrm>
              <a:off x="2971064" y="2421247"/>
              <a:ext cx="797866" cy="246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0" dirty="0" smtClean="0">
                  <a:latin typeface="Arial"/>
                  <a:cs typeface="Arial"/>
                </a:rPr>
                <a:t>RT-</a:t>
              </a:r>
              <a:r>
                <a:rPr lang="en-US" sz="1000" b="0" dirty="0" err="1" smtClean="0">
                  <a:latin typeface="Arial"/>
                  <a:cs typeface="Arial"/>
                </a:rPr>
                <a:t>qPCR</a:t>
              </a:r>
              <a:endParaRPr lang="en-US" sz="1000" b="0" dirty="0">
                <a:latin typeface="Arial"/>
                <a:cs typeface="Arial"/>
              </a:endParaRPr>
            </a:p>
          </p:txBody>
        </p:sp>
        <p:pic>
          <p:nvPicPr>
            <p:cNvPr id="2079" name="Picture 2078" descr="Figure3B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7766" y="2764402"/>
              <a:ext cx="1364136" cy="921223"/>
            </a:xfrm>
            <a:prstGeom prst="rect">
              <a:avLst/>
            </a:prstGeom>
          </p:spPr>
        </p:pic>
        <p:grpSp>
          <p:nvGrpSpPr>
            <p:cNvPr id="2082" name="Group 2081"/>
            <p:cNvGrpSpPr/>
            <p:nvPr/>
          </p:nvGrpSpPr>
          <p:grpSpPr>
            <a:xfrm>
              <a:off x="596100" y="752512"/>
              <a:ext cx="904758" cy="847133"/>
              <a:chOff x="155764" y="708971"/>
              <a:chExt cx="1017953" cy="950248"/>
            </a:xfrm>
          </p:grpSpPr>
          <p:sp>
            <p:nvSpPr>
              <p:cNvPr id="2080" name="Oval 2079"/>
              <p:cNvSpPr/>
              <p:nvPr/>
            </p:nvSpPr>
            <p:spPr bwMode="auto">
              <a:xfrm>
                <a:off x="155764" y="708971"/>
                <a:ext cx="1017953" cy="950248"/>
              </a:xfrm>
              <a:prstGeom prst="ellipse">
                <a:avLst/>
              </a:prstGeom>
              <a:noFill/>
              <a:ln w="28575" cmpd="sng">
                <a:solidFill>
                  <a:srgbClr val="000000"/>
                </a:solidFill>
                <a:prstDash val="soli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900" dirty="0" smtClean="0">
                    <a:solidFill>
                      <a:srgbClr val="000000"/>
                    </a:solidFill>
                    <a:latin typeface="Arial"/>
                    <a:cs typeface="Arial"/>
                  </a:rPr>
                  <a:t>pNL4-3 </a:t>
                </a:r>
              </a:p>
              <a:p>
                <a:pPr algn="ctr">
                  <a:defRPr/>
                </a:pPr>
                <a:r>
                  <a:rPr lang="en-US" sz="900" dirty="0" err="1" smtClean="0">
                    <a:solidFill>
                      <a:srgbClr val="000000"/>
                    </a:solidFill>
                    <a:latin typeface="Arial"/>
                    <a:cs typeface="Arial"/>
                  </a:rPr>
                  <a:t>vifA</a:t>
                </a:r>
                <a:endParaRPr lang="en-US" sz="9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2081" name="Trapezoid 2080"/>
              <p:cNvSpPr/>
              <p:nvPr/>
            </p:nvSpPr>
            <p:spPr>
              <a:xfrm rot="7907130">
                <a:off x="873078" y="1479716"/>
                <a:ext cx="220386" cy="108015"/>
              </a:xfrm>
              <a:prstGeom prst="trapezoid">
                <a:avLst/>
              </a:prstGeom>
              <a:pattFill prst="pct60">
                <a:fgClr>
                  <a:schemeClr val="tx1"/>
                </a:fgClr>
                <a:bgClr>
                  <a:prstClr val="white"/>
                </a:bgClr>
              </a:patt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/>
                  <a:cs typeface="Arial"/>
                </a:endParaRPr>
              </a:p>
            </p:txBody>
          </p:sp>
        </p:grpSp>
        <p:sp>
          <p:nvSpPr>
            <p:cNvPr id="2087" name="Curved Down Arrow 2086"/>
            <p:cNvSpPr/>
            <p:nvPr/>
          </p:nvSpPr>
          <p:spPr>
            <a:xfrm>
              <a:off x="905624" y="125454"/>
              <a:ext cx="1173957" cy="361292"/>
            </a:xfrm>
            <a:prstGeom prst="curvedDownArrow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n>
                  <a:solidFill>
                    <a:srgbClr val="000000"/>
                  </a:solidFill>
                </a:ln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endParaRPr>
            </a:p>
          </p:txBody>
        </p:sp>
        <p:sp>
          <p:nvSpPr>
            <p:cNvPr id="2088" name="Curved Down Arrow 2087"/>
            <p:cNvSpPr/>
            <p:nvPr/>
          </p:nvSpPr>
          <p:spPr>
            <a:xfrm>
              <a:off x="2095036" y="133014"/>
              <a:ext cx="1323112" cy="361292"/>
            </a:xfrm>
            <a:prstGeom prst="curvedDownArrow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n>
                  <a:solidFill>
                    <a:srgbClr val="000000"/>
                  </a:solidFill>
                </a:ln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endParaRPr>
            </a:p>
          </p:txBody>
        </p:sp>
        <p:grpSp>
          <p:nvGrpSpPr>
            <p:cNvPr id="2096" name="Group 2095"/>
            <p:cNvGrpSpPr/>
            <p:nvPr/>
          </p:nvGrpSpPr>
          <p:grpSpPr>
            <a:xfrm>
              <a:off x="1734655" y="585658"/>
              <a:ext cx="948424" cy="987710"/>
              <a:chOff x="1541710" y="686479"/>
              <a:chExt cx="1017953" cy="1087551"/>
            </a:xfrm>
          </p:grpSpPr>
          <p:sp>
            <p:nvSpPr>
              <p:cNvPr id="2083" name="Oval 2082"/>
              <p:cNvSpPr/>
              <p:nvPr/>
            </p:nvSpPr>
            <p:spPr bwMode="auto">
              <a:xfrm>
                <a:off x="1541710" y="823782"/>
                <a:ext cx="1017953" cy="950248"/>
              </a:xfrm>
              <a:prstGeom prst="ellipse">
                <a:avLst/>
              </a:prstGeom>
              <a:noFill/>
              <a:ln w="28575" cmpd="sng">
                <a:solidFill>
                  <a:srgbClr val="000000"/>
                </a:solidFill>
                <a:prstDash val="soli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900" dirty="0" smtClean="0">
                    <a:solidFill>
                      <a:srgbClr val="000000"/>
                    </a:solidFill>
                    <a:latin typeface="Arial"/>
                    <a:cs typeface="Arial"/>
                  </a:rPr>
                  <a:t>pNL4-3 </a:t>
                </a:r>
              </a:p>
              <a:p>
                <a:pPr algn="ctr">
                  <a:defRPr/>
                </a:pPr>
                <a:r>
                  <a:rPr lang="en-US" sz="900" dirty="0" smtClean="0">
                    <a:solidFill>
                      <a:srgbClr val="000000"/>
                    </a:solidFill>
                    <a:latin typeface="Arial"/>
                    <a:cs typeface="Arial"/>
                  </a:rPr>
                  <a:t>COTB-p24 </a:t>
                </a:r>
                <a:r>
                  <a:rPr lang="en-US" sz="900" dirty="0" err="1" smtClean="0">
                    <a:solidFill>
                      <a:srgbClr val="000000"/>
                    </a:solidFill>
                    <a:latin typeface="Arial"/>
                    <a:cs typeface="Arial"/>
                  </a:rPr>
                  <a:t>vifA</a:t>
                </a:r>
                <a:endParaRPr lang="en-US" sz="9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2089" name="Trapezoid 2088"/>
              <p:cNvSpPr/>
              <p:nvPr/>
            </p:nvSpPr>
            <p:spPr>
              <a:xfrm rot="7907130">
                <a:off x="2309744" y="1566490"/>
                <a:ext cx="220386" cy="109687"/>
              </a:xfrm>
              <a:prstGeom prst="trapezoid">
                <a:avLst/>
              </a:prstGeom>
              <a:pattFill prst="pct60">
                <a:fgClr>
                  <a:schemeClr val="tx1"/>
                </a:fgClr>
                <a:bgClr>
                  <a:prstClr val="white"/>
                </a:bgClr>
              </a:patt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/>
                  <a:cs typeface="Arial"/>
                </a:endParaRPr>
              </a:p>
            </p:txBody>
          </p:sp>
          <p:sp>
            <p:nvSpPr>
              <p:cNvPr id="2085" name="Trapezoid 2084"/>
              <p:cNvSpPr/>
              <p:nvPr/>
            </p:nvSpPr>
            <p:spPr>
              <a:xfrm rot="7956223">
                <a:off x="1437854" y="936998"/>
                <a:ext cx="498333" cy="138928"/>
              </a:xfrm>
              <a:prstGeom prst="trapezoid">
                <a:avLst/>
              </a:prstGeom>
              <a:solidFill>
                <a:schemeClr val="bg1"/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/>
                  <a:cs typeface="Arial"/>
                </a:endParaRPr>
              </a:p>
            </p:txBody>
          </p:sp>
          <p:sp>
            <p:nvSpPr>
              <p:cNvPr id="2084" name="TextBox 2083"/>
              <p:cNvSpPr txBox="1"/>
              <p:nvPr/>
            </p:nvSpPr>
            <p:spPr>
              <a:xfrm rot="18856068">
                <a:off x="1380245" y="899648"/>
                <a:ext cx="611003" cy="1846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600" dirty="0" smtClean="0">
                    <a:latin typeface="Arial"/>
                    <a:cs typeface="Arial"/>
                  </a:rPr>
                  <a:t>COTB-p24</a:t>
                </a:r>
                <a:endParaRPr lang="en-US" sz="600" dirty="0">
                  <a:latin typeface="Arial"/>
                  <a:cs typeface="Arial"/>
                </a:endParaRPr>
              </a:p>
            </p:txBody>
          </p:sp>
        </p:grpSp>
        <p:grpSp>
          <p:nvGrpSpPr>
            <p:cNvPr id="2095" name="Group 2094"/>
            <p:cNvGrpSpPr/>
            <p:nvPr/>
          </p:nvGrpSpPr>
          <p:grpSpPr>
            <a:xfrm>
              <a:off x="2887804" y="561472"/>
              <a:ext cx="966016" cy="1069557"/>
              <a:chOff x="2872596" y="643639"/>
              <a:chExt cx="1033665" cy="1124900"/>
            </a:xfrm>
          </p:grpSpPr>
          <p:sp>
            <p:nvSpPr>
              <p:cNvPr id="13" name="Oval 12"/>
              <p:cNvSpPr/>
              <p:nvPr/>
            </p:nvSpPr>
            <p:spPr bwMode="auto">
              <a:xfrm>
                <a:off x="2888308" y="818291"/>
                <a:ext cx="1017953" cy="950248"/>
              </a:xfrm>
              <a:prstGeom prst="ellipse">
                <a:avLst/>
              </a:prstGeom>
              <a:noFill/>
              <a:ln w="28575" cmpd="sng">
                <a:solidFill>
                  <a:srgbClr val="000000"/>
                </a:solidFill>
                <a:prstDash val="soli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900" dirty="0" smtClean="0">
                    <a:solidFill>
                      <a:srgbClr val="000000"/>
                    </a:solidFill>
                    <a:latin typeface="Arial"/>
                    <a:cs typeface="Arial"/>
                  </a:rPr>
                  <a:t>pNL4-3 </a:t>
                </a:r>
              </a:p>
              <a:p>
                <a:pPr algn="ctr">
                  <a:defRPr/>
                </a:pPr>
                <a:r>
                  <a:rPr lang="en-US" sz="900" dirty="0" smtClean="0">
                    <a:solidFill>
                      <a:srgbClr val="000000"/>
                    </a:solidFill>
                    <a:latin typeface="Arial"/>
                    <a:cs typeface="Arial"/>
                  </a:rPr>
                  <a:t>COTB-p24 </a:t>
                </a:r>
                <a:r>
                  <a:rPr lang="en-US" sz="900" dirty="0" err="1" smtClean="0">
                    <a:solidFill>
                      <a:srgbClr val="000000"/>
                    </a:solidFill>
                    <a:latin typeface="Arial"/>
                    <a:cs typeface="Arial"/>
                  </a:rPr>
                  <a:t>vifA</a:t>
                </a:r>
                <a:endParaRPr lang="en-US" sz="9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11" name="Lightning Bolt 10"/>
              <p:cNvSpPr/>
              <p:nvPr/>
            </p:nvSpPr>
            <p:spPr>
              <a:xfrm rot="17845056" flipH="1">
                <a:off x="2874720" y="687852"/>
                <a:ext cx="153782" cy="158030"/>
              </a:xfrm>
              <a:prstGeom prst="lightningBolt">
                <a:avLst/>
              </a:prstGeom>
              <a:solidFill>
                <a:schemeClr val="tx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Trapezoid 11"/>
              <p:cNvSpPr/>
              <p:nvPr/>
            </p:nvSpPr>
            <p:spPr>
              <a:xfrm rot="7907130">
                <a:off x="3672198" y="1507513"/>
                <a:ext cx="220386" cy="99887"/>
              </a:xfrm>
              <a:prstGeom prst="trapezoid">
                <a:avLst/>
              </a:prstGeom>
              <a:pattFill prst="pct60">
                <a:fgClr>
                  <a:schemeClr val="tx1"/>
                </a:fgClr>
                <a:bgClr>
                  <a:prstClr val="white"/>
                </a:bgClr>
              </a:patt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/>
                  <a:cs typeface="Arial"/>
                </a:endParaRPr>
              </a:p>
            </p:txBody>
          </p:sp>
          <p:sp>
            <p:nvSpPr>
              <p:cNvPr id="1113" name="TextBox 1112"/>
              <p:cNvSpPr txBox="1"/>
              <p:nvPr/>
            </p:nvSpPr>
            <p:spPr>
              <a:xfrm>
                <a:off x="2893075" y="790650"/>
                <a:ext cx="305841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00" b="1" dirty="0">
                    <a:latin typeface="Arial"/>
                    <a:cs typeface="Arial"/>
                  </a:rPr>
                  <a:t>*</a:t>
                </a:r>
              </a:p>
            </p:txBody>
          </p:sp>
          <p:sp>
            <p:nvSpPr>
              <p:cNvPr id="2093" name="Trapezoid 2092"/>
              <p:cNvSpPr/>
              <p:nvPr/>
            </p:nvSpPr>
            <p:spPr>
              <a:xfrm rot="7956223">
                <a:off x="2843395" y="903480"/>
                <a:ext cx="498333" cy="138928"/>
              </a:xfrm>
              <a:prstGeom prst="trapezoid">
                <a:avLst/>
              </a:prstGeom>
              <a:solidFill>
                <a:schemeClr val="bg1"/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/>
                  <a:cs typeface="Arial"/>
                </a:endParaRPr>
              </a:p>
            </p:txBody>
          </p:sp>
          <p:sp>
            <p:nvSpPr>
              <p:cNvPr id="2094" name="TextBox 2093"/>
              <p:cNvSpPr txBox="1"/>
              <p:nvPr/>
            </p:nvSpPr>
            <p:spPr>
              <a:xfrm rot="18856068">
                <a:off x="2803961" y="856808"/>
                <a:ext cx="611003" cy="1846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600" dirty="0" smtClean="0">
                    <a:latin typeface="Arial"/>
                    <a:cs typeface="Arial"/>
                  </a:rPr>
                  <a:t>COTB-p24</a:t>
                </a:r>
                <a:endParaRPr lang="en-US" sz="600" dirty="0">
                  <a:latin typeface="Arial"/>
                  <a:cs typeface="Arial"/>
                </a:endParaRPr>
              </a:p>
            </p:txBody>
          </p:sp>
        </p:grpSp>
        <p:grpSp>
          <p:nvGrpSpPr>
            <p:cNvPr id="2097" name="Group 2096"/>
            <p:cNvGrpSpPr/>
            <p:nvPr/>
          </p:nvGrpSpPr>
          <p:grpSpPr>
            <a:xfrm>
              <a:off x="5911290" y="766682"/>
              <a:ext cx="171030" cy="417896"/>
              <a:chOff x="7284082" y="696923"/>
              <a:chExt cx="235903" cy="485187"/>
            </a:xfrm>
            <a:effectLst/>
          </p:grpSpPr>
          <p:sp>
            <p:nvSpPr>
              <p:cNvPr id="2098" name="Delay 2097"/>
              <p:cNvSpPr/>
              <p:nvPr/>
            </p:nvSpPr>
            <p:spPr>
              <a:xfrm rot="5400000">
                <a:off x="7159440" y="821565"/>
                <a:ext cx="485187" cy="235903"/>
              </a:xfrm>
              <a:prstGeom prst="flowChartDelay">
                <a:avLst/>
              </a:prstGeom>
              <a:solidFill>
                <a:srgbClr val="FFFFFF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grpSp>
            <p:nvGrpSpPr>
              <p:cNvPr id="2099" name="Group 2098"/>
              <p:cNvGrpSpPr/>
              <p:nvPr/>
            </p:nvGrpSpPr>
            <p:grpSpPr>
              <a:xfrm>
                <a:off x="7287258" y="853086"/>
                <a:ext cx="142973" cy="126893"/>
                <a:chOff x="6918142" y="3767426"/>
                <a:chExt cx="825792" cy="797180"/>
              </a:xfrm>
            </p:grpSpPr>
            <p:sp>
              <p:nvSpPr>
                <p:cNvPr id="2160" name="Oval 2159"/>
                <p:cNvSpPr/>
                <p:nvPr/>
              </p:nvSpPr>
              <p:spPr>
                <a:xfrm>
                  <a:off x="7039363" y="3874865"/>
                  <a:ext cx="585008" cy="580624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1000" dirty="0">
                    <a:solidFill>
                      <a:srgbClr val="000000"/>
                    </a:solidFill>
                    <a:latin typeface="Arial"/>
                    <a:cs typeface="Arial"/>
                  </a:endParaRPr>
                </a:p>
              </p:txBody>
            </p:sp>
            <p:sp>
              <p:nvSpPr>
                <p:cNvPr id="2161" name="Freeform 2160"/>
                <p:cNvSpPr/>
                <p:nvPr/>
              </p:nvSpPr>
              <p:spPr>
                <a:xfrm>
                  <a:off x="7249721" y="4151879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2162" name="Freeform 2161"/>
                <p:cNvSpPr/>
                <p:nvPr/>
              </p:nvSpPr>
              <p:spPr>
                <a:xfrm>
                  <a:off x="7249721" y="4088811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2163" name="Oval 2162"/>
                <p:cNvSpPr/>
                <p:nvPr/>
              </p:nvSpPr>
              <p:spPr>
                <a:xfrm>
                  <a:off x="7192571" y="4012745"/>
                  <a:ext cx="285750" cy="31195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  <a:prstDash val="dot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2164" name="Oval 2163"/>
                <p:cNvSpPr/>
                <p:nvPr/>
              </p:nvSpPr>
              <p:spPr>
                <a:xfrm>
                  <a:off x="7092610" y="3924676"/>
                  <a:ext cx="480960" cy="479269"/>
                </a:xfrm>
                <a:prstGeom prst="ellipse">
                  <a:avLst/>
                </a:prstGeom>
                <a:noFill/>
                <a:ln w="12700" cmpd="sng"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 w="127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grpSp>
              <p:nvGrpSpPr>
                <p:cNvPr id="2165" name="Group 2164"/>
                <p:cNvGrpSpPr/>
                <p:nvPr/>
              </p:nvGrpSpPr>
              <p:grpSpPr>
                <a:xfrm rot="5400000">
                  <a:off x="7636810" y="4092281"/>
                  <a:ext cx="93676" cy="120572"/>
                  <a:chOff x="8245706" y="3756086"/>
                  <a:chExt cx="82954" cy="112080"/>
                </a:xfrm>
              </p:grpSpPr>
              <p:cxnSp>
                <p:nvCxnSpPr>
                  <p:cNvPr id="2187" name="Straight Connector 2186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188" name="Oval 2187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166" name="Group 2165"/>
                <p:cNvGrpSpPr/>
                <p:nvPr/>
              </p:nvGrpSpPr>
              <p:grpSpPr>
                <a:xfrm rot="10800000">
                  <a:off x="7284312" y="4461491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2185" name="Straight Connector 2184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186" name="Oval 2185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167" name="Group 2166"/>
                <p:cNvGrpSpPr/>
                <p:nvPr/>
              </p:nvGrpSpPr>
              <p:grpSpPr>
                <a:xfrm rot="2244254">
                  <a:off x="7516174" y="3873513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2183" name="Straight Connector 2182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184" name="Oval 2183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168" name="Group 2167"/>
                <p:cNvGrpSpPr/>
                <p:nvPr/>
              </p:nvGrpSpPr>
              <p:grpSpPr>
                <a:xfrm rot="18726037">
                  <a:off x="7028367" y="386439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2181" name="Straight Connector 2180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182" name="Oval 2181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169" name="Group 2168"/>
                <p:cNvGrpSpPr/>
                <p:nvPr/>
              </p:nvGrpSpPr>
              <p:grpSpPr>
                <a:xfrm rot="13820546">
                  <a:off x="7018950" y="4343235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2179" name="Straight Connector 2178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180" name="Oval 2179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170" name="Group 2169"/>
                <p:cNvGrpSpPr/>
                <p:nvPr/>
              </p:nvGrpSpPr>
              <p:grpSpPr>
                <a:xfrm>
                  <a:off x="7272275" y="3767426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2177" name="Straight Connector 2176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178" name="Oval 2177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171" name="Group 2170"/>
                <p:cNvGrpSpPr/>
                <p:nvPr/>
              </p:nvGrpSpPr>
              <p:grpSpPr>
                <a:xfrm rot="7282104">
                  <a:off x="7564084" y="431510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2175" name="Straight Connector 2174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176" name="Oval 2175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172" name="Group 2171"/>
                <p:cNvGrpSpPr/>
                <p:nvPr/>
              </p:nvGrpSpPr>
              <p:grpSpPr>
                <a:xfrm rot="16200000">
                  <a:off x="6931588" y="4098692"/>
                  <a:ext cx="93678" cy="120570"/>
                  <a:chOff x="8245706" y="3756086"/>
                  <a:chExt cx="82954" cy="112080"/>
                </a:xfrm>
              </p:grpSpPr>
              <p:cxnSp>
                <p:nvCxnSpPr>
                  <p:cNvPr id="2173" name="Straight Connector 2172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174" name="Oval 2173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2100" name="Group 2099"/>
              <p:cNvGrpSpPr/>
              <p:nvPr/>
            </p:nvGrpSpPr>
            <p:grpSpPr>
              <a:xfrm>
                <a:off x="7323655" y="993327"/>
                <a:ext cx="142973" cy="126893"/>
                <a:chOff x="6918142" y="3767426"/>
                <a:chExt cx="825792" cy="797180"/>
              </a:xfrm>
            </p:grpSpPr>
            <p:sp>
              <p:nvSpPr>
                <p:cNvPr id="2131" name="Oval 2130"/>
                <p:cNvSpPr/>
                <p:nvPr/>
              </p:nvSpPr>
              <p:spPr>
                <a:xfrm>
                  <a:off x="7039363" y="3874865"/>
                  <a:ext cx="585008" cy="580624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1000" dirty="0">
                    <a:solidFill>
                      <a:srgbClr val="000000"/>
                    </a:solidFill>
                    <a:latin typeface="Arial"/>
                    <a:cs typeface="Arial"/>
                  </a:endParaRPr>
                </a:p>
              </p:txBody>
            </p:sp>
            <p:sp>
              <p:nvSpPr>
                <p:cNvPr id="2132" name="Freeform 2131"/>
                <p:cNvSpPr/>
                <p:nvPr/>
              </p:nvSpPr>
              <p:spPr>
                <a:xfrm>
                  <a:off x="7249721" y="4151879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2133" name="Freeform 2132"/>
                <p:cNvSpPr/>
                <p:nvPr/>
              </p:nvSpPr>
              <p:spPr>
                <a:xfrm>
                  <a:off x="7249721" y="4088811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2134" name="Oval 2133"/>
                <p:cNvSpPr/>
                <p:nvPr/>
              </p:nvSpPr>
              <p:spPr>
                <a:xfrm>
                  <a:off x="7192571" y="4012745"/>
                  <a:ext cx="285750" cy="31195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  <a:prstDash val="dot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2135" name="Oval 2134"/>
                <p:cNvSpPr/>
                <p:nvPr/>
              </p:nvSpPr>
              <p:spPr>
                <a:xfrm>
                  <a:off x="7092610" y="3924676"/>
                  <a:ext cx="480960" cy="479269"/>
                </a:xfrm>
                <a:prstGeom prst="ellipse">
                  <a:avLst/>
                </a:prstGeom>
                <a:noFill/>
                <a:ln w="12700" cmpd="sng"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 w="127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grpSp>
              <p:nvGrpSpPr>
                <p:cNvPr id="2136" name="Group 2135"/>
                <p:cNvGrpSpPr/>
                <p:nvPr/>
              </p:nvGrpSpPr>
              <p:grpSpPr>
                <a:xfrm rot="5400000">
                  <a:off x="7636810" y="4092281"/>
                  <a:ext cx="93676" cy="120572"/>
                  <a:chOff x="8245706" y="3756086"/>
                  <a:chExt cx="82954" cy="112080"/>
                </a:xfrm>
              </p:grpSpPr>
              <p:cxnSp>
                <p:nvCxnSpPr>
                  <p:cNvPr id="2158" name="Straight Connector 2157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159" name="Oval 2158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137" name="Group 2136"/>
                <p:cNvGrpSpPr/>
                <p:nvPr/>
              </p:nvGrpSpPr>
              <p:grpSpPr>
                <a:xfrm rot="10800000">
                  <a:off x="7284312" y="4461491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2156" name="Straight Connector 2155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157" name="Oval 2156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138" name="Group 2137"/>
                <p:cNvGrpSpPr/>
                <p:nvPr/>
              </p:nvGrpSpPr>
              <p:grpSpPr>
                <a:xfrm rot="2244254">
                  <a:off x="7516174" y="3873513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2154" name="Straight Connector 2153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155" name="Oval 2154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139" name="Group 2138"/>
                <p:cNvGrpSpPr/>
                <p:nvPr/>
              </p:nvGrpSpPr>
              <p:grpSpPr>
                <a:xfrm rot="18726037">
                  <a:off x="7028367" y="386439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2152" name="Straight Connector 2151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153" name="Oval 2152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140" name="Group 2139"/>
                <p:cNvGrpSpPr/>
                <p:nvPr/>
              </p:nvGrpSpPr>
              <p:grpSpPr>
                <a:xfrm rot="13820546">
                  <a:off x="7018950" y="4343235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2150" name="Straight Connector 2149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151" name="Oval 2150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141" name="Group 2140"/>
                <p:cNvGrpSpPr/>
                <p:nvPr/>
              </p:nvGrpSpPr>
              <p:grpSpPr>
                <a:xfrm>
                  <a:off x="7272275" y="3767426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2148" name="Straight Connector 2147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149" name="Oval 2148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142" name="Group 2141"/>
                <p:cNvGrpSpPr/>
                <p:nvPr/>
              </p:nvGrpSpPr>
              <p:grpSpPr>
                <a:xfrm rot="7282104">
                  <a:off x="7564084" y="431510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2146" name="Straight Connector 2145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147" name="Oval 2146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143" name="Group 2142"/>
                <p:cNvGrpSpPr/>
                <p:nvPr/>
              </p:nvGrpSpPr>
              <p:grpSpPr>
                <a:xfrm rot="16200000">
                  <a:off x="6931588" y="4098692"/>
                  <a:ext cx="93678" cy="120570"/>
                  <a:chOff x="8245706" y="3756086"/>
                  <a:chExt cx="82954" cy="112080"/>
                </a:xfrm>
              </p:grpSpPr>
              <p:cxnSp>
                <p:nvCxnSpPr>
                  <p:cNvPr id="2144" name="Straight Connector 2143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145" name="Oval 2144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2101" name="Group 2100"/>
              <p:cNvGrpSpPr/>
              <p:nvPr/>
            </p:nvGrpSpPr>
            <p:grpSpPr>
              <a:xfrm>
                <a:off x="7354420" y="743828"/>
                <a:ext cx="142973" cy="126893"/>
                <a:chOff x="6918142" y="3767426"/>
                <a:chExt cx="825792" cy="797180"/>
              </a:xfrm>
            </p:grpSpPr>
            <p:sp>
              <p:nvSpPr>
                <p:cNvPr id="2102" name="Oval 2101"/>
                <p:cNvSpPr/>
                <p:nvPr/>
              </p:nvSpPr>
              <p:spPr>
                <a:xfrm>
                  <a:off x="7039363" y="3874865"/>
                  <a:ext cx="585008" cy="580624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1000" dirty="0">
                    <a:solidFill>
                      <a:srgbClr val="000000"/>
                    </a:solidFill>
                    <a:latin typeface="Arial"/>
                    <a:cs typeface="Arial"/>
                  </a:endParaRPr>
                </a:p>
              </p:txBody>
            </p:sp>
            <p:sp>
              <p:nvSpPr>
                <p:cNvPr id="2103" name="Freeform 2102"/>
                <p:cNvSpPr/>
                <p:nvPr/>
              </p:nvSpPr>
              <p:spPr>
                <a:xfrm>
                  <a:off x="7249721" y="4151879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2104" name="Freeform 2103"/>
                <p:cNvSpPr/>
                <p:nvPr/>
              </p:nvSpPr>
              <p:spPr>
                <a:xfrm>
                  <a:off x="7249721" y="4088811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2105" name="Oval 2104"/>
                <p:cNvSpPr/>
                <p:nvPr/>
              </p:nvSpPr>
              <p:spPr>
                <a:xfrm>
                  <a:off x="7192571" y="4012745"/>
                  <a:ext cx="285750" cy="31195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  <a:prstDash val="dot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2106" name="Oval 2105"/>
                <p:cNvSpPr/>
                <p:nvPr/>
              </p:nvSpPr>
              <p:spPr>
                <a:xfrm>
                  <a:off x="7092610" y="3924676"/>
                  <a:ext cx="480960" cy="479269"/>
                </a:xfrm>
                <a:prstGeom prst="ellipse">
                  <a:avLst/>
                </a:prstGeom>
                <a:noFill/>
                <a:ln w="12700" cmpd="sng"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 w="127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grpSp>
              <p:nvGrpSpPr>
                <p:cNvPr id="2107" name="Group 2106"/>
                <p:cNvGrpSpPr/>
                <p:nvPr/>
              </p:nvGrpSpPr>
              <p:grpSpPr>
                <a:xfrm rot="5400000">
                  <a:off x="7636810" y="4092281"/>
                  <a:ext cx="93676" cy="120572"/>
                  <a:chOff x="8245706" y="3756086"/>
                  <a:chExt cx="82954" cy="112080"/>
                </a:xfrm>
              </p:grpSpPr>
              <p:cxnSp>
                <p:nvCxnSpPr>
                  <p:cNvPr id="2129" name="Straight Connector 2128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130" name="Oval 2129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108" name="Group 2107"/>
                <p:cNvGrpSpPr/>
                <p:nvPr/>
              </p:nvGrpSpPr>
              <p:grpSpPr>
                <a:xfrm rot="10800000">
                  <a:off x="7284312" y="4461491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2127" name="Straight Connector 2126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128" name="Oval 2127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109" name="Group 2108"/>
                <p:cNvGrpSpPr/>
                <p:nvPr/>
              </p:nvGrpSpPr>
              <p:grpSpPr>
                <a:xfrm rot="2244254">
                  <a:off x="7516174" y="3873513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2125" name="Straight Connector 2124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126" name="Oval 2125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110" name="Group 2109"/>
                <p:cNvGrpSpPr/>
                <p:nvPr/>
              </p:nvGrpSpPr>
              <p:grpSpPr>
                <a:xfrm rot="18726037">
                  <a:off x="7028367" y="386439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2123" name="Straight Connector 2122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124" name="Oval 2123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111" name="Group 2110"/>
                <p:cNvGrpSpPr/>
                <p:nvPr/>
              </p:nvGrpSpPr>
              <p:grpSpPr>
                <a:xfrm rot="13820546">
                  <a:off x="7018950" y="4343235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2121" name="Straight Connector 2120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122" name="Oval 2121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112" name="Group 2111"/>
                <p:cNvGrpSpPr/>
                <p:nvPr/>
              </p:nvGrpSpPr>
              <p:grpSpPr>
                <a:xfrm>
                  <a:off x="7272275" y="3767426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2119" name="Straight Connector 2118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120" name="Oval 2119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113" name="Group 2112"/>
                <p:cNvGrpSpPr/>
                <p:nvPr/>
              </p:nvGrpSpPr>
              <p:grpSpPr>
                <a:xfrm rot="7282104">
                  <a:off x="7564084" y="431510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2117" name="Straight Connector 2116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118" name="Oval 2117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114" name="Group 2113"/>
                <p:cNvGrpSpPr/>
                <p:nvPr/>
              </p:nvGrpSpPr>
              <p:grpSpPr>
                <a:xfrm rot="16200000">
                  <a:off x="6931588" y="4098692"/>
                  <a:ext cx="93678" cy="120570"/>
                  <a:chOff x="8245706" y="3756086"/>
                  <a:chExt cx="82954" cy="112080"/>
                </a:xfrm>
              </p:grpSpPr>
              <p:cxnSp>
                <p:nvCxnSpPr>
                  <p:cNvPr id="2115" name="Straight Connector 2114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116" name="Oval 2115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</p:grpSp>
        </p:grpSp>
        <p:sp>
          <p:nvSpPr>
            <p:cNvPr id="2189" name="TextBox 2188"/>
            <p:cNvSpPr txBox="1"/>
            <p:nvPr/>
          </p:nvSpPr>
          <p:spPr>
            <a:xfrm>
              <a:off x="1001710" y="294606"/>
              <a:ext cx="89743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>
                  <a:latin typeface="Arial"/>
                  <a:cs typeface="Arial"/>
                </a:rPr>
                <a:t>PCR cloning</a:t>
              </a:r>
              <a:endParaRPr lang="en-US" sz="1000" dirty="0">
                <a:latin typeface="Arial"/>
                <a:cs typeface="Arial"/>
              </a:endParaRPr>
            </a:p>
          </p:txBody>
        </p:sp>
        <p:sp>
          <p:nvSpPr>
            <p:cNvPr id="2191" name="TextBox 2190"/>
            <p:cNvSpPr txBox="1"/>
            <p:nvPr/>
          </p:nvSpPr>
          <p:spPr>
            <a:xfrm>
              <a:off x="160464" y="172645"/>
              <a:ext cx="43563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latin typeface="Arial"/>
                  <a:cs typeface="Arial"/>
                </a:rPr>
                <a:t>P1</a:t>
              </a:r>
              <a:endParaRPr lang="en-US" sz="1600" b="1" dirty="0">
                <a:latin typeface="Arial"/>
                <a:cs typeface="Arial"/>
              </a:endParaRPr>
            </a:p>
          </p:txBody>
        </p:sp>
        <p:sp>
          <p:nvSpPr>
            <p:cNvPr id="2192" name="TextBox 2191"/>
            <p:cNvSpPr txBox="1"/>
            <p:nvPr/>
          </p:nvSpPr>
          <p:spPr>
            <a:xfrm>
              <a:off x="153740" y="2290224"/>
              <a:ext cx="43563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latin typeface="Arial"/>
                  <a:cs typeface="Arial"/>
                </a:rPr>
                <a:t>P3</a:t>
              </a:r>
              <a:endParaRPr lang="en-US" sz="1600" b="1" dirty="0">
                <a:latin typeface="Arial"/>
                <a:cs typeface="Arial"/>
              </a:endParaRPr>
            </a:p>
          </p:txBody>
        </p:sp>
        <p:grpSp>
          <p:nvGrpSpPr>
            <p:cNvPr id="2439" name="Group 2438"/>
            <p:cNvGrpSpPr/>
            <p:nvPr/>
          </p:nvGrpSpPr>
          <p:grpSpPr>
            <a:xfrm>
              <a:off x="6167468" y="2883345"/>
              <a:ext cx="191958" cy="438912"/>
              <a:chOff x="6167468" y="2883345"/>
              <a:chExt cx="191958" cy="465720"/>
            </a:xfrm>
          </p:grpSpPr>
          <p:sp>
            <p:nvSpPr>
              <p:cNvPr id="18" name="Delay 17"/>
              <p:cNvSpPr/>
              <p:nvPr/>
            </p:nvSpPr>
            <p:spPr>
              <a:xfrm rot="5400000">
                <a:off x="6030587" y="3020226"/>
                <a:ext cx="465720" cy="191958"/>
              </a:xfrm>
              <a:prstGeom prst="flowChartDelay">
                <a:avLst/>
              </a:prstGeom>
              <a:solidFill>
                <a:srgbClr val="FFFFFF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grpSp>
            <p:nvGrpSpPr>
              <p:cNvPr id="19" name="Group 18"/>
              <p:cNvGrpSpPr/>
              <p:nvPr/>
            </p:nvGrpSpPr>
            <p:grpSpPr>
              <a:xfrm>
                <a:off x="6169846" y="2940090"/>
                <a:ext cx="116339" cy="121802"/>
                <a:chOff x="6918142" y="3767426"/>
                <a:chExt cx="825792" cy="797180"/>
              </a:xfrm>
            </p:grpSpPr>
            <p:sp>
              <p:nvSpPr>
                <p:cNvPr id="80" name="Oval 79"/>
                <p:cNvSpPr/>
                <p:nvPr/>
              </p:nvSpPr>
              <p:spPr>
                <a:xfrm>
                  <a:off x="7039363" y="3874865"/>
                  <a:ext cx="585008" cy="580624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1000" dirty="0">
                    <a:solidFill>
                      <a:srgbClr val="000000"/>
                    </a:solidFill>
                    <a:latin typeface="Arial"/>
                    <a:cs typeface="Arial"/>
                  </a:endParaRPr>
                </a:p>
              </p:txBody>
            </p:sp>
            <p:sp>
              <p:nvSpPr>
                <p:cNvPr id="81" name="Freeform 80"/>
                <p:cNvSpPr/>
                <p:nvPr/>
              </p:nvSpPr>
              <p:spPr>
                <a:xfrm>
                  <a:off x="7249721" y="4151879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82" name="Freeform 81"/>
                <p:cNvSpPr/>
                <p:nvPr/>
              </p:nvSpPr>
              <p:spPr>
                <a:xfrm>
                  <a:off x="7249721" y="4088811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83" name="Oval 82"/>
                <p:cNvSpPr/>
                <p:nvPr/>
              </p:nvSpPr>
              <p:spPr>
                <a:xfrm>
                  <a:off x="7192571" y="4012745"/>
                  <a:ext cx="285750" cy="31195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  <a:prstDash val="dot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84" name="Oval 83"/>
                <p:cNvSpPr/>
                <p:nvPr/>
              </p:nvSpPr>
              <p:spPr>
                <a:xfrm>
                  <a:off x="7092610" y="3924676"/>
                  <a:ext cx="480960" cy="479269"/>
                </a:xfrm>
                <a:prstGeom prst="ellipse">
                  <a:avLst/>
                </a:prstGeom>
                <a:noFill/>
                <a:ln w="12700" cmpd="sng"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 w="127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grpSp>
              <p:nvGrpSpPr>
                <p:cNvPr id="85" name="Group 84"/>
                <p:cNvGrpSpPr/>
                <p:nvPr/>
              </p:nvGrpSpPr>
              <p:grpSpPr>
                <a:xfrm rot="5400000">
                  <a:off x="7636810" y="4092281"/>
                  <a:ext cx="93676" cy="120572"/>
                  <a:chOff x="8245706" y="3756086"/>
                  <a:chExt cx="82954" cy="112080"/>
                </a:xfrm>
              </p:grpSpPr>
              <p:cxnSp>
                <p:nvCxnSpPr>
                  <p:cNvPr id="107" name="Straight Connector 106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8" name="Oval 107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86" name="Group 85"/>
                <p:cNvGrpSpPr/>
                <p:nvPr/>
              </p:nvGrpSpPr>
              <p:grpSpPr>
                <a:xfrm rot="10800000">
                  <a:off x="7284312" y="4461491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05" name="Straight Connector 104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6" name="Oval 105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87" name="Group 86"/>
                <p:cNvGrpSpPr/>
                <p:nvPr/>
              </p:nvGrpSpPr>
              <p:grpSpPr>
                <a:xfrm rot="2244254">
                  <a:off x="7516174" y="3873513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103" name="Straight Connector 102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4" name="Oval 103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88" name="Group 87"/>
                <p:cNvGrpSpPr/>
                <p:nvPr/>
              </p:nvGrpSpPr>
              <p:grpSpPr>
                <a:xfrm rot="18726037">
                  <a:off x="7028367" y="386439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101" name="Straight Connector 100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2" name="Oval 101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89" name="Group 88"/>
                <p:cNvGrpSpPr/>
                <p:nvPr/>
              </p:nvGrpSpPr>
              <p:grpSpPr>
                <a:xfrm rot="13820546">
                  <a:off x="7018950" y="4343235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99" name="Straight Connector 98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0" name="Oval 99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90" name="Group 89"/>
                <p:cNvGrpSpPr/>
                <p:nvPr/>
              </p:nvGrpSpPr>
              <p:grpSpPr>
                <a:xfrm>
                  <a:off x="7272275" y="3767426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97" name="Straight Connector 96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98" name="Oval 97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91" name="Group 90"/>
                <p:cNvGrpSpPr/>
                <p:nvPr/>
              </p:nvGrpSpPr>
              <p:grpSpPr>
                <a:xfrm rot="7282104">
                  <a:off x="7564084" y="431510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95" name="Straight Connector 94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96" name="Oval 95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92" name="Group 91"/>
                <p:cNvGrpSpPr/>
                <p:nvPr/>
              </p:nvGrpSpPr>
              <p:grpSpPr>
                <a:xfrm rot="16200000">
                  <a:off x="6931588" y="4098692"/>
                  <a:ext cx="93678" cy="120570"/>
                  <a:chOff x="8245706" y="3756086"/>
                  <a:chExt cx="82954" cy="112080"/>
                </a:xfrm>
              </p:grpSpPr>
              <p:cxnSp>
                <p:nvCxnSpPr>
                  <p:cNvPr id="93" name="Straight Connector 92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94" name="Oval 93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20" name="Group 19"/>
              <p:cNvGrpSpPr/>
              <p:nvPr/>
            </p:nvGrpSpPr>
            <p:grpSpPr>
              <a:xfrm>
                <a:off x="6199669" y="3208815"/>
                <a:ext cx="116339" cy="121802"/>
                <a:chOff x="6918142" y="3767426"/>
                <a:chExt cx="825792" cy="797180"/>
              </a:xfrm>
            </p:grpSpPr>
            <p:sp>
              <p:nvSpPr>
                <p:cNvPr id="51" name="Oval 50"/>
                <p:cNvSpPr/>
                <p:nvPr/>
              </p:nvSpPr>
              <p:spPr>
                <a:xfrm>
                  <a:off x="7039363" y="3874865"/>
                  <a:ext cx="585008" cy="580624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1000" dirty="0">
                    <a:solidFill>
                      <a:srgbClr val="000000"/>
                    </a:solidFill>
                    <a:latin typeface="Arial"/>
                    <a:cs typeface="Arial"/>
                  </a:endParaRPr>
                </a:p>
              </p:txBody>
            </p:sp>
            <p:sp>
              <p:nvSpPr>
                <p:cNvPr id="52" name="Freeform 51"/>
                <p:cNvSpPr/>
                <p:nvPr/>
              </p:nvSpPr>
              <p:spPr>
                <a:xfrm>
                  <a:off x="7249721" y="4151879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53" name="Freeform 52"/>
                <p:cNvSpPr/>
                <p:nvPr/>
              </p:nvSpPr>
              <p:spPr>
                <a:xfrm>
                  <a:off x="7249721" y="4088811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54" name="Oval 53"/>
                <p:cNvSpPr/>
                <p:nvPr/>
              </p:nvSpPr>
              <p:spPr>
                <a:xfrm>
                  <a:off x="7192571" y="4012745"/>
                  <a:ext cx="285750" cy="31195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  <a:prstDash val="dot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55" name="Oval 54"/>
                <p:cNvSpPr/>
                <p:nvPr/>
              </p:nvSpPr>
              <p:spPr>
                <a:xfrm>
                  <a:off x="7092610" y="3924676"/>
                  <a:ext cx="480960" cy="479269"/>
                </a:xfrm>
                <a:prstGeom prst="ellipse">
                  <a:avLst/>
                </a:prstGeom>
                <a:noFill/>
                <a:ln w="12700" cmpd="sng"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 w="127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grpSp>
              <p:nvGrpSpPr>
                <p:cNvPr id="56" name="Group 55"/>
                <p:cNvGrpSpPr/>
                <p:nvPr/>
              </p:nvGrpSpPr>
              <p:grpSpPr>
                <a:xfrm rot="5400000">
                  <a:off x="7636810" y="4092281"/>
                  <a:ext cx="93676" cy="120572"/>
                  <a:chOff x="8245706" y="3756086"/>
                  <a:chExt cx="82954" cy="112080"/>
                </a:xfrm>
              </p:grpSpPr>
              <p:cxnSp>
                <p:nvCxnSpPr>
                  <p:cNvPr id="78" name="Straight Connector 77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9" name="Oval 78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57" name="Group 56"/>
                <p:cNvGrpSpPr/>
                <p:nvPr/>
              </p:nvGrpSpPr>
              <p:grpSpPr>
                <a:xfrm rot="10800000">
                  <a:off x="7284312" y="4461491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76" name="Straight Connector 75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7" name="Oval 76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58" name="Group 57"/>
                <p:cNvGrpSpPr/>
                <p:nvPr/>
              </p:nvGrpSpPr>
              <p:grpSpPr>
                <a:xfrm rot="2244254">
                  <a:off x="7516174" y="3873513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74" name="Straight Connector 73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5" name="Oval 74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59" name="Group 58"/>
                <p:cNvGrpSpPr/>
                <p:nvPr/>
              </p:nvGrpSpPr>
              <p:grpSpPr>
                <a:xfrm rot="18726037">
                  <a:off x="7028367" y="386439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72" name="Straight Connector 71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3" name="Oval 72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60" name="Group 59"/>
                <p:cNvGrpSpPr/>
                <p:nvPr/>
              </p:nvGrpSpPr>
              <p:grpSpPr>
                <a:xfrm rot="13820546">
                  <a:off x="7018950" y="4343235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70" name="Straight Connector 69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1" name="Oval 70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61" name="Group 60"/>
                <p:cNvGrpSpPr/>
                <p:nvPr/>
              </p:nvGrpSpPr>
              <p:grpSpPr>
                <a:xfrm>
                  <a:off x="7272275" y="3767426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68" name="Straight Connector 67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9" name="Oval 68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62" name="Group 61"/>
                <p:cNvGrpSpPr/>
                <p:nvPr/>
              </p:nvGrpSpPr>
              <p:grpSpPr>
                <a:xfrm rot="7282104">
                  <a:off x="7564084" y="431510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66" name="Straight Connector 65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7" name="Oval 66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63" name="Group 62"/>
                <p:cNvGrpSpPr/>
                <p:nvPr/>
              </p:nvGrpSpPr>
              <p:grpSpPr>
                <a:xfrm rot="16200000">
                  <a:off x="6931588" y="4098692"/>
                  <a:ext cx="93678" cy="120570"/>
                  <a:chOff x="8245706" y="3756086"/>
                  <a:chExt cx="82954" cy="112080"/>
                </a:xfrm>
              </p:grpSpPr>
              <p:cxnSp>
                <p:nvCxnSpPr>
                  <p:cNvPr id="64" name="Straight Connector 63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5" name="Oval 64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21" name="Group 20"/>
              <p:cNvGrpSpPr/>
              <p:nvPr/>
            </p:nvGrpSpPr>
            <p:grpSpPr>
              <a:xfrm>
                <a:off x="6195612" y="3073485"/>
                <a:ext cx="128716" cy="146084"/>
                <a:chOff x="6918142" y="3767426"/>
                <a:chExt cx="825792" cy="797180"/>
              </a:xfrm>
            </p:grpSpPr>
            <p:sp>
              <p:nvSpPr>
                <p:cNvPr id="22" name="Oval 21"/>
                <p:cNvSpPr/>
                <p:nvPr/>
              </p:nvSpPr>
              <p:spPr>
                <a:xfrm>
                  <a:off x="7039363" y="3874865"/>
                  <a:ext cx="585008" cy="58062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1000" dirty="0">
                    <a:solidFill>
                      <a:srgbClr val="000000"/>
                    </a:solidFill>
                    <a:latin typeface="Arial"/>
                    <a:cs typeface="Arial"/>
                  </a:endParaRPr>
                </a:p>
              </p:txBody>
            </p:sp>
            <p:sp>
              <p:nvSpPr>
                <p:cNvPr id="23" name="Freeform 22"/>
                <p:cNvSpPr/>
                <p:nvPr/>
              </p:nvSpPr>
              <p:spPr>
                <a:xfrm>
                  <a:off x="7249721" y="4151879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24" name="Freeform 23"/>
                <p:cNvSpPr/>
                <p:nvPr/>
              </p:nvSpPr>
              <p:spPr>
                <a:xfrm>
                  <a:off x="7249721" y="4088811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25" name="Oval 24"/>
                <p:cNvSpPr/>
                <p:nvPr/>
              </p:nvSpPr>
              <p:spPr>
                <a:xfrm>
                  <a:off x="7192571" y="4012745"/>
                  <a:ext cx="285750" cy="31195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  <a:prstDash val="dot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26" name="Oval 25"/>
                <p:cNvSpPr/>
                <p:nvPr/>
              </p:nvSpPr>
              <p:spPr>
                <a:xfrm>
                  <a:off x="7092610" y="3924676"/>
                  <a:ext cx="480960" cy="479269"/>
                </a:xfrm>
                <a:prstGeom prst="ellipse">
                  <a:avLst/>
                </a:prstGeom>
                <a:noFill/>
                <a:ln w="12700" cmpd="sng"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 w="127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grpSp>
              <p:nvGrpSpPr>
                <p:cNvPr id="27" name="Group 26"/>
                <p:cNvGrpSpPr/>
                <p:nvPr/>
              </p:nvGrpSpPr>
              <p:grpSpPr>
                <a:xfrm rot="5400000">
                  <a:off x="7636810" y="4092281"/>
                  <a:ext cx="93676" cy="120572"/>
                  <a:chOff x="8245706" y="3756086"/>
                  <a:chExt cx="82954" cy="112080"/>
                </a:xfrm>
              </p:grpSpPr>
              <p:cxnSp>
                <p:nvCxnSpPr>
                  <p:cNvPr id="49" name="Straight Connector 48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0" name="Oval 49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8" name="Group 27"/>
                <p:cNvGrpSpPr/>
                <p:nvPr/>
              </p:nvGrpSpPr>
              <p:grpSpPr>
                <a:xfrm rot="10800000">
                  <a:off x="7284312" y="4461491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47" name="Straight Connector 46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8" name="Oval 47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9" name="Group 28"/>
                <p:cNvGrpSpPr/>
                <p:nvPr/>
              </p:nvGrpSpPr>
              <p:grpSpPr>
                <a:xfrm rot="2244254">
                  <a:off x="7516174" y="3873513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45" name="Straight Connector 44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6" name="Oval 45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30" name="Group 29"/>
                <p:cNvGrpSpPr/>
                <p:nvPr/>
              </p:nvGrpSpPr>
              <p:grpSpPr>
                <a:xfrm rot="18726037">
                  <a:off x="7028367" y="386439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43" name="Straight Connector 42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4" name="Oval 43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31" name="Group 30"/>
                <p:cNvGrpSpPr/>
                <p:nvPr/>
              </p:nvGrpSpPr>
              <p:grpSpPr>
                <a:xfrm rot="13820546">
                  <a:off x="7018950" y="4343235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41" name="Straight Connector 40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2" name="Oval 41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32" name="Group 31"/>
                <p:cNvGrpSpPr/>
                <p:nvPr/>
              </p:nvGrpSpPr>
              <p:grpSpPr>
                <a:xfrm>
                  <a:off x="7272275" y="3767426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39" name="Straight Connector 38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0" name="Oval 39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33" name="Group 32"/>
                <p:cNvGrpSpPr/>
                <p:nvPr/>
              </p:nvGrpSpPr>
              <p:grpSpPr>
                <a:xfrm rot="7282104">
                  <a:off x="7564084" y="431510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37" name="Straight Connector 36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8" name="Oval 37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34" name="Group 33"/>
                <p:cNvGrpSpPr/>
                <p:nvPr/>
              </p:nvGrpSpPr>
              <p:grpSpPr>
                <a:xfrm rot="16200000">
                  <a:off x="6931588" y="4098692"/>
                  <a:ext cx="93678" cy="120570"/>
                  <a:chOff x="8245706" y="3756086"/>
                  <a:chExt cx="82954" cy="112080"/>
                </a:xfrm>
              </p:grpSpPr>
              <p:cxnSp>
                <p:nvCxnSpPr>
                  <p:cNvPr id="35" name="Straight Connector 34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6" name="Oval 35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2286" name="Group 2285"/>
              <p:cNvGrpSpPr/>
              <p:nvPr/>
            </p:nvGrpSpPr>
            <p:grpSpPr>
              <a:xfrm>
                <a:off x="6226179" y="2933861"/>
                <a:ext cx="128716" cy="146084"/>
                <a:chOff x="6918142" y="3767426"/>
                <a:chExt cx="825792" cy="797180"/>
              </a:xfrm>
            </p:grpSpPr>
            <p:sp>
              <p:nvSpPr>
                <p:cNvPr id="2287" name="Oval 2286"/>
                <p:cNvSpPr/>
                <p:nvPr/>
              </p:nvSpPr>
              <p:spPr>
                <a:xfrm>
                  <a:off x="7039363" y="3874865"/>
                  <a:ext cx="585008" cy="58062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1000" dirty="0">
                    <a:solidFill>
                      <a:srgbClr val="000000"/>
                    </a:solidFill>
                    <a:latin typeface="Arial"/>
                    <a:cs typeface="Arial"/>
                  </a:endParaRPr>
                </a:p>
              </p:txBody>
            </p:sp>
            <p:sp>
              <p:nvSpPr>
                <p:cNvPr id="2288" name="Freeform 2287"/>
                <p:cNvSpPr/>
                <p:nvPr/>
              </p:nvSpPr>
              <p:spPr>
                <a:xfrm>
                  <a:off x="7249721" y="4151879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2289" name="Freeform 2288"/>
                <p:cNvSpPr/>
                <p:nvPr/>
              </p:nvSpPr>
              <p:spPr>
                <a:xfrm>
                  <a:off x="7249721" y="4088811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2290" name="Oval 2289"/>
                <p:cNvSpPr/>
                <p:nvPr/>
              </p:nvSpPr>
              <p:spPr>
                <a:xfrm>
                  <a:off x="7192571" y="4012745"/>
                  <a:ext cx="285750" cy="31195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  <a:prstDash val="dot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2291" name="Oval 2290"/>
                <p:cNvSpPr/>
                <p:nvPr/>
              </p:nvSpPr>
              <p:spPr>
                <a:xfrm>
                  <a:off x="7092610" y="3924676"/>
                  <a:ext cx="480960" cy="479269"/>
                </a:xfrm>
                <a:prstGeom prst="ellipse">
                  <a:avLst/>
                </a:prstGeom>
                <a:noFill/>
                <a:ln w="12700" cmpd="sng"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 w="127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grpSp>
              <p:nvGrpSpPr>
                <p:cNvPr id="2292" name="Group 2291"/>
                <p:cNvGrpSpPr/>
                <p:nvPr/>
              </p:nvGrpSpPr>
              <p:grpSpPr>
                <a:xfrm rot="5400000">
                  <a:off x="7636810" y="4092281"/>
                  <a:ext cx="93676" cy="120572"/>
                  <a:chOff x="8245706" y="3756086"/>
                  <a:chExt cx="82954" cy="112080"/>
                </a:xfrm>
              </p:grpSpPr>
              <p:cxnSp>
                <p:nvCxnSpPr>
                  <p:cNvPr id="2314" name="Straight Connector 2313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315" name="Oval 2314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293" name="Group 2292"/>
                <p:cNvGrpSpPr/>
                <p:nvPr/>
              </p:nvGrpSpPr>
              <p:grpSpPr>
                <a:xfrm rot="10800000">
                  <a:off x="7284312" y="4461491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2312" name="Straight Connector 2311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313" name="Oval 2312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294" name="Group 2293"/>
                <p:cNvGrpSpPr/>
                <p:nvPr/>
              </p:nvGrpSpPr>
              <p:grpSpPr>
                <a:xfrm rot="2244254">
                  <a:off x="7516174" y="3873513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2310" name="Straight Connector 2309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311" name="Oval 2310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295" name="Group 2294"/>
                <p:cNvGrpSpPr/>
                <p:nvPr/>
              </p:nvGrpSpPr>
              <p:grpSpPr>
                <a:xfrm rot="18726037">
                  <a:off x="7028367" y="386439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2308" name="Straight Connector 2307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309" name="Oval 2308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296" name="Group 2295"/>
                <p:cNvGrpSpPr/>
                <p:nvPr/>
              </p:nvGrpSpPr>
              <p:grpSpPr>
                <a:xfrm rot="13820546">
                  <a:off x="7018950" y="4343235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2306" name="Straight Connector 2305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307" name="Oval 2306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297" name="Group 2296"/>
                <p:cNvGrpSpPr/>
                <p:nvPr/>
              </p:nvGrpSpPr>
              <p:grpSpPr>
                <a:xfrm>
                  <a:off x="7272275" y="3767426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2304" name="Straight Connector 2303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305" name="Oval 2304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298" name="Group 2297"/>
                <p:cNvGrpSpPr/>
                <p:nvPr/>
              </p:nvGrpSpPr>
              <p:grpSpPr>
                <a:xfrm rot="7282104">
                  <a:off x="7564084" y="431510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2302" name="Straight Connector 2301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303" name="Oval 2302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299" name="Group 2298"/>
                <p:cNvGrpSpPr/>
                <p:nvPr/>
              </p:nvGrpSpPr>
              <p:grpSpPr>
                <a:xfrm rot="16200000">
                  <a:off x="6931588" y="4098692"/>
                  <a:ext cx="93678" cy="120570"/>
                  <a:chOff x="8245706" y="3756086"/>
                  <a:chExt cx="82954" cy="112080"/>
                </a:xfrm>
              </p:grpSpPr>
              <p:cxnSp>
                <p:nvCxnSpPr>
                  <p:cNvPr id="2300" name="Straight Connector 2299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301" name="Oval 2300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</p:grpSp>
        </p:grpSp>
        <p:grpSp>
          <p:nvGrpSpPr>
            <p:cNvPr id="2433" name="Group 2432"/>
            <p:cNvGrpSpPr/>
            <p:nvPr/>
          </p:nvGrpSpPr>
          <p:grpSpPr>
            <a:xfrm>
              <a:off x="6774316" y="2917666"/>
              <a:ext cx="1303330" cy="442877"/>
              <a:chOff x="3115931" y="4865898"/>
              <a:chExt cx="1599385" cy="569031"/>
            </a:xfrm>
          </p:grpSpPr>
          <p:sp>
            <p:nvSpPr>
              <p:cNvPr id="313" name="Can 312"/>
              <p:cNvSpPr/>
              <p:nvPr/>
            </p:nvSpPr>
            <p:spPr>
              <a:xfrm>
                <a:off x="3115931" y="4865898"/>
                <a:ext cx="1599385" cy="558467"/>
              </a:xfrm>
              <a:prstGeom prst="can">
                <a:avLst/>
              </a:prstGeom>
              <a:solidFill>
                <a:schemeClr val="bg1">
                  <a:alpha val="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>
                    <a:solidFill>
                      <a:srgbClr val="000000"/>
                    </a:solidFill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707" name="Group 706"/>
              <p:cNvGrpSpPr/>
              <p:nvPr/>
            </p:nvGrpSpPr>
            <p:grpSpPr>
              <a:xfrm rot="17457768">
                <a:off x="3121447" y="5000562"/>
                <a:ext cx="161344" cy="139996"/>
                <a:chOff x="6918142" y="3767426"/>
                <a:chExt cx="825792" cy="797180"/>
              </a:xfrm>
            </p:grpSpPr>
            <p:sp>
              <p:nvSpPr>
                <p:cNvPr id="768" name="Oval 767"/>
                <p:cNvSpPr/>
                <p:nvPr/>
              </p:nvSpPr>
              <p:spPr>
                <a:xfrm>
                  <a:off x="7039363" y="3874865"/>
                  <a:ext cx="585008" cy="580624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1000" dirty="0">
                    <a:solidFill>
                      <a:srgbClr val="000000"/>
                    </a:solidFill>
                    <a:latin typeface="Arial"/>
                    <a:cs typeface="Arial"/>
                  </a:endParaRPr>
                </a:p>
              </p:txBody>
            </p:sp>
            <p:sp>
              <p:nvSpPr>
                <p:cNvPr id="769" name="Freeform 768"/>
                <p:cNvSpPr/>
                <p:nvPr/>
              </p:nvSpPr>
              <p:spPr>
                <a:xfrm>
                  <a:off x="7249721" y="4151879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770" name="Freeform 769"/>
                <p:cNvSpPr/>
                <p:nvPr/>
              </p:nvSpPr>
              <p:spPr>
                <a:xfrm>
                  <a:off x="7249721" y="4088811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771" name="Oval 770"/>
                <p:cNvSpPr/>
                <p:nvPr/>
              </p:nvSpPr>
              <p:spPr>
                <a:xfrm>
                  <a:off x="7192571" y="4012745"/>
                  <a:ext cx="285750" cy="31195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  <a:prstDash val="dot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772" name="Oval 771"/>
                <p:cNvSpPr/>
                <p:nvPr/>
              </p:nvSpPr>
              <p:spPr>
                <a:xfrm>
                  <a:off x="7092610" y="3924676"/>
                  <a:ext cx="480960" cy="479269"/>
                </a:xfrm>
                <a:prstGeom prst="ellipse">
                  <a:avLst/>
                </a:prstGeom>
                <a:noFill/>
                <a:ln w="12700" cmpd="sng"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 w="127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grpSp>
              <p:nvGrpSpPr>
                <p:cNvPr id="773" name="Group 772"/>
                <p:cNvGrpSpPr/>
                <p:nvPr/>
              </p:nvGrpSpPr>
              <p:grpSpPr>
                <a:xfrm rot="5400000">
                  <a:off x="7636810" y="4092281"/>
                  <a:ext cx="93676" cy="120572"/>
                  <a:chOff x="8245706" y="3756086"/>
                  <a:chExt cx="82954" cy="112080"/>
                </a:xfrm>
              </p:grpSpPr>
              <p:cxnSp>
                <p:nvCxnSpPr>
                  <p:cNvPr id="795" name="Straight Connector 794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96" name="Oval 795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774" name="Group 773"/>
                <p:cNvGrpSpPr/>
                <p:nvPr/>
              </p:nvGrpSpPr>
              <p:grpSpPr>
                <a:xfrm rot="10800000">
                  <a:off x="7284312" y="4461491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793" name="Straight Connector 792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94" name="Oval 793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775" name="Group 774"/>
                <p:cNvGrpSpPr/>
                <p:nvPr/>
              </p:nvGrpSpPr>
              <p:grpSpPr>
                <a:xfrm rot="2244254">
                  <a:off x="7516174" y="3873513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791" name="Straight Connector 790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92" name="Oval 791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776" name="Group 775"/>
                <p:cNvGrpSpPr/>
                <p:nvPr/>
              </p:nvGrpSpPr>
              <p:grpSpPr>
                <a:xfrm rot="18726037">
                  <a:off x="7028367" y="386439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789" name="Straight Connector 788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90" name="Oval 789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777" name="Group 776"/>
                <p:cNvGrpSpPr/>
                <p:nvPr/>
              </p:nvGrpSpPr>
              <p:grpSpPr>
                <a:xfrm rot="13820546">
                  <a:off x="7018950" y="4343235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787" name="Straight Connector 786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88" name="Oval 787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778" name="Group 777"/>
                <p:cNvGrpSpPr/>
                <p:nvPr/>
              </p:nvGrpSpPr>
              <p:grpSpPr>
                <a:xfrm>
                  <a:off x="7272275" y="3767426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785" name="Straight Connector 784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86" name="Oval 785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779" name="Group 778"/>
                <p:cNvGrpSpPr/>
                <p:nvPr/>
              </p:nvGrpSpPr>
              <p:grpSpPr>
                <a:xfrm rot="7282104">
                  <a:off x="7564084" y="431510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783" name="Straight Connector 782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84" name="Oval 783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780" name="Group 779"/>
                <p:cNvGrpSpPr/>
                <p:nvPr/>
              </p:nvGrpSpPr>
              <p:grpSpPr>
                <a:xfrm rot="16200000">
                  <a:off x="6931588" y="4098692"/>
                  <a:ext cx="93678" cy="120570"/>
                  <a:chOff x="8245706" y="3756086"/>
                  <a:chExt cx="82954" cy="112080"/>
                </a:xfrm>
              </p:grpSpPr>
              <p:cxnSp>
                <p:nvCxnSpPr>
                  <p:cNvPr id="781" name="Straight Connector 780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82" name="Oval 781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709" name="Group 708"/>
              <p:cNvGrpSpPr/>
              <p:nvPr/>
            </p:nvGrpSpPr>
            <p:grpSpPr>
              <a:xfrm rot="17457768">
                <a:off x="3281816" y="4972492"/>
                <a:ext cx="178508" cy="167905"/>
                <a:chOff x="6918142" y="3767426"/>
                <a:chExt cx="825792" cy="797180"/>
              </a:xfrm>
            </p:grpSpPr>
            <p:sp>
              <p:nvSpPr>
                <p:cNvPr id="710" name="Oval 709"/>
                <p:cNvSpPr/>
                <p:nvPr/>
              </p:nvSpPr>
              <p:spPr>
                <a:xfrm>
                  <a:off x="7039363" y="3874865"/>
                  <a:ext cx="585008" cy="58062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1000" dirty="0">
                    <a:solidFill>
                      <a:srgbClr val="000000"/>
                    </a:solidFill>
                    <a:latin typeface="Arial"/>
                    <a:cs typeface="Arial"/>
                  </a:endParaRPr>
                </a:p>
              </p:txBody>
            </p:sp>
            <p:sp>
              <p:nvSpPr>
                <p:cNvPr id="711" name="Freeform 710"/>
                <p:cNvSpPr/>
                <p:nvPr/>
              </p:nvSpPr>
              <p:spPr>
                <a:xfrm>
                  <a:off x="7249721" y="4151879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712" name="Freeform 711"/>
                <p:cNvSpPr/>
                <p:nvPr/>
              </p:nvSpPr>
              <p:spPr>
                <a:xfrm>
                  <a:off x="7249721" y="4088811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713" name="Oval 712"/>
                <p:cNvSpPr/>
                <p:nvPr/>
              </p:nvSpPr>
              <p:spPr>
                <a:xfrm>
                  <a:off x="7192571" y="4012745"/>
                  <a:ext cx="285750" cy="31195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  <a:prstDash val="dot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714" name="Oval 713"/>
                <p:cNvSpPr/>
                <p:nvPr/>
              </p:nvSpPr>
              <p:spPr>
                <a:xfrm>
                  <a:off x="7092610" y="3924676"/>
                  <a:ext cx="480960" cy="479269"/>
                </a:xfrm>
                <a:prstGeom prst="ellipse">
                  <a:avLst/>
                </a:prstGeom>
                <a:noFill/>
                <a:ln w="12700" cmpd="sng"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 w="127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grpSp>
              <p:nvGrpSpPr>
                <p:cNvPr id="715" name="Group 714"/>
                <p:cNvGrpSpPr/>
                <p:nvPr/>
              </p:nvGrpSpPr>
              <p:grpSpPr>
                <a:xfrm rot="5400000">
                  <a:off x="7636810" y="4092281"/>
                  <a:ext cx="93676" cy="120572"/>
                  <a:chOff x="8245706" y="3756086"/>
                  <a:chExt cx="82954" cy="112080"/>
                </a:xfrm>
              </p:grpSpPr>
              <p:cxnSp>
                <p:nvCxnSpPr>
                  <p:cNvPr id="737" name="Straight Connector 736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38" name="Oval 737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716" name="Group 715"/>
                <p:cNvGrpSpPr/>
                <p:nvPr/>
              </p:nvGrpSpPr>
              <p:grpSpPr>
                <a:xfrm rot="10800000">
                  <a:off x="7284312" y="4461491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735" name="Straight Connector 734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36" name="Oval 735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717" name="Group 716"/>
                <p:cNvGrpSpPr/>
                <p:nvPr/>
              </p:nvGrpSpPr>
              <p:grpSpPr>
                <a:xfrm rot="2244254">
                  <a:off x="7516174" y="3873513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733" name="Straight Connector 732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34" name="Oval 733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718" name="Group 717"/>
                <p:cNvGrpSpPr/>
                <p:nvPr/>
              </p:nvGrpSpPr>
              <p:grpSpPr>
                <a:xfrm rot="18726037">
                  <a:off x="7028367" y="386439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731" name="Straight Connector 730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32" name="Oval 731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719" name="Group 718"/>
                <p:cNvGrpSpPr/>
                <p:nvPr/>
              </p:nvGrpSpPr>
              <p:grpSpPr>
                <a:xfrm rot="13820546">
                  <a:off x="7018950" y="4343235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729" name="Straight Connector 728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30" name="Oval 729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720" name="Group 719"/>
                <p:cNvGrpSpPr/>
                <p:nvPr/>
              </p:nvGrpSpPr>
              <p:grpSpPr>
                <a:xfrm>
                  <a:off x="7272275" y="3767426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727" name="Straight Connector 726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28" name="Oval 727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721" name="Group 720"/>
                <p:cNvGrpSpPr/>
                <p:nvPr/>
              </p:nvGrpSpPr>
              <p:grpSpPr>
                <a:xfrm rot="7282104">
                  <a:off x="7564084" y="431510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725" name="Straight Connector 724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26" name="Oval 725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722" name="Group 721"/>
                <p:cNvGrpSpPr/>
                <p:nvPr/>
              </p:nvGrpSpPr>
              <p:grpSpPr>
                <a:xfrm rot="16200000">
                  <a:off x="6931588" y="4098692"/>
                  <a:ext cx="93678" cy="120570"/>
                  <a:chOff x="8245706" y="3756086"/>
                  <a:chExt cx="82954" cy="112080"/>
                </a:xfrm>
              </p:grpSpPr>
              <p:cxnSp>
                <p:nvCxnSpPr>
                  <p:cNvPr id="723" name="Straight Connector 722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24" name="Oval 723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617" name="Group 616"/>
              <p:cNvGrpSpPr/>
              <p:nvPr/>
            </p:nvGrpSpPr>
            <p:grpSpPr>
              <a:xfrm rot="17457768">
                <a:off x="3508089" y="5018871"/>
                <a:ext cx="161344" cy="139996"/>
                <a:chOff x="6918142" y="3767426"/>
                <a:chExt cx="825792" cy="797180"/>
              </a:xfrm>
            </p:grpSpPr>
            <p:sp>
              <p:nvSpPr>
                <p:cNvPr id="678" name="Oval 677"/>
                <p:cNvSpPr/>
                <p:nvPr/>
              </p:nvSpPr>
              <p:spPr>
                <a:xfrm>
                  <a:off x="7039363" y="3874865"/>
                  <a:ext cx="585008" cy="580624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1000" dirty="0">
                    <a:solidFill>
                      <a:srgbClr val="000000"/>
                    </a:solidFill>
                    <a:latin typeface="Arial"/>
                    <a:cs typeface="Arial"/>
                  </a:endParaRPr>
                </a:p>
              </p:txBody>
            </p:sp>
            <p:sp>
              <p:nvSpPr>
                <p:cNvPr id="679" name="Freeform 678"/>
                <p:cNvSpPr/>
                <p:nvPr/>
              </p:nvSpPr>
              <p:spPr>
                <a:xfrm>
                  <a:off x="7249721" y="4151879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680" name="Freeform 679"/>
                <p:cNvSpPr/>
                <p:nvPr/>
              </p:nvSpPr>
              <p:spPr>
                <a:xfrm>
                  <a:off x="7249721" y="4088811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681" name="Oval 680"/>
                <p:cNvSpPr/>
                <p:nvPr/>
              </p:nvSpPr>
              <p:spPr>
                <a:xfrm>
                  <a:off x="7192571" y="4012745"/>
                  <a:ext cx="285750" cy="31195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  <a:prstDash val="dot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682" name="Oval 681"/>
                <p:cNvSpPr/>
                <p:nvPr/>
              </p:nvSpPr>
              <p:spPr>
                <a:xfrm>
                  <a:off x="7092610" y="3924676"/>
                  <a:ext cx="480960" cy="479269"/>
                </a:xfrm>
                <a:prstGeom prst="ellipse">
                  <a:avLst/>
                </a:prstGeom>
                <a:noFill/>
                <a:ln w="12700" cmpd="sng"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 w="127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grpSp>
              <p:nvGrpSpPr>
                <p:cNvPr id="683" name="Group 682"/>
                <p:cNvGrpSpPr/>
                <p:nvPr/>
              </p:nvGrpSpPr>
              <p:grpSpPr>
                <a:xfrm rot="5400000">
                  <a:off x="7636810" y="4092281"/>
                  <a:ext cx="93676" cy="120572"/>
                  <a:chOff x="8245706" y="3756086"/>
                  <a:chExt cx="82954" cy="112080"/>
                </a:xfrm>
              </p:grpSpPr>
              <p:cxnSp>
                <p:nvCxnSpPr>
                  <p:cNvPr id="705" name="Straight Connector 704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06" name="Oval 705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684" name="Group 683"/>
                <p:cNvGrpSpPr/>
                <p:nvPr/>
              </p:nvGrpSpPr>
              <p:grpSpPr>
                <a:xfrm rot="10800000">
                  <a:off x="7284312" y="4461491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703" name="Straight Connector 702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04" name="Oval 703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685" name="Group 684"/>
                <p:cNvGrpSpPr/>
                <p:nvPr/>
              </p:nvGrpSpPr>
              <p:grpSpPr>
                <a:xfrm rot="2244254">
                  <a:off x="7516174" y="3873513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701" name="Straight Connector 700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02" name="Oval 701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686" name="Group 685"/>
                <p:cNvGrpSpPr/>
                <p:nvPr/>
              </p:nvGrpSpPr>
              <p:grpSpPr>
                <a:xfrm rot="18726037">
                  <a:off x="7028367" y="386439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699" name="Straight Connector 698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00" name="Oval 699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687" name="Group 686"/>
                <p:cNvGrpSpPr/>
                <p:nvPr/>
              </p:nvGrpSpPr>
              <p:grpSpPr>
                <a:xfrm rot="13820546">
                  <a:off x="7018950" y="4343235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697" name="Straight Connector 696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98" name="Oval 697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688" name="Group 687"/>
                <p:cNvGrpSpPr/>
                <p:nvPr/>
              </p:nvGrpSpPr>
              <p:grpSpPr>
                <a:xfrm>
                  <a:off x="7272275" y="3767426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695" name="Straight Connector 694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96" name="Oval 695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689" name="Group 688"/>
                <p:cNvGrpSpPr/>
                <p:nvPr/>
              </p:nvGrpSpPr>
              <p:grpSpPr>
                <a:xfrm rot="7282104">
                  <a:off x="7564084" y="431510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693" name="Straight Connector 692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94" name="Oval 693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690" name="Group 689"/>
                <p:cNvGrpSpPr/>
                <p:nvPr/>
              </p:nvGrpSpPr>
              <p:grpSpPr>
                <a:xfrm rot="16200000">
                  <a:off x="6931588" y="4098692"/>
                  <a:ext cx="93678" cy="120570"/>
                  <a:chOff x="8245706" y="3756086"/>
                  <a:chExt cx="82954" cy="112080"/>
                </a:xfrm>
              </p:grpSpPr>
              <p:cxnSp>
                <p:nvCxnSpPr>
                  <p:cNvPr id="691" name="Straight Connector 690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92" name="Oval 691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618" name="Group 617"/>
              <p:cNvGrpSpPr/>
              <p:nvPr/>
            </p:nvGrpSpPr>
            <p:grpSpPr>
              <a:xfrm rot="17457768">
                <a:off x="3819527" y="4997921"/>
                <a:ext cx="161344" cy="139996"/>
                <a:chOff x="6918142" y="3767426"/>
                <a:chExt cx="825792" cy="797180"/>
              </a:xfrm>
            </p:grpSpPr>
            <p:sp>
              <p:nvSpPr>
                <p:cNvPr id="649" name="Oval 648"/>
                <p:cNvSpPr/>
                <p:nvPr/>
              </p:nvSpPr>
              <p:spPr>
                <a:xfrm>
                  <a:off x="7039363" y="3874865"/>
                  <a:ext cx="585008" cy="580624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1000" dirty="0">
                    <a:solidFill>
                      <a:srgbClr val="000000"/>
                    </a:solidFill>
                    <a:latin typeface="Arial"/>
                    <a:cs typeface="Arial"/>
                  </a:endParaRPr>
                </a:p>
              </p:txBody>
            </p:sp>
            <p:sp>
              <p:nvSpPr>
                <p:cNvPr id="650" name="Freeform 649"/>
                <p:cNvSpPr/>
                <p:nvPr/>
              </p:nvSpPr>
              <p:spPr>
                <a:xfrm>
                  <a:off x="7249721" y="4151879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651" name="Freeform 650"/>
                <p:cNvSpPr/>
                <p:nvPr/>
              </p:nvSpPr>
              <p:spPr>
                <a:xfrm>
                  <a:off x="7249721" y="4088811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652" name="Oval 651"/>
                <p:cNvSpPr/>
                <p:nvPr/>
              </p:nvSpPr>
              <p:spPr>
                <a:xfrm>
                  <a:off x="7192571" y="4012745"/>
                  <a:ext cx="285750" cy="31195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  <a:prstDash val="dot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653" name="Oval 652"/>
                <p:cNvSpPr/>
                <p:nvPr/>
              </p:nvSpPr>
              <p:spPr>
                <a:xfrm>
                  <a:off x="7092610" y="3924676"/>
                  <a:ext cx="480960" cy="479269"/>
                </a:xfrm>
                <a:prstGeom prst="ellipse">
                  <a:avLst/>
                </a:prstGeom>
                <a:noFill/>
                <a:ln w="12700" cmpd="sng"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 w="127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grpSp>
              <p:nvGrpSpPr>
                <p:cNvPr id="654" name="Group 653"/>
                <p:cNvGrpSpPr/>
                <p:nvPr/>
              </p:nvGrpSpPr>
              <p:grpSpPr>
                <a:xfrm rot="5400000">
                  <a:off x="7636810" y="4092281"/>
                  <a:ext cx="93676" cy="120572"/>
                  <a:chOff x="8245706" y="3756086"/>
                  <a:chExt cx="82954" cy="112080"/>
                </a:xfrm>
              </p:grpSpPr>
              <p:cxnSp>
                <p:nvCxnSpPr>
                  <p:cNvPr id="676" name="Straight Connector 675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77" name="Oval 676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655" name="Group 654"/>
                <p:cNvGrpSpPr/>
                <p:nvPr/>
              </p:nvGrpSpPr>
              <p:grpSpPr>
                <a:xfrm rot="10800000">
                  <a:off x="7284312" y="4461491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674" name="Straight Connector 673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75" name="Oval 674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656" name="Group 655"/>
                <p:cNvGrpSpPr/>
                <p:nvPr/>
              </p:nvGrpSpPr>
              <p:grpSpPr>
                <a:xfrm rot="2244254">
                  <a:off x="7516174" y="3873513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672" name="Straight Connector 671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73" name="Oval 672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657" name="Group 656"/>
                <p:cNvGrpSpPr/>
                <p:nvPr/>
              </p:nvGrpSpPr>
              <p:grpSpPr>
                <a:xfrm rot="18726037">
                  <a:off x="7028367" y="386439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670" name="Straight Connector 669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71" name="Oval 670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658" name="Group 657"/>
                <p:cNvGrpSpPr/>
                <p:nvPr/>
              </p:nvGrpSpPr>
              <p:grpSpPr>
                <a:xfrm rot="13820546">
                  <a:off x="7018950" y="4343235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668" name="Straight Connector 667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69" name="Oval 668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659" name="Group 658"/>
                <p:cNvGrpSpPr/>
                <p:nvPr/>
              </p:nvGrpSpPr>
              <p:grpSpPr>
                <a:xfrm>
                  <a:off x="7272275" y="3767426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666" name="Straight Connector 665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67" name="Oval 666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660" name="Group 659"/>
                <p:cNvGrpSpPr/>
                <p:nvPr/>
              </p:nvGrpSpPr>
              <p:grpSpPr>
                <a:xfrm rot="7282104">
                  <a:off x="7564084" y="431510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664" name="Straight Connector 663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65" name="Oval 664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661" name="Group 660"/>
                <p:cNvGrpSpPr/>
                <p:nvPr/>
              </p:nvGrpSpPr>
              <p:grpSpPr>
                <a:xfrm rot="16200000">
                  <a:off x="6931588" y="4098692"/>
                  <a:ext cx="93678" cy="120570"/>
                  <a:chOff x="8245706" y="3756086"/>
                  <a:chExt cx="82954" cy="112080"/>
                </a:xfrm>
              </p:grpSpPr>
              <p:cxnSp>
                <p:nvCxnSpPr>
                  <p:cNvPr id="662" name="Straight Connector 661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63" name="Oval 662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619" name="Group 618"/>
              <p:cNvGrpSpPr/>
              <p:nvPr/>
            </p:nvGrpSpPr>
            <p:grpSpPr>
              <a:xfrm rot="17457768">
                <a:off x="3575021" y="5101101"/>
                <a:ext cx="178508" cy="167905"/>
                <a:chOff x="6918142" y="3767426"/>
                <a:chExt cx="825792" cy="797180"/>
              </a:xfrm>
            </p:grpSpPr>
            <p:sp>
              <p:nvSpPr>
                <p:cNvPr id="620" name="Oval 619"/>
                <p:cNvSpPr/>
                <p:nvPr/>
              </p:nvSpPr>
              <p:spPr>
                <a:xfrm>
                  <a:off x="7039363" y="3874865"/>
                  <a:ext cx="585008" cy="58062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1000" dirty="0">
                    <a:solidFill>
                      <a:srgbClr val="000000"/>
                    </a:solidFill>
                    <a:latin typeface="Arial"/>
                    <a:cs typeface="Arial"/>
                  </a:endParaRPr>
                </a:p>
              </p:txBody>
            </p:sp>
            <p:sp>
              <p:nvSpPr>
                <p:cNvPr id="621" name="Freeform 620"/>
                <p:cNvSpPr/>
                <p:nvPr/>
              </p:nvSpPr>
              <p:spPr>
                <a:xfrm>
                  <a:off x="7249721" y="4151879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622" name="Freeform 621"/>
                <p:cNvSpPr/>
                <p:nvPr/>
              </p:nvSpPr>
              <p:spPr>
                <a:xfrm>
                  <a:off x="7249721" y="4088811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623" name="Oval 622"/>
                <p:cNvSpPr/>
                <p:nvPr/>
              </p:nvSpPr>
              <p:spPr>
                <a:xfrm>
                  <a:off x="7192571" y="4012745"/>
                  <a:ext cx="285750" cy="31195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  <a:prstDash val="dot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624" name="Oval 623"/>
                <p:cNvSpPr/>
                <p:nvPr/>
              </p:nvSpPr>
              <p:spPr>
                <a:xfrm>
                  <a:off x="7092610" y="3924676"/>
                  <a:ext cx="480960" cy="479269"/>
                </a:xfrm>
                <a:prstGeom prst="ellipse">
                  <a:avLst/>
                </a:prstGeom>
                <a:noFill/>
                <a:ln w="12700" cmpd="sng"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 w="127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grpSp>
              <p:nvGrpSpPr>
                <p:cNvPr id="625" name="Group 624"/>
                <p:cNvGrpSpPr/>
                <p:nvPr/>
              </p:nvGrpSpPr>
              <p:grpSpPr>
                <a:xfrm rot="5400000">
                  <a:off x="7636810" y="4092281"/>
                  <a:ext cx="93676" cy="120572"/>
                  <a:chOff x="8245706" y="3756086"/>
                  <a:chExt cx="82954" cy="112080"/>
                </a:xfrm>
              </p:grpSpPr>
              <p:cxnSp>
                <p:nvCxnSpPr>
                  <p:cNvPr id="647" name="Straight Connector 646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48" name="Oval 647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626" name="Group 625"/>
                <p:cNvGrpSpPr/>
                <p:nvPr/>
              </p:nvGrpSpPr>
              <p:grpSpPr>
                <a:xfrm rot="10800000">
                  <a:off x="7284312" y="4461491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645" name="Straight Connector 644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46" name="Oval 645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627" name="Group 626"/>
                <p:cNvGrpSpPr/>
                <p:nvPr/>
              </p:nvGrpSpPr>
              <p:grpSpPr>
                <a:xfrm rot="2244254">
                  <a:off x="7516174" y="3873513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643" name="Straight Connector 642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44" name="Oval 643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628" name="Group 627"/>
                <p:cNvGrpSpPr/>
                <p:nvPr/>
              </p:nvGrpSpPr>
              <p:grpSpPr>
                <a:xfrm rot="18726037">
                  <a:off x="7028367" y="386439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641" name="Straight Connector 640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42" name="Oval 641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629" name="Group 628"/>
                <p:cNvGrpSpPr/>
                <p:nvPr/>
              </p:nvGrpSpPr>
              <p:grpSpPr>
                <a:xfrm rot="13820546">
                  <a:off x="7018950" y="4343235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639" name="Straight Connector 638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40" name="Oval 639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630" name="Group 629"/>
                <p:cNvGrpSpPr/>
                <p:nvPr/>
              </p:nvGrpSpPr>
              <p:grpSpPr>
                <a:xfrm>
                  <a:off x="7272275" y="3767426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637" name="Straight Connector 636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38" name="Oval 637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631" name="Group 630"/>
                <p:cNvGrpSpPr/>
                <p:nvPr/>
              </p:nvGrpSpPr>
              <p:grpSpPr>
                <a:xfrm rot="7282104">
                  <a:off x="7564084" y="431510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635" name="Straight Connector 634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36" name="Oval 635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632" name="Group 631"/>
                <p:cNvGrpSpPr/>
                <p:nvPr/>
              </p:nvGrpSpPr>
              <p:grpSpPr>
                <a:xfrm rot="16200000">
                  <a:off x="6931588" y="4098692"/>
                  <a:ext cx="93678" cy="120570"/>
                  <a:chOff x="8245706" y="3756086"/>
                  <a:chExt cx="82954" cy="112080"/>
                </a:xfrm>
              </p:grpSpPr>
              <p:cxnSp>
                <p:nvCxnSpPr>
                  <p:cNvPr id="633" name="Straight Connector 632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34" name="Oval 633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309" name="Group 308"/>
              <p:cNvGrpSpPr/>
              <p:nvPr/>
            </p:nvGrpSpPr>
            <p:grpSpPr>
              <a:xfrm rot="5400000">
                <a:off x="4062187" y="4853070"/>
                <a:ext cx="243552" cy="448862"/>
                <a:chOff x="513926" y="2567554"/>
                <a:chExt cx="215821" cy="406851"/>
              </a:xfrm>
              <a:effectLst/>
            </p:grpSpPr>
            <p:grpSp>
              <p:nvGrpSpPr>
                <p:cNvPr id="527" name="Group 526"/>
                <p:cNvGrpSpPr/>
                <p:nvPr/>
              </p:nvGrpSpPr>
              <p:grpSpPr>
                <a:xfrm>
                  <a:off x="513926" y="2567554"/>
                  <a:ext cx="142973" cy="126893"/>
                  <a:chOff x="6918142" y="3767426"/>
                  <a:chExt cx="825792" cy="797180"/>
                </a:xfrm>
              </p:grpSpPr>
              <p:sp>
                <p:nvSpPr>
                  <p:cNvPr id="588" name="Oval 587"/>
                  <p:cNvSpPr/>
                  <p:nvPr/>
                </p:nvSpPr>
                <p:spPr>
                  <a:xfrm>
                    <a:off x="7039363" y="3874865"/>
                    <a:ext cx="585008" cy="580624"/>
                  </a:xfrm>
                  <a:prstGeom prst="ellipse">
                    <a:avLst/>
                  </a:prstGeom>
                  <a:solidFill>
                    <a:schemeClr val="bg1">
                      <a:lumMod val="65000"/>
                    </a:schemeClr>
                  </a:solidFill>
                  <a:ln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t" anchorCtr="0"/>
                  <a:lstStyle/>
                  <a:p>
                    <a:pPr algn="ctr"/>
                    <a:endParaRPr lang="en-US" sz="1000" dirty="0">
                      <a:solidFill>
                        <a:srgbClr val="000000"/>
                      </a:solidFill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589" name="Freeform 588"/>
                  <p:cNvSpPr/>
                  <p:nvPr/>
                </p:nvSpPr>
                <p:spPr>
                  <a:xfrm>
                    <a:off x="7249721" y="4151879"/>
                    <a:ext cx="165100" cy="97894"/>
                  </a:xfrm>
                  <a:custGeom>
                    <a:avLst/>
                    <a:gdLst>
                      <a:gd name="connsiteX0" fmla="*/ 0 w 393700"/>
                      <a:gd name="connsiteY0" fmla="*/ 77811 h 230211"/>
                      <a:gd name="connsiteX1" fmla="*/ 133350 w 393700"/>
                      <a:gd name="connsiteY1" fmla="*/ 1611 h 230211"/>
                      <a:gd name="connsiteX2" fmla="*/ 203200 w 393700"/>
                      <a:gd name="connsiteY2" fmla="*/ 141311 h 230211"/>
                      <a:gd name="connsiteX3" fmla="*/ 342900 w 393700"/>
                      <a:gd name="connsiteY3" fmla="*/ 77811 h 230211"/>
                      <a:gd name="connsiteX4" fmla="*/ 393700 w 393700"/>
                      <a:gd name="connsiteY4" fmla="*/ 230211 h 2302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93700" h="230211">
                        <a:moveTo>
                          <a:pt x="0" y="77811"/>
                        </a:moveTo>
                        <a:cubicBezTo>
                          <a:pt x="49741" y="34419"/>
                          <a:pt x="99483" y="-8972"/>
                          <a:pt x="133350" y="1611"/>
                        </a:cubicBezTo>
                        <a:cubicBezTo>
                          <a:pt x="167217" y="12194"/>
                          <a:pt x="168275" y="128611"/>
                          <a:pt x="203200" y="141311"/>
                        </a:cubicBezTo>
                        <a:cubicBezTo>
                          <a:pt x="238125" y="154011"/>
                          <a:pt x="311150" y="62994"/>
                          <a:pt x="342900" y="77811"/>
                        </a:cubicBezTo>
                        <a:cubicBezTo>
                          <a:pt x="374650" y="92628"/>
                          <a:pt x="393700" y="230211"/>
                          <a:pt x="393700" y="230211"/>
                        </a:cubicBezTo>
                      </a:path>
                    </a:pathLst>
                  </a:custGeom>
                  <a:ln w="3175" cmpd="sng">
                    <a:solidFill>
                      <a:schemeClr val="tx2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590" name="Freeform 589"/>
                  <p:cNvSpPr/>
                  <p:nvPr/>
                </p:nvSpPr>
                <p:spPr>
                  <a:xfrm>
                    <a:off x="7249721" y="4088811"/>
                    <a:ext cx="165100" cy="97894"/>
                  </a:xfrm>
                  <a:custGeom>
                    <a:avLst/>
                    <a:gdLst>
                      <a:gd name="connsiteX0" fmla="*/ 0 w 393700"/>
                      <a:gd name="connsiteY0" fmla="*/ 77811 h 230211"/>
                      <a:gd name="connsiteX1" fmla="*/ 133350 w 393700"/>
                      <a:gd name="connsiteY1" fmla="*/ 1611 h 230211"/>
                      <a:gd name="connsiteX2" fmla="*/ 203200 w 393700"/>
                      <a:gd name="connsiteY2" fmla="*/ 141311 h 230211"/>
                      <a:gd name="connsiteX3" fmla="*/ 342900 w 393700"/>
                      <a:gd name="connsiteY3" fmla="*/ 77811 h 230211"/>
                      <a:gd name="connsiteX4" fmla="*/ 393700 w 393700"/>
                      <a:gd name="connsiteY4" fmla="*/ 230211 h 2302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93700" h="230211">
                        <a:moveTo>
                          <a:pt x="0" y="77811"/>
                        </a:moveTo>
                        <a:cubicBezTo>
                          <a:pt x="49741" y="34419"/>
                          <a:pt x="99483" y="-8972"/>
                          <a:pt x="133350" y="1611"/>
                        </a:cubicBezTo>
                        <a:cubicBezTo>
                          <a:pt x="167217" y="12194"/>
                          <a:pt x="168275" y="128611"/>
                          <a:pt x="203200" y="141311"/>
                        </a:cubicBezTo>
                        <a:cubicBezTo>
                          <a:pt x="238125" y="154011"/>
                          <a:pt x="311150" y="62994"/>
                          <a:pt x="342900" y="77811"/>
                        </a:cubicBezTo>
                        <a:cubicBezTo>
                          <a:pt x="374650" y="92628"/>
                          <a:pt x="393700" y="230211"/>
                          <a:pt x="393700" y="230211"/>
                        </a:cubicBezTo>
                      </a:path>
                    </a:pathLst>
                  </a:custGeom>
                  <a:ln w="3175" cmpd="sng">
                    <a:solidFill>
                      <a:schemeClr val="tx2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591" name="Oval 590"/>
                  <p:cNvSpPr/>
                  <p:nvPr/>
                </p:nvSpPr>
                <p:spPr>
                  <a:xfrm>
                    <a:off x="7192571" y="4012745"/>
                    <a:ext cx="285750" cy="311954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  <a:prstDash val="dot"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592" name="Oval 591"/>
                  <p:cNvSpPr/>
                  <p:nvPr/>
                </p:nvSpPr>
                <p:spPr>
                  <a:xfrm>
                    <a:off x="7092610" y="3924676"/>
                    <a:ext cx="480960" cy="479269"/>
                  </a:xfrm>
                  <a:prstGeom prst="ellipse">
                    <a:avLst/>
                  </a:prstGeom>
                  <a:noFill/>
                  <a:ln w="12700" cmpd="sng">
                    <a:solidFill>
                      <a:schemeClr val="tx1"/>
                    </a:solidFill>
                    <a:prstDash val="sysDash"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000">
                      <a:ln w="12700" cmpd="sng">
                        <a:solidFill>
                          <a:srgbClr val="000000"/>
                        </a:solidFill>
                        <a:prstDash val="sysDash"/>
                      </a:ln>
                      <a:latin typeface="Arial"/>
                      <a:cs typeface="Arial"/>
                    </a:endParaRPr>
                  </a:p>
                </p:txBody>
              </p:sp>
              <p:grpSp>
                <p:nvGrpSpPr>
                  <p:cNvPr id="593" name="Group 592"/>
                  <p:cNvGrpSpPr/>
                  <p:nvPr/>
                </p:nvGrpSpPr>
                <p:grpSpPr>
                  <a:xfrm rot="5400000">
                    <a:off x="7636810" y="4092281"/>
                    <a:ext cx="93676" cy="120572"/>
                    <a:chOff x="8245706" y="3756086"/>
                    <a:chExt cx="82954" cy="112080"/>
                  </a:xfrm>
                </p:grpSpPr>
                <p:cxnSp>
                  <p:nvCxnSpPr>
                    <p:cNvPr id="615" name="Straight Connector 614"/>
                    <p:cNvCxnSpPr/>
                    <p:nvPr/>
                  </p:nvCxnSpPr>
                  <p:spPr>
                    <a:xfrm>
                      <a:off x="8286346" y="3776032"/>
                      <a:ext cx="0" cy="92134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616" name="Oval 615"/>
                    <p:cNvSpPr/>
                    <p:nvPr/>
                  </p:nvSpPr>
                  <p:spPr>
                    <a:xfrm>
                      <a:off x="8245706" y="3756086"/>
                      <a:ext cx="82954" cy="45719"/>
                    </a:xfrm>
                    <a:prstGeom prst="ellipse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>
                      <a:solidFill>
                        <a:srgbClr val="0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r"/>
                      <a:endParaRPr lang="en-US" sz="1000">
                        <a:latin typeface="Arial"/>
                        <a:cs typeface="Arial"/>
                      </a:endParaRPr>
                    </a:p>
                  </p:txBody>
                </p:sp>
              </p:grpSp>
              <p:grpSp>
                <p:nvGrpSpPr>
                  <p:cNvPr id="594" name="Group 593"/>
                  <p:cNvGrpSpPr/>
                  <p:nvPr/>
                </p:nvGrpSpPr>
                <p:grpSpPr>
                  <a:xfrm rot="10800000">
                    <a:off x="7284312" y="4461491"/>
                    <a:ext cx="109538" cy="103115"/>
                    <a:chOff x="8245706" y="3756086"/>
                    <a:chExt cx="82954" cy="112080"/>
                  </a:xfrm>
                </p:grpSpPr>
                <p:cxnSp>
                  <p:nvCxnSpPr>
                    <p:cNvPr id="613" name="Straight Connector 612"/>
                    <p:cNvCxnSpPr/>
                    <p:nvPr/>
                  </p:nvCxnSpPr>
                  <p:spPr>
                    <a:xfrm>
                      <a:off x="8286346" y="3776032"/>
                      <a:ext cx="0" cy="92134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614" name="Oval 613"/>
                    <p:cNvSpPr/>
                    <p:nvPr/>
                  </p:nvSpPr>
                  <p:spPr>
                    <a:xfrm>
                      <a:off x="8245706" y="3756086"/>
                      <a:ext cx="82954" cy="45719"/>
                    </a:xfrm>
                    <a:prstGeom prst="ellipse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>
                      <a:solidFill>
                        <a:srgbClr val="0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r"/>
                      <a:endParaRPr lang="en-US" sz="1000">
                        <a:latin typeface="Arial"/>
                        <a:cs typeface="Arial"/>
                      </a:endParaRPr>
                    </a:p>
                  </p:txBody>
                </p:sp>
              </p:grpSp>
              <p:grpSp>
                <p:nvGrpSpPr>
                  <p:cNvPr id="595" name="Group 594"/>
                  <p:cNvGrpSpPr/>
                  <p:nvPr/>
                </p:nvGrpSpPr>
                <p:grpSpPr>
                  <a:xfrm rot="2244254">
                    <a:off x="7516174" y="3873513"/>
                    <a:ext cx="109538" cy="103115"/>
                    <a:chOff x="8245706" y="3756086"/>
                    <a:chExt cx="82954" cy="112080"/>
                  </a:xfrm>
                </p:grpSpPr>
                <p:cxnSp>
                  <p:nvCxnSpPr>
                    <p:cNvPr id="611" name="Straight Connector 610"/>
                    <p:cNvCxnSpPr/>
                    <p:nvPr/>
                  </p:nvCxnSpPr>
                  <p:spPr>
                    <a:xfrm>
                      <a:off x="8286346" y="3776032"/>
                      <a:ext cx="0" cy="92134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612" name="Oval 611"/>
                    <p:cNvSpPr/>
                    <p:nvPr/>
                  </p:nvSpPr>
                  <p:spPr>
                    <a:xfrm>
                      <a:off x="8245706" y="3756086"/>
                      <a:ext cx="82954" cy="45719"/>
                    </a:xfrm>
                    <a:prstGeom prst="ellipse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>
                      <a:solidFill>
                        <a:srgbClr val="0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r"/>
                      <a:endParaRPr lang="en-US" sz="1000">
                        <a:latin typeface="Arial"/>
                        <a:cs typeface="Arial"/>
                      </a:endParaRPr>
                    </a:p>
                  </p:txBody>
                </p:sp>
              </p:grpSp>
              <p:grpSp>
                <p:nvGrpSpPr>
                  <p:cNvPr id="596" name="Group 595"/>
                  <p:cNvGrpSpPr/>
                  <p:nvPr/>
                </p:nvGrpSpPr>
                <p:grpSpPr>
                  <a:xfrm rot="18726037">
                    <a:off x="7028367" y="3864390"/>
                    <a:ext cx="93678" cy="120572"/>
                    <a:chOff x="8245706" y="3756086"/>
                    <a:chExt cx="82954" cy="112080"/>
                  </a:xfrm>
                </p:grpSpPr>
                <p:cxnSp>
                  <p:nvCxnSpPr>
                    <p:cNvPr id="609" name="Straight Connector 608"/>
                    <p:cNvCxnSpPr/>
                    <p:nvPr/>
                  </p:nvCxnSpPr>
                  <p:spPr>
                    <a:xfrm>
                      <a:off x="8286346" y="3776032"/>
                      <a:ext cx="0" cy="92134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610" name="Oval 609"/>
                    <p:cNvSpPr/>
                    <p:nvPr/>
                  </p:nvSpPr>
                  <p:spPr>
                    <a:xfrm>
                      <a:off x="8245706" y="3756086"/>
                      <a:ext cx="82954" cy="45719"/>
                    </a:xfrm>
                    <a:prstGeom prst="ellipse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>
                      <a:solidFill>
                        <a:srgbClr val="0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r"/>
                      <a:endParaRPr lang="en-US" sz="1000">
                        <a:latin typeface="Arial"/>
                        <a:cs typeface="Arial"/>
                      </a:endParaRPr>
                    </a:p>
                  </p:txBody>
                </p:sp>
              </p:grpSp>
              <p:grpSp>
                <p:nvGrpSpPr>
                  <p:cNvPr id="597" name="Group 596"/>
                  <p:cNvGrpSpPr/>
                  <p:nvPr/>
                </p:nvGrpSpPr>
                <p:grpSpPr>
                  <a:xfrm rot="13820546">
                    <a:off x="7018950" y="4343235"/>
                    <a:ext cx="109538" cy="103115"/>
                    <a:chOff x="8245706" y="3756086"/>
                    <a:chExt cx="82954" cy="112080"/>
                  </a:xfrm>
                </p:grpSpPr>
                <p:cxnSp>
                  <p:nvCxnSpPr>
                    <p:cNvPr id="607" name="Straight Connector 606"/>
                    <p:cNvCxnSpPr/>
                    <p:nvPr/>
                  </p:nvCxnSpPr>
                  <p:spPr>
                    <a:xfrm>
                      <a:off x="8286346" y="3776032"/>
                      <a:ext cx="0" cy="92134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608" name="Oval 607"/>
                    <p:cNvSpPr/>
                    <p:nvPr/>
                  </p:nvSpPr>
                  <p:spPr>
                    <a:xfrm>
                      <a:off x="8245706" y="3756086"/>
                      <a:ext cx="82954" cy="45719"/>
                    </a:xfrm>
                    <a:prstGeom prst="ellipse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>
                      <a:solidFill>
                        <a:srgbClr val="0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r"/>
                      <a:endParaRPr lang="en-US" sz="1000">
                        <a:latin typeface="Arial"/>
                        <a:cs typeface="Arial"/>
                      </a:endParaRPr>
                    </a:p>
                  </p:txBody>
                </p:sp>
              </p:grpSp>
              <p:grpSp>
                <p:nvGrpSpPr>
                  <p:cNvPr id="598" name="Group 597"/>
                  <p:cNvGrpSpPr/>
                  <p:nvPr/>
                </p:nvGrpSpPr>
                <p:grpSpPr>
                  <a:xfrm>
                    <a:off x="7272275" y="3767426"/>
                    <a:ext cx="109538" cy="103115"/>
                    <a:chOff x="8245706" y="3756086"/>
                    <a:chExt cx="82954" cy="112080"/>
                  </a:xfrm>
                </p:grpSpPr>
                <p:cxnSp>
                  <p:nvCxnSpPr>
                    <p:cNvPr id="605" name="Straight Connector 604"/>
                    <p:cNvCxnSpPr/>
                    <p:nvPr/>
                  </p:nvCxnSpPr>
                  <p:spPr>
                    <a:xfrm>
                      <a:off x="8286346" y="3776032"/>
                      <a:ext cx="0" cy="92134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606" name="Oval 605"/>
                    <p:cNvSpPr/>
                    <p:nvPr/>
                  </p:nvSpPr>
                  <p:spPr>
                    <a:xfrm>
                      <a:off x="8245706" y="3756086"/>
                      <a:ext cx="82954" cy="45719"/>
                    </a:xfrm>
                    <a:prstGeom prst="ellipse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>
                      <a:solidFill>
                        <a:srgbClr val="0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r"/>
                      <a:endParaRPr lang="en-US" sz="1000">
                        <a:latin typeface="Arial"/>
                        <a:cs typeface="Arial"/>
                      </a:endParaRPr>
                    </a:p>
                  </p:txBody>
                </p:sp>
              </p:grpSp>
              <p:grpSp>
                <p:nvGrpSpPr>
                  <p:cNvPr id="599" name="Group 598"/>
                  <p:cNvGrpSpPr/>
                  <p:nvPr/>
                </p:nvGrpSpPr>
                <p:grpSpPr>
                  <a:xfrm rot="7282104">
                    <a:off x="7564084" y="4315100"/>
                    <a:ext cx="93678" cy="120572"/>
                    <a:chOff x="8245706" y="3756086"/>
                    <a:chExt cx="82954" cy="112080"/>
                  </a:xfrm>
                </p:grpSpPr>
                <p:cxnSp>
                  <p:nvCxnSpPr>
                    <p:cNvPr id="603" name="Straight Connector 602"/>
                    <p:cNvCxnSpPr/>
                    <p:nvPr/>
                  </p:nvCxnSpPr>
                  <p:spPr>
                    <a:xfrm>
                      <a:off x="8286346" y="3776032"/>
                      <a:ext cx="0" cy="92134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604" name="Oval 603"/>
                    <p:cNvSpPr/>
                    <p:nvPr/>
                  </p:nvSpPr>
                  <p:spPr>
                    <a:xfrm>
                      <a:off x="8245706" y="3756086"/>
                      <a:ext cx="82954" cy="45719"/>
                    </a:xfrm>
                    <a:prstGeom prst="ellipse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>
                      <a:solidFill>
                        <a:srgbClr val="0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r"/>
                      <a:endParaRPr lang="en-US" sz="1000">
                        <a:latin typeface="Arial"/>
                        <a:cs typeface="Arial"/>
                      </a:endParaRPr>
                    </a:p>
                  </p:txBody>
                </p:sp>
              </p:grpSp>
              <p:grpSp>
                <p:nvGrpSpPr>
                  <p:cNvPr id="600" name="Group 599"/>
                  <p:cNvGrpSpPr/>
                  <p:nvPr/>
                </p:nvGrpSpPr>
                <p:grpSpPr>
                  <a:xfrm rot="16200000">
                    <a:off x="6931588" y="4098692"/>
                    <a:ext cx="93678" cy="120570"/>
                    <a:chOff x="8245706" y="3756086"/>
                    <a:chExt cx="82954" cy="112080"/>
                  </a:xfrm>
                </p:grpSpPr>
                <p:cxnSp>
                  <p:nvCxnSpPr>
                    <p:cNvPr id="601" name="Straight Connector 600"/>
                    <p:cNvCxnSpPr/>
                    <p:nvPr/>
                  </p:nvCxnSpPr>
                  <p:spPr>
                    <a:xfrm>
                      <a:off x="8286346" y="3776032"/>
                      <a:ext cx="0" cy="92134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602" name="Oval 601"/>
                    <p:cNvSpPr/>
                    <p:nvPr/>
                  </p:nvSpPr>
                  <p:spPr>
                    <a:xfrm>
                      <a:off x="8245706" y="3756086"/>
                      <a:ext cx="82954" cy="45719"/>
                    </a:xfrm>
                    <a:prstGeom prst="ellipse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>
                      <a:solidFill>
                        <a:srgbClr val="0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r"/>
                      <a:endParaRPr lang="en-US" sz="1000">
                        <a:latin typeface="Arial"/>
                        <a:cs typeface="Arial"/>
                      </a:endParaRPr>
                    </a:p>
                  </p:txBody>
                </p:sp>
              </p:grpSp>
            </p:grpSp>
            <p:grpSp>
              <p:nvGrpSpPr>
                <p:cNvPr id="528" name="Group 527"/>
                <p:cNvGrpSpPr/>
                <p:nvPr/>
              </p:nvGrpSpPr>
              <p:grpSpPr>
                <a:xfrm>
                  <a:off x="550576" y="2847512"/>
                  <a:ext cx="142973" cy="126893"/>
                  <a:chOff x="6918142" y="3767426"/>
                  <a:chExt cx="825792" cy="797180"/>
                </a:xfrm>
              </p:grpSpPr>
              <p:sp>
                <p:nvSpPr>
                  <p:cNvPr id="559" name="Oval 558"/>
                  <p:cNvSpPr/>
                  <p:nvPr/>
                </p:nvSpPr>
                <p:spPr>
                  <a:xfrm>
                    <a:off x="7039363" y="3874865"/>
                    <a:ext cx="585008" cy="580624"/>
                  </a:xfrm>
                  <a:prstGeom prst="ellipse">
                    <a:avLst/>
                  </a:prstGeom>
                  <a:solidFill>
                    <a:schemeClr val="bg1">
                      <a:lumMod val="65000"/>
                    </a:schemeClr>
                  </a:solidFill>
                  <a:ln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t" anchorCtr="0"/>
                  <a:lstStyle/>
                  <a:p>
                    <a:pPr algn="ctr"/>
                    <a:endParaRPr lang="en-US" sz="1000" dirty="0">
                      <a:solidFill>
                        <a:srgbClr val="000000"/>
                      </a:solidFill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560" name="Freeform 559"/>
                  <p:cNvSpPr/>
                  <p:nvPr/>
                </p:nvSpPr>
                <p:spPr>
                  <a:xfrm>
                    <a:off x="7249721" y="4151879"/>
                    <a:ext cx="165100" cy="97894"/>
                  </a:xfrm>
                  <a:custGeom>
                    <a:avLst/>
                    <a:gdLst>
                      <a:gd name="connsiteX0" fmla="*/ 0 w 393700"/>
                      <a:gd name="connsiteY0" fmla="*/ 77811 h 230211"/>
                      <a:gd name="connsiteX1" fmla="*/ 133350 w 393700"/>
                      <a:gd name="connsiteY1" fmla="*/ 1611 h 230211"/>
                      <a:gd name="connsiteX2" fmla="*/ 203200 w 393700"/>
                      <a:gd name="connsiteY2" fmla="*/ 141311 h 230211"/>
                      <a:gd name="connsiteX3" fmla="*/ 342900 w 393700"/>
                      <a:gd name="connsiteY3" fmla="*/ 77811 h 230211"/>
                      <a:gd name="connsiteX4" fmla="*/ 393700 w 393700"/>
                      <a:gd name="connsiteY4" fmla="*/ 230211 h 2302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93700" h="230211">
                        <a:moveTo>
                          <a:pt x="0" y="77811"/>
                        </a:moveTo>
                        <a:cubicBezTo>
                          <a:pt x="49741" y="34419"/>
                          <a:pt x="99483" y="-8972"/>
                          <a:pt x="133350" y="1611"/>
                        </a:cubicBezTo>
                        <a:cubicBezTo>
                          <a:pt x="167217" y="12194"/>
                          <a:pt x="168275" y="128611"/>
                          <a:pt x="203200" y="141311"/>
                        </a:cubicBezTo>
                        <a:cubicBezTo>
                          <a:pt x="238125" y="154011"/>
                          <a:pt x="311150" y="62994"/>
                          <a:pt x="342900" y="77811"/>
                        </a:cubicBezTo>
                        <a:cubicBezTo>
                          <a:pt x="374650" y="92628"/>
                          <a:pt x="393700" y="230211"/>
                          <a:pt x="393700" y="230211"/>
                        </a:cubicBezTo>
                      </a:path>
                    </a:pathLst>
                  </a:custGeom>
                  <a:ln w="3175" cmpd="sng">
                    <a:solidFill>
                      <a:schemeClr val="tx2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561" name="Freeform 560"/>
                  <p:cNvSpPr/>
                  <p:nvPr/>
                </p:nvSpPr>
                <p:spPr>
                  <a:xfrm>
                    <a:off x="7249721" y="4088811"/>
                    <a:ext cx="165100" cy="97894"/>
                  </a:xfrm>
                  <a:custGeom>
                    <a:avLst/>
                    <a:gdLst>
                      <a:gd name="connsiteX0" fmla="*/ 0 w 393700"/>
                      <a:gd name="connsiteY0" fmla="*/ 77811 h 230211"/>
                      <a:gd name="connsiteX1" fmla="*/ 133350 w 393700"/>
                      <a:gd name="connsiteY1" fmla="*/ 1611 h 230211"/>
                      <a:gd name="connsiteX2" fmla="*/ 203200 w 393700"/>
                      <a:gd name="connsiteY2" fmla="*/ 141311 h 230211"/>
                      <a:gd name="connsiteX3" fmla="*/ 342900 w 393700"/>
                      <a:gd name="connsiteY3" fmla="*/ 77811 h 230211"/>
                      <a:gd name="connsiteX4" fmla="*/ 393700 w 393700"/>
                      <a:gd name="connsiteY4" fmla="*/ 230211 h 2302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93700" h="230211">
                        <a:moveTo>
                          <a:pt x="0" y="77811"/>
                        </a:moveTo>
                        <a:cubicBezTo>
                          <a:pt x="49741" y="34419"/>
                          <a:pt x="99483" y="-8972"/>
                          <a:pt x="133350" y="1611"/>
                        </a:cubicBezTo>
                        <a:cubicBezTo>
                          <a:pt x="167217" y="12194"/>
                          <a:pt x="168275" y="128611"/>
                          <a:pt x="203200" y="141311"/>
                        </a:cubicBezTo>
                        <a:cubicBezTo>
                          <a:pt x="238125" y="154011"/>
                          <a:pt x="311150" y="62994"/>
                          <a:pt x="342900" y="77811"/>
                        </a:cubicBezTo>
                        <a:cubicBezTo>
                          <a:pt x="374650" y="92628"/>
                          <a:pt x="393700" y="230211"/>
                          <a:pt x="393700" y="230211"/>
                        </a:cubicBezTo>
                      </a:path>
                    </a:pathLst>
                  </a:custGeom>
                  <a:ln w="3175" cmpd="sng">
                    <a:solidFill>
                      <a:schemeClr val="tx2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562" name="Oval 561"/>
                  <p:cNvSpPr/>
                  <p:nvPr/>
                </p:nvSpPr>
                <p:spPr>
                  <a:xfrm>
                    <a:off x="7192571" y="4012745"/>
                    <a:ext cx="285750" cy="311954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  <a:prstDash val="dot"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563" name="Oval 562"/>
                  <p:cNvSpPr/>
                  <p:nvPr/>
                </p:nvSpPr>
                <p:spPr>
                  <a:xfrm>
                    <a:off x="7092610" y="3924676"/>
                    <a:ext cx="480960" cy="479269"/>
                  </a:xfrm>
                  <a:prstGeom prst="ellipse">
                    <a:avLst/>
                  </a:prstGeom>
                  <a:noFill/>
                  <a:ln w="12700" cmpd="sng">
                    <a:solidFill>
                      <a:schemeClr val="tx1"/>
                    </a:solidFill>
                    <a:prstDash val="sysDash"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000">
                      <a:ln w="12700" cmpd="sng">
                        <a:solidFill>
                          <a:srgbClr val="000000"/>
                        </a:solidFill>
                        <a:prstDash val="sysDash"/>
                      </a:ln>
                      <a:latin typeface="Arial"/>
                      <a:cs typeface="Arial"/>
                    </a:endParaRPr>
                  </a:p>
                </p:txBody>
              </p:sp>
              <p:grpSp>
                <p:nvGrpSpPr>
                  <p:cNvPr id="564" name="Group 563"/>
                  <p:cNvGrpSpPr/>
                  <p:nvPr/>
                </p:nvGrpSpPr>
                <p:grpSpPr>
                  <a:xfrm rot="5400000">
                    <a:off x="7636810" y="4092281"/>
                    <a:ext cx="93676" cy="120572"/>
                    <a:chOff x="8245706" y="3756086"/>
                    <a:chExt cx="82954" cy="112080"/>
                  </a:xfrm>
                </p:grpSpPr>
                <p:cxnSp>
                  <p:nvCxnSpPr>
                    <p:cNvPr id="586" name="Straight Connector 585"/>
                    <p:cNvCxnSpPr/>
                    <p:nvPr/>
                  </p:nvCxnSpPr>
                  <p:spPr>
                    <a:xfrm>
                      <a:off x="8286346" y="3776032"/>
                      <a:ext cx="0" cy="92134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587" name="Oval 586"/>
                    <p:cNvSpPr/>
                    <p:nvPr/>
                  </p:nvSpPr>
                  <p:spPr>
                    <a:xfrm>
                      <a:off x="8245706" y="3756086"/>
                      <a:ext cx="82954" cy="45719"/>
                    </a:xfrm>
                    <a:prstGeom prst="ellipse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>
                      <a:solidFill>
                        <a:srgbClr val="0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r"/>
                      <a:endParaRPr lang="en-US" sz="1000">
                        <a:latin typeface="Arial"/>
                        <a:cs typeface="Arial"/>
                      </a:endParaRPr>
                    </a:p>
                  </p:txBody>
                </p:sp>
              </p:grpSp>
              <p:grpSp>
                <p:nvGrpSpPr>
                  <p:cNvPr id="565" name="Group 564"/>
                  <p:cNvGrpSpPr/>
                  <p:nvPr/>
                </p:nvGrpSpPr>
                <p:grpSpPr>
                  <a:xfrm rot="10800000">
                    <a:off x="7284312" y="4461491"/>
                    <a:ext cx="109538" cy="103115"/>
                    <a:chOff x="8245706" y="3756086"/>
                    <a:chExt cx="82954" cy="112080"/>
                  </a:xfrm>
                </p:grpSpPr>
                <p:cxnSp>
                  <p:nvCxnSpPr>
                    <p:cNvPr id="584" name="Straight Connector 583"/>
                    <p:cNvCxnSpPr/>
                    <p:nvPr/>
                  </p:nvCxnSpPr>
                  <p:spPr>
                    <a:xfrm>
                      <a:off x="8286346" y="3776032"/>
                      <a:ext cx="0" cy="92134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585" name="Oval 584"/>
                    <p:cNvSpPr/>
                    <p:nvPr/>
                  </p:nvSpPr>
                  <p:spPr>
                    <a:xfrm>
                      <a:off x="8245706" y="3756086"/>
                      <a:ext cx="82954" cy="45719"/>
                    </a:xfrm>
                    <a:prstGeom prst="ellipse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>
                      <a:solidFill>
                        <a:srgbClr val="0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r"/>
                      <a:endParaRPr lang="en-US" sz="1000">
                        <a:latin typeface="Arial"/>
                        <a:cs typeface="Arial"/>
                      </a:endParaRPr>
                    </a:p>
                  </p:txBody>
                </p:sp>
              </p:grpSp>
              <p:grpSp>
                <p:nvGrpSpPr>
                  <p:cNvPr id="566" name="Group 565"/>
                  <p:cNvGrpSpPr/>
                  <p:nvPr/>
                </p:nvGrpSpPr>
                <p:grpSpPr>
                  <a:xfrm rot="2244254">
                    <a:off x="7516174" y="3873513"/>
                    <a:ext cx="109538" cy="103115"/>
                    <a:chOff x="8245706" y="3756086"/>
                    <a:chExt cx="82954" cy="112080"/>
                  </a:xfrm>
                </p:grpSpPr>
                <p:cxnSp>
                  <p:nvCxnSpPr>
                    <p:cNvPr id="582" name="Straight Connector 581"/>
                    <p:cNvCxnSpPr/>
                    <p:nvPr/>
                  </p:nvCxnSpPr>
                  <p:spPr>
                    <a:xfrm>
                      <a:off x="8286346" y="3776032"/>
                      <a:ext cx="0" cy="92134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583" name="Oval 582"/>
                    <p:cNvSpPr/>
                    <p:nvPr/>
                  </p:nvSpPr>
                  <p:spPr>
                    <a:xfrm>
                      <a:off x="8245706" y="3756086"/>
                      <a:ext cx="82954" cy="45719"/>
                    </a:xfrm>
                    <a:prstGeom prst="ellipse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>
                      <a:solidFill>
                        <a:srgbClr val="0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r"/>
                      <a:endParaRPr lang="en-US" sz="1000">
                        <a:latin typeface="Arial"/>
                        <a:cs typeface="Arial"/>
                      </a:endParaRPr>
                    </a:p>
                  </p:txBody>
                </p:sp>
              </p:grpSp>
              <p:grpSp>
                <p:nvGrpSpPr>
                  <p:cNvPr id="567" name="Group 566"/>
                  <p:cNvGrpSpPr/>
                  <p:nvPr/>
                </p:nvGrpSpPr>
                <p:grpSpPr>
                  <a:xfrm rot="18726037">
                    <a:off x="7028367" y="3864390"/>
                    <a:ext cx="93678" cy="120572"/>
                    <a:chOff x="8245706" y="3756086"/>
                    <a:chExt cx="82954" cy="112080"/>
                  </a:xfrm>
                </p:grpSpPr>
                <p:cxnSp>
                  <p:nvCxnSpPr>
                    <p:cNvPr id="580" name="Straight Connector 579"/>
                    <p:cNvCxnSpPr/>
                    <p:nvPr/>
                  </p:nvCxnSpPr>
                  <p:spPr>
                    <a:xfrm>
                      <a:off x="8286346" y="3776032"/>
                      <a:ext cx="0" cy="92134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581" name="Oval 580"/>
                    <p:cNvSpPr/>
                    <p:nvPr/>
                  </p:nvSpPr>
                  <p:spPr>
                    <a:xfrm>
                      <a:off x="8245706" y="3756086"/>
                      <a:ext cx="82954" cy="45719"/>
                    </a:xfrm>
                    <a:prstGeom prst="ellipse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>
                      <a:solidFill>
                        <a:srgbClr val="0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r"/>
                      <a:endParaRPr lang="en-US" sz="1000">
                        <a:latin typeface="Arial"/>
                        <a:cs typeface="Arial"/>
                      </a:endParaRPr>
                    </a:p>
                  </p:txBody>
                </p:sp>
              </p:grpSp>
              <p:grpSp>
                <p:nvGrpSpPr>
                  <p:cNvPr id="568" name="Group 567"/>
                  <p:cNvGrpSpPr/>
                  <p:nvPr/>
                </p:nvGrpSpPr>
                <p:grpSpPr>
                  <a:xfrm rot="13820546">
                    <a:off x="7018950" y="4343235"/>
                    <a:ext cx="109538" cy="103115"/>
                    <a:chOff x="8245706" y="3756086"/>
                    <a:chExt cx="82954" cy="112080"/>
                  </a:xfrm>
                </p:grpSpPr>
                <p:cxnSp>
                  <p:nvCxnSpPr>
                    <p:cNvPr id="578" name="Straight Connector 577"/>
                    <p:cNvCxnSpPr/>
                    <p:nvPr/>
                  </p:nvCxnSpPr>
                  <p:spPr>
                    <a:xfrm>
                      <a:off x="8286346" y="3776032"/>
                      <a:ext cx="0" cy="92134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579" name="Oval 578"/>
                    <p:cNvSpPr/>
                    <p:nvPr/>
                  </p:nvSpPr>
                  <p:spPr>
                    <a:xfrm>
                      <a:off x="8245706" y="3756086"/>
                      <a:ext cx="82954" cy="45719"/>
                    </a:xfrm>
                    <a:prstGeom prst="ellipse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>
                      <a:solidFill>
                        <a:srgbClr val="0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r"/>
                      <a:endParaRPr lang="en-US" sz="1000">
                        <a:latin typeface="Arial"/>
                        <a:cs typeface="Arial"/>
                      </a:endParaRPr>
                    </a:p>
                  </p:txBody>
                </p:sp>
              </p:grpSp>
              <p:grpSp>
                <p:nvGrpSpPr>
                  <p:cNvPr id="569" name="Group 568"/>
                  <p:cNvGrpSpPr/>
                  <p:nvPr/>
                </p:nvGrpSpPr>
                <p:grpSpPr>
                  <a:xfrm>
                    <a:off x="7272275" y="3767426"/>
                    <a:ext cx="109538" cy="103115"/>
                    <a:chOff x="8245706" y="3756086"/>
                    <a:chExt cx="82954" cy="112080"/>
                  </a:xfrm>
                </p:grpSpPr>
                <p:cxnSp>
                  <p:nvCxnSpPr>
                    <p:cNvPr id="576" name="Straight Connector 575"/>
                    <p:cNvCxnSpPr/>
                    <p:nvPr/>
                  </p:nvCxnSpPr>
                  <p:spPr>
                    <a:xfrm>
                      <a:off x="8286346" y="3776032"/>
                      <a:ext cx="0" cy="92134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577" name="Oval 576"/>
                    <p:cNvSpPr/>
                    <p:nvPr/>
                  </p:nvSpPr>
                  <p:spPr>
                    <a:xfrm>
                      <a:off x="8245706" y="3756086"/>
                      <a:ext cx="82954" cy="45719"/>
                    </a:xfrm>
                    <a:prstGeom prst="ellipse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>
                      <a:solidFill>
                        <a:srgbClr val="0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r"/>
                      <a:endParaRPr lang="en-US" sz="1000">
                        <a:latin typeface="Arial"/>
                        <a:cs typeface="Arial"/>
                      </a:endParaRPr>
                    </a:p>
                  </p:txBody>
                </p:sp>
              </p:grpSp>
              <p:grpSp>
                <p:nvGrpSpPr>
                  <p:cNvPr id="570" name="Group 569"/>
                  <p:cNvGrpSpPr/>
                  <p:nvPr/>
                </p:nvGrpSpPr>
                <p:grpSpPr>
                  <a:xfrm rot="7282104">
                    <a:off x="7564084" y="4315100"/>
                    <a:ext cx="93678" cy="120572"/>
                    <a:chOff x="8245706" y="3756086"/>
                    <a:chExt cx="82954" cy="112080"/>
                  </a:xfrm>
                </p:grpSpPr>
                <p:cxnSp>
                  <p:nvCxnSpPr>
                    <p:cNvPr id="574" name="Straight Connector 573"/>
                    <p:cNvCxnSpPr/>
                    <p:nvPr/>
                  </p:nvCxnSpPr>
                  <p:spPr>
                    <a:xfrm>
                      <a:off x="8286346" y="3776032"/>
                      <a:ext cx="0" cy="92134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575" name="Oval 574"/>
                    <p:cNvSpPr/>
                    <p:nvPr/>
                  </p:nvSpPr>
                  <p:spPr>
                    <a:xfrm>
                      <a:off x="8245706" y="3756086"/>
                      <a:ext cx="82954" cy="45719"/>
                    </a:xfrm>
                    <a:prstGeom prst="ellipse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>
                      <a:solidFill>
                        <a:srgbClr val="0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r"/>
                      <a:endParaRPr lang="en-US" sz="1000">
                        <a:latin typeface="Arial"/>
                        <a:cs typeface="Arial"/>
                      </a:endParaRPr>
                    </a:p>
                  </p:txBody>
                </p:sp>
              </p:grpSp>
              <p:grpSp>
                <p:nvGrpSpPr>
                  <p:cNvPr id="571" name="Group 570"/>
                  <p:cNvGrpSpPr/>
                  <p:nvPr/>
                </p:nvGrpSpPr>
                <p:grpSpPr>
                  <a:xfrm rot="16200000">
                    <a:off x="6931588" y="4098692"/>
                    <a:ext cx="93678" cy="120570"/>
                    <a:chOff x="8245706" y="3756086"/>
                    <a:chExt cx="82954" cy="112080"/>
                  </a:xfrm>
                </p:grpSpPr>
                <p:cxnSp>
                  <p:nvCxnSpPr>
                    <p:cNvPr id="572" name="Straight Connector 571"/>
                    <p:cNvCxnSpPr/>
                    <p:nvPr/>
                  </p:nvCxnSpPr>
                  <p:spPr>
                    <a:xfrm>
                      <a:off x="8286346" y="3776032"/>
                      <a:ext cx="0" cy="92134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573" name="Oval 572"/>
                    <p:cNvSpPr/>
                    <p:nvPr/>
                  </p:nvSpPr>
                  <p:spPr>
                    <a:xfrm>
                      <a:off x="8245706" y="3756086"/>
                      <a:ext cx="82954" cy="45719"/>
                    </a:xfrm>
                    <a:prstGeom prst="ellipse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>
                      <a:solidFill>
                        <a:srgbClr val="0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r"/>
                      <a:endParaRPr lang="en-US" sz="1000">
                        <a:latin typeface="Arial"/>
                        <a:cs typeface="Arial"/>
                      </a:endParaRPr>
                    </a:p>
                  </p:txBody>
                </p:sp>
              </p:grpSp>
            </p:grpSp>
            <p:grpSp>
              <p:nvGrpSpPr>
                <p:cNvPr id="529" name="Group 528"/>
                <p:cNvGrpSpPr/>
                <p:nvPr/>
              </p:nvGrpSpPr>
              <p:grpSpPr>
                <a:xfrm>
                  <a:off x="571564" y="2693330"/>
                  <a:ext cx="158183" cy="152190"/>
                  <a:chOff x="6918142" y="3767426"/>
                  <a:chExt cx="825792" cy="797180"/>
                </a:xfrm>
              </p:grpSpPr>
              <p:sp>
                <p:nvSpPr>
                  <p:cNvPr id="530" name="Oval 529"/>
                  <p:cNvSpPr/>
                  <p:nvPr/>
                </p:nvSpPr>
                <p:spPr>
                  <a:xfrm>
                    <a:off x="7039363" y="3874865"/>
                    <a:ext cx="585008" cy="580624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t" anchorCtr="0"/>
                  <a:lstStyle/>
                  <a:p>
                    <a:pPr algn="ctr"/>
                    <a:endParaRPr lang="en-US" sz="1000" dirty="0">
                      <a:solidFill>
                        <a:srgbClr val="000000"/>
                      </a:solidFill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531" name="Freeform 530"/>
                  <p:cNvSpPr/>
                  <p:nvPr/>
                </p:nvSpPr>
                <p:spPr>
                  <a:xfrm>
                    <a:off x="7249721" y="4151879"/>
                    <a:ext cx="165100" cy="97894"/>
                  </a:xfrm>
                  <a:custGeom>
                    <a:avLst/>
                    <a:gdLst>
                      <a:gd name="connsiteX0" fmla="*/ 0 w 393700"/>
                      <a:gd name="connsiteY0" fmla="*/ 77811 h 230211"/>
                      <a:gd name="connsiteX1" fmla="*/ 133350 w 393700"/>
                      <a:gd name="connsiteY1" fmla="*/ 1611 h 230211"/>
                      <a:gd name="connsiteX2" fmla="*/ 203200 w 393700"/>
                      <a:gd name="connsiteY2" fmla="*/ 141311 h 230211"/>
                      <a:gd name="connsiteX3" fmla="*/ 342900 w 393700"/>
                      <a:gd name="connsiteY3" fmla="*/ 77811 h 230211"/>
                      <a:gd name="connsiteX4" fmla="*/ 393700 w 393700"/>
                      <a:gd name="connsiteY4" fmla="*/ 230211 h 2302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93700" h="230211">
                        <a:moveTo>
                          <a:pt x="0" y="77811"/>
                        </a:moveTo>
                        <a:cubicBezTo>
                          <a:pt x="49741" y="34419"/>
                          <a:pt x="99483" y="-8972"/>
                          <a:pt x="133350" y="1611"/>
                        </a:cubicBezTo>
                        <a:cubicBezTo>
                          <a:pt x="167217" y="12194"/>
                          <a:pt x="168275" y="128611"/>
                          <a:pt x="203200" y="141311"/>
                        </a:cubicBezTo>
                        <a:cubicBezTo>
                          <a:pt x="238125" y="154011"/>
                          <a:pt x="311150" y="62994"/>
                          <a:pt x="342900" y="77811"/>
                        </a:cubicBezTo>
                        <a:cubicBezTo>
                          <a:pt x="374650" y="92628"/>
                          <a:pt x="393700" y="230211"/>
                          <a:pt x="393700" y="230211"/>
                        </a:cubicBezTo>
                      </a:path>
                    </a:pathLst>
                  </a:custGeom>
                  <a:ln w="3175" cmpd="sng">
                    <a:solidFill>
                      <a:schemeClr val="tx2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532" name="Freeform 531"/>
                  <p:cNvSpPr/>
                  <p:nvPr/>
                </p:nvSpPr>
                <p:spPr>
                  <a:xfrm>
                    <a:off x="7249721" y="4088811"/>
                    <a:ext cx="165100" cy="97894"/>
                  </a:xfrm>
                  <a:custGeom>
                    <a:avLst/>
                    <a:gdLst>
                      <a:gd name="connsiteX0" fmla="*/ 0 w 393700"/>
                      <a:gd name="connsiteY0" fmla="*/ 77811 h 230211"/>
                      <a:gd name="connsiteX1" fmla="*/ 133350 w 393700"/>
                      <a:gd name="connsiteY1" fmla="*/ 1611 h 230211"/>
                      <a:gd name="connsiteX2" fmla="*/ 203200 w 393700"/>
                      <a:gd name="connsiteY2" fmla="*/ 141311 h 230211"/>
                      <a:gd name="connsiteX3" fmla="*/ 342900 w 393700"/>
                      <a:gd name="connsiteY3" fmla="*/ 77811 h 230211"/>
                      <a:gd name="connsiteX4" fmla="*/ 393700 w 393700"/>
                      <a:gd name="connsiteY4" fmla="*/ 230211 h 2302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93700" h="230211">
                        <a:moveTo>
                          <a:pt x="0" y="77811"/>
                        </a:moveTo>
                        <a:cubicBezTo>
                          <a:pt x="49741" y="34419"/>
                          <a:pt x="99483" y="-8972"/>
                          <a:pt x="133350" y="1611"/>
                        </a:cubicBezTo>
                        <a:cubicBezTo>
                          <a:pt x="167217" y="12194"/>
                          <a:pt x="168275" y="128611"/>
                          <a:pt x="203200" y="141311"/>
                        </a:cubicBezTo>
                        <a:cubicBezTo>
                          <a:pt x="238125" y="154011"/>
                          <a:pt x="311150" y="62994"/>
                          <a:pt x="342900" y="77811"/>
                        </a:cubicBezTo>
                        <a:cubicBezTo>
                          <a:pt x="374650" y="92628"/>
                          <a:pt x="393700" y="230211"/>
                          <a:pt x="393700" y="230211"/>
                        </a:cubicBezTo>
                      </a:path>
                    </a:pathLst>
                  </a:custGeom>
                  <a:ln w="3175" cmpd="sng">
                    <a:solidFill>
                      <a:schemeClr val="tx2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533" name="Oval 532"/>
                  <p:cNvSpPr/>
                  <p:nvPr/>
                </p:nvSpPr>
                <p:spPr>
                  <a:xfrm>
                    <a:off x="7192571" y="4012745"/>
                    <a:ext cx="285750" cy="311954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  <a:prstDash val="dot"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534" name="Oval 533"/>
                  <p:cNvSpPr/>
                  <p:nvPr/>
                </p:nvSpPr>
                <p:spPr>
                  <a:xfrm>
                    <a:off x="7092610" y="3924676"/>
                    <a:ext cx="480960" cy="479269"/>
                  </a:xfrm>
                  <a:prstGeom prst="ellipse">
                    <a:avLst/>
                  </a:prstGeom>
                  <a:noFill/>
                  <a:ln w="12700" cmpd="sng">
                    <a:solidFill>
                      <a:schemeClr val="tx1"/>
                    </a:solidFill>
                    <a:prstDash val="sysDash"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000">
                      <a:ln w="12700" cmpd="sng">
                        <a:solidFill>
                          <a:srgbClr val="000000"/>
                        </a:solidFill>
                        <a:prstDash val="sysDash"/>
                      </a:ln>
                      <a:latin typeface="Arial"/>
                      <a:cs typeface="Arial"/>
                    </a:endParaRPr>
                  </a:p>
                </p:txBody>
              </p:sp>
              <p:grpSp>
                <p:nvGrpSpPr>
                  <p:cNvPr id="535" name="Group 534"/>
                  <p:cNvGrpSpPr/>
                  <p:nvPr/>
                </p:nvGrpSpPr>
                <p:grpSpPr>
                  <a:xfrm rot="5400000">
                    <a:off x="7636810" y="4092281"/>
                    <a:ext cx="93676" cy="120572"/>
                    <a:chOff x="8245706" y="3756086"/>
                    <a:chExt cx="82954" cy="112080"/>
                  </a:xfrm>
                </p:grpSpPr>
                <p:cxnSp>
                  <p:nvCxnSpPr>
                    <p:cNvPr id="557" name="Straight Connector 556"/>
                    <p:cNvCxnSpPr/>
                    <p:nvPr/>
                  </p:nvCxnSpPr>
                  <p:spPr>
                    <a:xfrm>
                      <a:off x="8286346" y="3776032"/>
                      <a:ext cx="0" cy="92134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558" name="Oval 557"/>
                    <p:cNvSpPr/>
                    <p:nvPr/>
                  </p:nvSpPr>
                  <p:spPr>
                    <a:xfrm>
                      <a:off x="8245706" y="3756086"/>
                      <a:ext cx="82954" cy="45719"/>
                    </a:xfrm>
                    <a:prstGeom prst="ellipse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>
                      <a:solidFill>
                        <a:srgbClr val="0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r"/>
                      <a:endParaRPr lang="en-US" sz="1000">
                        <a:latin typeface="Arial"/>
                        <a:cs typeface="Arial"/>
                      </a:endParaRPr>
                    </a:p>
                  </p:txBody>
                </p:sp>
              </p:grpSp>
              <p:grpSp>
                <p:nvGrpSpPr>
                  <p:cNvPr id="536" name="Group 535"/>
                  <p:cNvGrpSpPr/>
                  <p:nvPr/>
                </p:nvGrpSpPr>
                <p:grpSpPr>
                  <a:xfrm rot="10800000">
                    <a:off x="7284312" y="4461491"/>
                    <a:ext cx="109538" cy="103115"/>
                    <a:chOff x="8245706" y="3756086"/>
                    <a:chExt cx="82954" cy="112080"/>
                  </a:xfrm>
                </p:grpSpPr>
                <p:cxnSp>
                  <p:nvCxnSpPr>
                    <p:cNvPr id="555" name="Straight Connector 554"/>
                    <p:cNvCxnSpPr/>
                    <p:nvPr/>
                  </p:nvCxnSpPr>
                  <p:spPr>
                    <a:xfrm>
                      <a:off x="8286346" y="3776032"/>
                      <a:ext cx="0" cy="92134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556" name="Oval 555"/>
                    <p:cNvSpPr/>
                    <p:nvPr/>
                  </p:nvSpPr>
                  <p:spPr>
                    <a:xfrm>
                      <a:off x="8245706" y="3756086"/>
                      <a:ext cx="82954" cy="45719"/>
                    </a:xfrm>
                    <a:prstGeom prst="ellipse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>
                      <a:solidFill>
                        <a:srgbClr val="0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r"/>
                      <a:endParaRPr lang="en-US" sz="1000">
                        <a:latin typeface="Arial"/>
                        <a:cs typeface="Arial"/>
                      </a:endParaRPr>
                    </a:p>
                  </p:txBody>
                </p:sp>
              </p:grpSp>
              <p:grpSp>
                <p:nvGrpSpPr>
                  <p:cNvPr id="537" name="Group 536"/>
                  <p:cNvGrpSpPr/>
                  <p:nvPr/>
                </p:nvGrpSpPr>
                <p:grpSpPr>
                  <a:xfrm rot="2244254">
                    <a:off x="7516174" y="3873513"/>
                    <a:ext cx="109538" cy="103115"/>
                    <a:chOff x="8245706" y="3756086"/>
                    <a:chExt cx="82954" cy="112080"/>
                  </a:xfrm>
                </p:grpSpPr>
                <p:cxnSp>
                  <p:nvCxnSpPr>
                    <p:cNvPr id="553" name="Straight Connector 552"/>
                    <p:cNvCxnSpPr/>
                    <p:nvPr/>
                  </p:nvCxnSpPr>
                  <p:spPr>
                    <a:xfrm>
                      <a:off x="8286346" y="3776032"/>
                      <a:ext cx="0" cy="92134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554" name="Oval 553"/>
                    <p:cNvSpPr/>
                    <p:nvPr/>
                  </p:nvSpPr>
                  <p:spPr>
                    <a:xfrm>
                      <a:off x="8245706" y="3756086"/>
                      <a:ext cx="82954" cy="45719"/>
                    </a:xfrm>
                    <a:prstGeom prst="ellipse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>
                      <a:solidFill>
                        <a:srgbClr val="0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r"/>
                      <a:endParaRPr lang="en-US" sz="1000">
                        <a:latin typeface="Arial"/>
                        <a:cs typeface="Arial"/>
                      </a:endParaRPr>
                    </a:p>
                  </p:txBody>
                </p:sp>
              </p:grpSp>
              <p:grpSp>
                <p:nvGrpSpPr>
                  <p:cNvPr id="538" name="Group 537"/>
                  <p:cNvGrpSpPr/>
                  <p:nvPr/>
                </p:nvGrpSpPr>
                <p:grpSpPr>
                  <a:xfrm rot="18726037">
                    <a:off x="7028367" y="3864390"/>
                    <a:ext cx="93678" cy="120572"/>
                    <a:chOff x="8245706" y="3756086"/>
                    <a:chExt cx="82954" cy="112080"/>
                  </a:xfrm>
                </p:grpSpPr>
                <p:cxnSp>
                  <p:nvCxnSpPr>
                    <p:cNvPr id="551" name="Straight Connector 550"/>
                    <p:cNvCxnSpPr/>
                    <p:nvPr/>
                  </p:nvCxnSpPr>
                  <p:spPr>
                    <a:xfrm>
                      <a:off x="8286346" y="3776032"/>
                      <a:ext cx="0" cy="92134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552" name="Oval 551"/>
                    <p:cNvSpPr/>
                    <p:nvPr/>
                  </p:nvSpPr>
                  <p:spPr>
                    <a:xfrm>
                      <a:off x="8245706" y="3756086"/>
                      <a:ext cx="82954" cy="45719"/>
                    </a:xfrm>
                    <a:prstGeom prst="ellipse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>
                      <a:solidFill>
                        <a:srgbClr val="0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r"/>
                      <a:endParaRPr lang="en-US" sz="1000">
                        <a:latin typeface="Arial"/>
                        <a:cs typeface="Arial"/>
                      </a:endParaRPr>
                    </a:p>
                  </p:txBody>
                </p:sp>
              </p:grpSp>
              <p:grpSp>
                <p:nvGrpSpPr>
                  <p:cNvPr id="539" name="Group 538"/>
                  <p:cNvGrpSpPr/>
                  <p:nvPr/>
                </p:nvGrpSpPr>
                <p:grpSpPr>
                  <a:xfrm rot="13820546">
                    <a:off x="7018950" y="4343235"/>
                    <a:ext cx="109538" cy="103115"/>
                    <a:chOff x="8245706" y="3756086"/>
                    <a:chExt cx="82954" cy="112080"/>
                  </a:xfrm>
                </p:grpSpPr>
                <p:cxnSp>
                  <p:nvCxnSpPr>
                    <p:cNvPr id="549" name="Straight Connector 548"/>
                    <p:cNvCxnSpPr/>
                    <p:nvPr/>
                  </p:nvCxnSpPr>
                  <p:spPr>
                    <a:xfrm>
                      <a:off x="8286346" y="3776032"/>
                      <a:ext cx="0" cy="92134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550" name="Oval 549"/>
                    <p:cNvSpPr/>
                    <p:nvPr/>
                  </p:nvSpPr>
                  <p:spPr>
                    <a:xfrm>
                      <a:off x="8245706" y="3756086"/>
                      <a:ext cx="82954" cy="45719"/>
                    </a:xfrm>
                    <a:prstGeom prst="ellipse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>
                      <a:solidFill>
                        <a:srgbClr val="0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r"/>
                      <a:endParaRPr lang="en-US" sz="1000">
                        <a:latin typeface="Arial"/>
                        <a:cs typeface="Arial"/>
                      </a:endParaRPr>
                    </a:p>
                  </p:txBody>
                </p:sp>
              </p:grpSp>
              <p:grpSp>
                <p:nvGrpSpPr>
                  <p:cNvPr id="540" name="Group 539"/>
                  <p:cNvGrpSpPr/>
                  <p:nvPr/>
                </p:nvGrpSpPr>
                <p:grpSpPr>
                  <a:xfrm>
                    <a:off x="7272275" y="3767426"/>
                    <a:ext cx="109538" cy="103115"/>
                    <a:chOff x="8245706" y="3756086"/>
                    <a:chExt cx="82954" cy="112080"/>
                  </a:xfrm>
                </p:grpSpPr>
                <p:cxnSp>
                  <p:nvCxnSpPr>
                    <p:cNvPr id="547" name="Straight Connector 546"/>
                    <p:cNvCxnSpPr/>
                    <p:nvPr/>
                  </p:nvCxnSpPr>
                  <p:spPr>
                    <a:xfrm>
                      <a:off x="8286346" y="3776032"/>
                      <a:ext cx="0" cy="92134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548" name="Oval 547"/>
                    <p:cNvSpPr/>
                    <p:nvPr/>
                  </p:nvSpPr>
                  <p:spPr>
                    <a:xfrm>
                      <a:off x="8245706" y="3756086"/>
                      <a:ext cx="82954" cy="45719"/>
                    </a:xfrm>
                    <a:prstGeom prst="ellipse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>
                      <a:solidFill>
                        <a:srgbClr val="0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r"/>
                      <a:endParaRPr lang="en-US" sz="1000">
                        <a:latin typeface="Arial"/>
                        <a:cs typeface="Arial"/>
                      </a:endParaRPr>
                    </a:p>
                  </p:txBody>
                </p:sp>
              </p:grpSp>
              <p:grpSp>
                <p:nvGrpSpPr>
                  <p:cNvPr id="541" name="Group 540"/>
                  <p:cNvGrpSpPr/>
                  <p:nvPr/>
                </p:nvGrpSpPr>
                <p:grpSpPr>
                  <a:xfrm rot="7282104">
                    <a:off x="7564084" y="4315100"/>
                    <a:ext cx="93678" cy="120572"/>
                    <a:chOff x="8245706" y="3756086"/>
                    <a:chExt cx="82954" cy="112080"/>
                  </a:xfrm>
                </p:grpSpPr>
                <p:cxnSp>
                  <p:nvCxnSpPr>
                    <p:cNvPr id="545" name="Straight Connector 544"/>
                    <p:cNvCxnSpPr/>
                    <p:nvPr/>
                  </p:nvCxnSpPr>
                  <p:spPr>
                    <a:xfrm>
                      <a:off x="8286346" y="3776032"/>
                      <a:ext cx="0" cy="92134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546" name="Oval 545"/>
                    <p:cNvSpPr/>
                    <p:nvPr/>
                  </p:nvSpPr>
                  <p:spPr>
                    <a:xfrm>
                      <a:off x="8245706" y="3756086"/>
                      <a:ext cx="82954" cy="45719"/>
                    </a:xfrm>
                    <a:prstGeom prst="ellipse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>
                      <a:solidFill>
                        <a:srgbClr val="0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r"/>
                      <a:endParaRPr lang="en-US" sz="1000">
                        <a:latin typeface="Arial"/>
                        <a:cs typeface="Arial"/>
                      </a:endParaRPr>
                    </a:p>
                  </p:txBody>
                </p:sp>
              </p:grpSp>
              <p:grpSp>
                <p:nvGrpSpPr>
                  <p:cNvPr id="542" name="Group 541"/>
                  <p:cNvGrpSpPr/>
                  <p:nvPr/>
                </p:nvGrpSpPr>
                <p:grpSpPr>
                  <a:xfrm rot="16200000">
                    <a:off x="6931588" y="4098692"/>
                    <a:ext cx="93678" cy="120570"/>
                    <a:chOff x="8245706" y="3756086"/>
                    <a:chExt cx="82954" cy="112080"/>
                  </a:xfrm>
                </p:grpSpPr>
                <p:cxnSp>
                  <p:nvCxnSpPr>
                    <p:cNvPr id="543" name="Straight Connector 542"/>
                    <p:cNvCxnSpPr/>
                    <p:nvPr/>
                  </p:nvCxnSpPr>
                  <p:spPr>
                    <a:xfrm>
                      <a:off x="8286346" y="3776032"/>
                      <a:ext cx="0" cy="92134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544" name="Oval 543"/>
                    <p:cNvSpPr/>
                    <p:nvPr/>
                  </p:nvSpPr>
                  <p:spPr>
                    <a:xfrm>
                      <a:off x="8245706" y="3756086"/>
                      <a:ext cx="82954" cy="45719"/>
                    </a:xfrm>
                    <a:prstGeom prst="ellipse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>
                      <a:solidFill>
                        <a:srgbClr val="0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r"/>
                      <a:endParaRPr lang="en-US" sz="1000">
                        <a:latin typeface="Arial"/>
                        <a:cs typeface="Arial"/>
                      </a:endParaRPr>
                    </a:p>
                  </p:txBody>
                </p:sp>
              </p:grpSp>
            </p:grpSp>
          </p:grpSp>
          <p:grpSp>
            <p:nvGrpSpPr>
              <p:cNvPr id="437" name="Group 436"/>
              <p:cNvGrpSpPr/>
              <p:nvPr/>
            </p:nvGrpSpPr>
            <p:grpSpPr>
              <a:xfrm rot="5400000">
                <a:off x="3877708" y="5146317"/>
                <a:ext cx="161344" cy="139996"/>
                <a:chOff x="6918142" y="3767426"/>
                <a:chExt cx="825792" cy="797180"/>
              </a:xfrm>
            </p:grpSpPr>
            <p:sp>
              <p:nvSpPr>
                <p:cNvPr id="498" name="Oval 497"/>
                <p:cNvSpPr/>
                <p:nvPr/>
              </p:nvSpPr>
              <p:spPr>
                <a:xfrm>
                  <a:off x="7039363" y="3874865"/>
                  <a:ext cx="585008" cy="580624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1000" dirty="0">
                    <a:solidFill>
                      <a:srgbClr val="000000"/>
                    </a:solidFill>
                    <a:latin typeface="Arial"/>
                    <a:cs typeface="Arial"/>
                  </a:endParaRPr>
                </a:p>
              </p:txBody>
            </p:sp>
            <p:sp>
              <p:nvSpPr>
                <p:cNvPr id="499" name="Freeform 498"/>
                <p:cNvSpPr/>
                <p:nvPr/>
              </p:nvSpPr>
              <p:spPr>
                <a:xfrm>
                  <a:off x="7249721" y="4151879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500" name="Freeform 499"/>
                <p:cNvSpPr/>
                <p:nvPr/>
              </p:nvSpPr>
              <p:spPr>
                <a:xfrm>
                  <a:off x="7249721" y="4088811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501" name="Oval 500"/>
                <p:cNvSpPr/>
                <p:nvPr/>
              </p:nvSpPr>
              <p:spPr>
                <a:xfrm>
                  <a:off x="7192571" y="4012745"/>
                  <a:ext cx="285750" cy="31195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  <a:prstDash val="dot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502" name="Oval 501"/>
                <p:cNvSpPr/>
                <p:nvPr/>
              </p:nvSpPr>
              <p:spPr>
                <a:xfrm>
                  <a:off x="7092610" y="3924676"/>
                  <a:ext cx="480960" cy="479269"/>
                </a:xfrm>
                <a:prstGeom prst="ellipse">
                  <a:avLst/>
                </a:prstGeom>
                <a:noFill/>
                <a:ln w="12700" cmpd="sng"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 w="127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grpSp>
              <p:nvGrpSpPr>
                <p:cNvPr id="503" name="Group 502"/>
                <p:cNvGrpSpPr/>
                <p:nvPr/>
              </p:nvGrpSpPr>
              <p:grpSpPr>
                <a:xfrm rot="5400000">
                  <a:off x="7636810" y="4092281"/>
                  <a:ext cx="93676" cy="120572"/>
                  <a:chOff x="8245706" y="3756086"/>
                  <a:chExt cx="82954" cy="112080"/>
                </a:xfrm>
              </p:grpSpPr>
              <p:cxnSp>
                <p:nvCxnSpPr>
                  <p:cNvPr id="525" name="Straight Connector 524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26" name="Oval 525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504" name="Group 503"/>
                <p:cNvGrpSpPr/>
                <p:nvPr/>
              </p:nvGrpSpPr>
              <p:grpSpPr>
                <a:xfrm rot="10800000">
                  <a:off x="7284312" y="4461491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523" name="Straight Connector 522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24" name="Oval 523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505" name="Group 504"/>
                <p:cNvGrpSpPr/>
                <p:nvPr/>
              </p:nvGrpSpPr>
              <p:grpSpPr>
                <a:xfrm rot="2244254">
                  <a:off x="7516174" y="3873513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521" name="Straight Connector 520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22" name="Oval 521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506" name="Group 505"/>
                <p:cNvGrpSpPr/>
                <p:nvPr/>
              </p:nvGrpSpPr>
              <p:grpSpPr>
                <a:xfrm rot="18726037">
                  <a:off x="7028367" y="386439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519" name="Straight Connector 518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20" name="Oval 519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507" name="Group 506"/>
                <p:cNvGrpSpPr/>
                <p:nvPr/>
              </p:nvGrpSpPr>
              <p:grpSpPr>
                <a:xfrm rot="13820546">
                  <a:off x="7018950" y="4343235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517" name="Straight Connector 516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18" name="Oval 517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508" name="Group 507"/>
                <p:cNvGrpSpPr/>
                <p:nvPr/>
              </p:nvGrpSpPr>
              <p:grpSpPr>
                <a:xfrm>
                  <a:off x="7272275" y="3767426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515" name="Straight Connector 514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16" name="Oval 515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509" name="Group 508"/>
                <p:cNvGrpSpPr/>
                <p:nvPr/>
              </p:nvGrpSpPr>
              <p:grpSpPr>
                <a:xfrm rot="7282104">
                  <a:off x="7564084" y="431510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513" name="Straight Connector 512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14" name="Oval 513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510" name="Group 509"/>
                <p:cNvGrpSpPr/>
                <p:nvPr/>
              </p:nvGrpSpPr>
              <p:grpSpPr>
                <a:xfrm rot="16200000">
                  <a:off x="6931588" y="4098692"/>
                  <a:ext cx="93678" cy="120570"/>
                  <a:chOff x="8245706" y="3756086"/>
                  <a:chExt cx="82954" cy="112080"/>
                </a:xfrm>
              </p:grpSpPr>
              <p:cxnSp>
                <p:nvCxnSpPr>
                  <p:cNvPr id="511" name="Straight Connector 510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12" name="Oval 511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439" name="Group 438"/>
              <p:cNvGrpSpPr/>
              <p:nvPr/>
            </p:nvGrpSpPr>
            <p:grpSpPr>
              <a:xfrm rot="5400000">
                <a:off x="3699162" y="5011274"/>
                <a:ext cx="178508" cy="167905"/>
                <a:chOff x="6918142" y="3767426"/>
                <a:chExt cx="825792" cy="797180"/>
              </a:xfrm>
            </p:grpSpPr>
            <p:sp>
              <p:nvSpPr>
                <p:cNvPr id="440" name="Oval 439"/>
                <p:cNvSpPr/>
                <p:nvPr/>
              </p:nvSpPr>
              <p:spPr>
                <a:xfrm>
                  <a:off x="7039363" y="3874865"/>
                  <a:ext cx="585008" cy="58062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1000" dirty="0">
                    <a:solidFill>
                      <a:srgbClr val="000000"/>
                    </a:solidFill>
                    <a:latin typeface="Arial"/>
                    <a:cs typeface="Arial"/>
                  </a:endParaRPr>
                </a:p>
              </p:txBody>
            </p:sp>
            <p:sp>
              <p:nvSpPr>
                <p:cNvPr id="441" name="Freeform 440"/>
                <p:cNvSpPr/>
                <p:nvPr/>
              </p:nvSpPr>
              <p:spPr>
                <a:xfrm>
                  <a:off x="7249721" y="4151879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442" name="Freeform 441"/>
                <p:cNvSpPr/>
                <p:nvPr/>
              </p:nvSpPr>
              <p:spPr>
                <a:xfrm>
                  <a:off x="7249721" y="4088811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443" name="Oval 442"/>
                <p:cNvSpPr/>
                <p:nvPr/>
              </p:nvSpPr>
              <p:spPr>
                <a:xfrm>
                  <a:off x="7192571" y="4012745"/>
                  <a:ext cx="285750" cy="31195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  <a:prstDash val="dot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444" name="Oval 443"/>
                <p:cNvSpPr/>
                <p:nvPr/>
              </p:nvSpPr>
              <p:spPr>
                <a:xfrm>
                  <a:off x="7092610" y="3924676"/>
                  <a:ext cx="480960" cy="479269"/>
                </a:xfrm>
                <a:prstGeom prst="ellipse">
                  <a:avLst/>
                </a:prstGeom>
                <a:noFill/>
                <a:ln w="12700" cmpd="sng"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 w="127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grpSp>
              <p:nvGrpSpPr>
                <p:cNvPr id="445" name="Group 444"/>
                <p:cNvGrpSpPr/>
                <p:nvPr/>
              </p:nvGrpSpPr>
              <p:grpSpPr>
                <a:xfrm rot="5400000">
                  <a:off x="7636810" y="4092281"/>
                  <a:ext cx="93676" cy="120572"/>
                  <a:chOff x="8245706" y="3756086"/>
                  <a:chExt cx="82954" cy="112080"/>
                </a:xfrm>
              </p:grpSpPr>
              <p:cxnSp>
                <p:nvCxnSpPr>
                  <p:cNvPr id="467" name="Straight Connector 466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68" name="Oval 467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446" name="Group 445"/>
                <p:cNvGrpSpPr/>
                <p:nvPr/>
              </p:nvGrpSpPr>
              <p:grpSpPr>
                <a:xfrm rot="10800000">
                  <a:off x="7284312" y="4461491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465" name="Straight Connector 464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66" name="Oval 465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447" name="Group 446"/>
                <p:cNvGrpSpPr/>
                <p:nvPr/>
              </p:nvGrpSpPr>
              <p:grpSpPr>
                <a:xfrm rot="2244254">
                  <a:off x="7516174" y="3873513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463" name="Straight Connector 462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64" name="Oval 463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448" name="Group 447"/>
                <p:cNvGrpSpPr/>
                <p:nvPr/>
              </p:nvGrpSpPr>
              <p:grpSpPr>
                <a:xfrm rot="18726037">
                  <a:off x="7028367" y="386439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461" name="Straight Connector 460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62" name="Oval 461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449" name="Group 448"/>
                <p:cNvGrpSpPr/>
                <p:nvPr/>
              </p:nvGrpSpPr>
              <p:grpSpPr>
                <a:xfrm rot="13820546">
                  <a:off x="7018950" y="4343235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459" name="Straight Connector 458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60" name="Oval 459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450" name="Group 449"/>
                <p:cNvGrpSpPr/>
                <p:nvPr/>
              </p:nvGrpSpPr>
              <p:grpSpPr>
                <a:xfrm>
                  <a:off x="7272275" y="3767426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457" name="Straight Connector 456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58" name="Oval 457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451" name="Group 450"/>
                <p:cNvGrpSpPr/>
                <p:nvPr/>
              </p:nvGrpSpPr>
              <p:grpSpPr>
                <a:xfrm rot="7282104">
                  <a:off x="7564084" y="431510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455" name="Straight Connector 454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56" name="Oval 455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452" name="Group 451"/>
                <p:cNvGrpSpPr/>
                <p:nvPr/>
              </p:nvGrpSpPr>
              <p:grpSpPr>
                <a:xfrm rot="16200000">
                  <a:off x="6931588" y="4098692"/>
                  <a:ext cx="93678" cy="120570"/>
                  <a:chOff x="8245706" y="3756086"/>
                  <a:chExt cx="82954" cy="112080"/>
                </a:xfrm>
              </p:grpSpPr>
              <p:cxnSp>
                <p:nvCxnSpPr>
                  <p:cNvPr id="453" name="Straight Connector 452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54" name="Oval 453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347" name="Group 346"/>
              <p:cNvGrpSpPr/>
              <p:nvPr/>
            </p:nvGrpSpPr>
            <p:grpSpPr>
              <a:xfrm rot="5400000">
                <a:off x="4541420" y="4941657"/>
                <a:ext cx="161344" cy="139996"/>
                <a:chOff x="6918142" y="3767426"/>
                <a:chExt cx="825792" cy="797180"/>
              </a:xfrm>
            </p:grpSpPr>
            <p:sp>
              <p:nvSpPr>
                <p:cNvPr id="408" name="Oval 407"/>
                <p:cNvSpPr/>
                <p:nvPr/>
              </p:nvSpPr>
              <p:spPr>
                <a:xfrm>
                  <a:off x="7039363" y="3874865"/>
                  <a:ext cx="585008" cy="580624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1000" dirty="0">
                    <a:solidFill>
                      <a:srgbClr val="000000"/>
                    </a:solidFill>
                    <a:latin typeface="Arial"/>
                    <a:cs typeface="Arial"/>
                  </a:endParaRPr>
                </a:p>
              </p:txBody>
            </p:sp>
            <p:sp>
              <p:nvSpPr>
                <p:cNvPr id="409" name="Freeform 408"/>
                <p:cNvSpPr/>
                <p:nvPr/>
              </p:nvSpPr>
              <p:spPr>
                <a:xfrm>
                  <a:off x="7249721" y="4151879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410" name="Freeform 409"/>
                <p:cNvSpPr/>
                <p:nvPr/>
              </p:nvSpPr>
              <p:spPr>
                <a:xfrm>
                  <a:off x="7249721" y="4088811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411" name="Oval 410"/>
                <p:cNvSpPr/>
                <p:nvPr/>
              </p:nvSpPr>
              <p:spPr>
                <a:xfrm>
                  <a:off x="7192571" y="4012745"/>
                  <a:ext cx="285750" cy="31195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  <a:prstDash val="dot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412" name="Oval 411"/>
                <p:cNvSpPr/>
                <p:nvPr/>
              </p:nvSpPr>
              <p:spPr>
                <a:xfrm>
                  <a:off x="7092610" y="3924676"/>
                  <a:ext cx="480960" cy="479269"/>
                </a:xfrm>
                <a:prstGeom prst="ellipse">
                  <a:avLst/>
                </a:prstGeom>
                <a:noFill/>
                <a:ln w="12700" cmpd="sng"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 w="127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grpSp>
              <p:nvGrpSpPr>
                <p:cNvPr id="413" name="Group 412"/>
                <p:cNvGrpSpPr/>
                <p:nvPr/>
              </p:nvGrpSpPr>
              <p:grpSpPr>
                <a:xfrm rot="5400000">
                  <a:off x="7636810" y="4092281"/>
                  <a:ext cx="93676" cy="120572"/>
                  <a:chOff x="8245706" y="3756086"/>
                  <a:chExt cx="82954" cy="112080"/>
                </a:xfrm>
              </p:grpSpPr>
              <p:cxnSp>
                <p:nvCxnSpPr>
                  <p:cNvPr id="435" name="Straight Connector 434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36" name="Oval 435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414" name="Group 413"/>
                <p:cNvGrpSpPr/>
                <p:nvPr/>
              </p:nvGrpSpPr>
              <p:grpSpPr>
                <a:xfrm rot="10800000">
                  <a:off x="7284312" y="4461491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433" name="Straight Connector 432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34" name="Oval 433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415" name="Group 414"/>
                <p:cNvGrpSpPr/>
                <p:nvPr/>
              </p:nvGrpSpPr>
              <p:grpSpPr>
                <a:xfrm rot="2244254">
                  <a:off x="7516174" y="3873513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431" name="Straight Connector 430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32" name="Oval 431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416" name="Group 415"/>
                <p:cNvGrpSpPr/>
                <p:nvPr/>
              </p:nvGrpSpPr>
              <p:grpSpPr>
                <a:xfrm rot="18726037">
                  <a:off x="7028367" y="386439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429" name="Straight Connector 428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30" name="Oval 429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417" name="Group 416"/>
                <p:cNvGrpSpPr/>
                <p:nvPr/>
              </p:nvGrpSpPr>
              <p:grpSpPr>
                <a:xfrm rot="13820546">
                  <a:off x="7018950" y="4343235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427" name="Straight Connector 426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28" name="Oval 427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418" name="Group 417"/>
                <p:cNvGrpSpPr/>
                <p:nvPr/>
              </p:nvGrpSpPr>
              <p:grpSpPr>
                <a:xfrm>
                  <a:off x="7272275" y="3767426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425" name="Straight Connector 424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26" name="Oval 425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419" name="Group 418"/>
                <p:cNvGrpSpPr/>
                <p:nvPr/>
              </p:nvGrpSpPr>
              <p:grpSpPr>
                <a:xfrm rot="7282104">
                  <a:off x="7564084" y="431510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423" name="Straight Connector 422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24" name="Oval 423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420" name="Group 419"/>
                <p:cNvGrpSpPr/>
                <p:nvPr/>
              </p:nvGrpSpPr>
              <p:grpSpPr>
                <a:xfrm rot="16200000">
                  <a:off x="6931588" y="4098692"/>
                  <a:ext cx="93678" cy="120570"/>
                  <a:chOff x="8245706" y="3756086"/>
                  <a:chExt cx="82954" cy="112080"/>
                </a:xfrm>
              </p:grpSpPr>
              <p:cxnSp>
                <p:nvCxnSpPr>
                  <p:cNvPr id="421" name="Straight Connector 420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22" name="Oval 421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349" name="Group 348"/>
              <p:cNvGrpSpPr/>
              <p:nvPr/>
            </p:nvGrpSpPr>
            <p:grpSpPr>
              <a:xfrm rot="5400000">
                <a:off x="4380120" y="5001328"/>
                <a:ext cx="178508" cy="167905"/>
                <a:chOff x="6918142" y="3767426"/>
                <a:chExt cx="825792" cy="797180"/>
              </a:xfrm>
            </p:grpSpPr>
            <p:sp>
              <p:nvSpPr>
                <p:cNvPr id="350" name="Oval 349"/>
                <p:cNvSpPr/>
                <p:nvPr/>
              </p:nvSpPr>
              <p:spPr>
                <a:xfrm>
                  <a:off x="7039363" y="3874865"/>
                  <a:ext cx="585008" cy="58062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1000" dirty="0">
                    <a:solidFill>
                      <a:srgbClr val="000000"/>
                    </a:solidFill>
                    <a:latin typeface="Arial"/>
                    <a:cs typeface="Arial"/>
                  </a:endParaRPr>
                </a:p>
              </p:txBody>
            </p:sp>
            <p:sp>
              <p:nvSpPr>
                <p:cNvPr id="351" name="Freeform 350"/>
                <p:cNvSpPr/>
                <p:nvPr/>
              </p:nvSpPr>
              <p:spPr>
                <a:xfrm>
                  <a:off x="7249721" y="4151879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352" name="Freeform 351"/>
                <p:cNvSpPr/>
                <p:nvPr/>
              </p:nvSpPr>
              <p:spPr>
                <a:xfrm>
                  <a:off x="7249721" y="4088811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353" name="Oval 352"/>
                <p:cNvSpPr/>
                <p:nvPr/>
              </p:nvSpPr>
              <p:spPr>
                <a:xfrm>
                  <a:off x="7192571" y="4012745"/>
                  <a:ext cx="285750" cy="31195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  <a:prstDash val="dot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354" name="Oval 353"/>
                <p:cNvSpPr/>
                <p:nvPr/>
              </p:nvSpPr>
              <p:spPr>
                <a:xfrm>
                  <a:off x="7092610" y="3924676"/>
                  <a:ext cx="480960" cy="479269"/>
                </a:xfrm>
                <a:prstGeom prst="ellipse">
                  <a:avLst/>
                </a:prstGeom>
                <a:noFill/>
                <a:ln w="12700" cmpd="sng"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 w="127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grpSp>
              <p:nvGrpSpPr>
                <p:cNvPr id="355" name="Group 354"/>
                <p:cNvGrpSpPr/>
                <p:nvPr/>
              </p:nvGrpSpPr>
              <p:grpSpPr>
                <a:xfrm rot="5400000">
                  <a:off x="7636810" y="4092281"/>
                  <a:ext cx="93676" cy="120572"/>
                  <a:chOff x="8245706" y="3756086"/>
                  <a:chExt cx="82954" cy="112080"/>
                </a:xfrm>
              </p:grpSpPr>
              <p:cxnSp>
                <p:nvCxnSpPr>
                  <p:cNvPr id="377" name="Straight Connector 376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78" name="Oval 377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356" name="Group 355"/>
                <p:cNvGrpSpPr/>
                <p:nvPr/>
              </p:nvGrpSpPr>
              <p:grpSpPr>
                <a:xfrm rot="10800000">
                  <a:off x="7284312" y="4461491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375" name="Straight Connector 374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76" name="Oval 375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357" name="Group 356"/>
                <p:cNvGrpSpPr/>
                <p:nvPr/>
              </p:nvGrpSpPr>
              <p:grpSpPr>
                <a:xfrm rot="2244254">
                  <a:off x="7516174" y="3873513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373" name="Straight Connector 372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74" name="Oval 373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358" name="Group 357"/>
                <p:cNvGrpSpPr/>
                <p:nvPr/>
              </p:nvGrpSpPr>
              <p:grpSpPr>
                <a:xfrm rot="18726037">
                  <a:off x="7028367" y="386439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371" name="Straight Connector 370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72" name="Oval 371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359" name="Group 358"/>
                <p:cNvGrpSpPr/>
                <p:nvPr/>
              </p:nvGrpSpPr>
              <p:grpSpPr>
                <a:xfrm rot="13820546">
                  <a:off x="7018950" y="4343235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369" name="Straight Connector 368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70" name="Oval 369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360" name="Group 359"/>
                <p:cNvGrpSpPr/>
                <p:nvPr/>
              </p:nvGrpSpPr>
              <p:grpSpPr>
                <a:xfrm>
                  <a:off x="7272275" y="3767426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367" name="Straight Connector 366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68" name="Oval 367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361" name="Group 360"/>
                <p:cNvGrpSpPr/>
                <p:nvPr/>
              </p:nvGrpSpPr>
              <p:grpSpPr>
                <a:xfrm rot="7282104">
                  <a:off x="7564084" y="431510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365" name="Straight Connector 364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66" name="Oval 365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362" name="Group 361"/>
                <p:cNvGrpSpPr/>
                <p:nvPr/>
              </p:nvGrpSpPr>
              <p:grpSpPr>
                <a:xfrm rot="16200000">
                  <a:off x="6931588" y="4098692"/>
                  <a:ext cx="93678" cy="120570"/>
                  <a:chOff x="8245706" y="3756086"/>
                  <a:chExt cx="82954" cy="112080"/>
                </a:xfrm>
              </p:grpSpPr>
              <p:cxnSp>
                <p:nvCxnSpPr>
                  <p:cNvPr id="363" name="Straight Connector 362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64" name="Oval 363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314" name="Group 313"/>
              <p:cNvGrpSpPr/>
              <p:nvPr/>
            </p:nvGrpSpPr>
            <p:grpSpPr>
              <a:xfrm>
                <a:off x="3123407" y="5215073"/>
                <a:ext cx="152700" cy="154926"/>
                <a:chOff x="3079254" y="2375543"/>
                <a:chExt cx="167460" cy="165302"/>
              </a:xfrm>
            </p:grpSpPr>
            <p:sp>
              <p:nvSpPr>
                <p:cNvPr id="345" name="Freeform 344"/>
                <p:cNvSpPr/>
                <p:nvPr/>
              </p:nvSpPr>
              <p:spPr>
                <a:xfrm>
                  <a:off x="3079254" y="2375543"/>
                  <a:ext cx="167460" cy="165302"/>
                </a:xfrm>
                <a:custGeom>
                  <a:avLst/>
                  <a:gdLst>
                    <a:gd name="connsiteX0" fmla="*/ 129274 w 167460"/>
                    <a:gd name="connsiteY0" fmla="*/ 337 h 165302"/>
                    <a:gd name="connsiteX1" fmla="*/ 1662 w 167460"/>
                    <a:gd name="connsiteY1" fmla="*/ 73254 h 165302"/>
                    <a:gd name="connsiteX2" fmla="*/ 62429 w 167460"/>
                    <a:gd name="connsiteY2" fmla="*/ 164401 h 165302"/>
                    <a:gd name="connsiteX3" fmla="*/ 147504 w 167460"/>
                    <a:gd name="connsiteY3" fmla="*/ 115789 h 165302"/>
                    <a:gd name="connsiteX4" fmla="*/ 165734 w 167460"/>
                    <a:gd name="connsiteY4" fmla="*/ 48949 h 165302"/>
                    <a:gd name="connsiteX5" fmla="*/ 129274 w 167460"/>
                    <a:gd name="connsiteY5" fmla="*/ 337 h 1653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67460" h="165302">
                      <a:moveTo>
                        <a:pt x="129274" y="337"/>
                      </a:moveTo>
                      <a:cubicBezTo>
                        <a:pt x="101929" y="4388"/>
                        <a:pt x="12803" y="45910"/>
                        <a:pt x="1662" y="73254"/>
                      </a:cubicBezTo>
                      <a:cubicBezTo>
                        <a:pt x="-9479" y="100598"/>
                        <a:pt x="38122" y="157312"/>
                        <a:pt x="62429" y="164401"/>
                      </a:cubicBezTo>
                      <a:cubicBezTo>
                        <a:pt x="86736" y="171490"/>
                        <a:pt x="130287" y="135031"/>
                        <a:pt x="147504" y="115789"/>
                      </a:cubicBezTo>
                      <a:cubicBezTo>
                        <a:pt x="164722" y="96547"/>
                        <a:pt x="170798" y="68191"/>
                        <a:pt x="165734" y="48949"/>
                      </a:cubicBezTo>
                      <a:cubicBezTo>
                        <a:pt x="160670" y="29707"/>
                        <a:pt x="156619" y="-3714"/>
                        <a:pt x="129274" y="337"/>
                      </a:cubicBezTo>
                      <a:close/>
                    </a:path>
                  </a:pathLst>
                </a:custGeom>
                <a:noFill/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346" name="Oval 345"/>
                <p:cNvSpPr/>
                <p:nvPr/>
              </p:nvSpPr>
              <p:spPr>
                <a:xfrm>
                  <a:off x="3096404" y="2443595"/>
                  <a:ext cx="122469" cy="60161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315" name="Group 314"/>
              <p:cNvGrpSpPr/>
              <p:nvPr/>
            </p:nvGrpSpPr>
            <p:grpSpPr>
              <a:xfrm rot="4914265">
                <a:off x="3266560" y="5246424"/>
                <a:ext cx="156949" cy="150732"/>
                <a:chOff x="3079254" y="2375543"/>
                <a:chExt cx="167460" cy="165302"/>
              </a:xfrm>
            </p:grpSpPr>
            <p:sp>
              <p:nvSpPr>
                <p:cNvPr id="343" name="Freeform 342"/>
                <p:cNvSpPr/>
                <p:nvPr/>
              </p:nvSpPr>
              <p:spPr>
                <a:xfrm>
                  <a:off x="3079254" y="2375543"/>
                  <a:ext cx="167460" cy="165302"/>
                </a:xfrm>
                <a:custGeom>
                  <a:avLst/>
                  <a:gdLst>
                    <a:gd name="connsiteX0" fmla="*/ 129274 w 167460"/>
                    <a:gd name="connsiteY0" fmla="*/ 337 h 165302"/>
                    <a:gd name="connsiteX1" fmla="*/ 1662 w 167460"/>
                    <a:gd name="connsiteY1" fmla="*/ 73254 h 165302"/>
                    <a:gd name="connsiteX2" fmla="*/ 62429 w 167460"/>
                    <a:gd name="connsiteY2" fmla="*/ 164401 h 165302"/>
                    <a:gd name="connsiteX3" fmla="*/ 147504 w 167460"/>
                    <a:gd name="connsiteY3" fmla="*/ 115789 h 165302"/>
                    <a:gd name="connsiteX4" fmla="*/ 165734 w 167460"/>
                    <a:gd name="connsiteY4" fmla="*/ 48949 h 165302"/>
                    <a:gd name="connsiteX5" fmla="*/ 129274 w 167460"/>
                    <a:gd name="connsiteY5" fmla="*/ 337 h 1653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67460" h="165302">
                      <a:moveTo>
                        <a:pt x="129274" y="337"/>
                      </a:moveTo>
                      <a:cubicBezTo>
                        <a:pt x="101929" y="4388"/>
                        <a:pt x="12803" y="45910"/>
                        <a:pt x="1662" y="73254"/>
                      </a:cubicBezTo>
                      <a:cubicBezTo>
                        <a:pt x="-9479" y="100598"/>
                        <a:pt x="38122" y="157312"/>
                        <a:pt x="62429" y="164401"/>
                      </a:cubicBezTo>
                      <a:cubicBezTo>
                        <a:pt x="86736" y="171490"/>
                        <a:pt x="130287" y="135031"/>
                        <a:pt x="147504" y="115789"/>
                      </a:cubicBezTo>
                      <a:cubicBezTo>
                        <a:pt x="164722" y="96547"/>
                        <a:pt x="170798" y="68191"/>
                        <a:pt x="165734" y="48949"/>
                      </a:cubicBezTo>
                      <a:cubicBezTo>
                        <a:pt x="160670" y="29707"/>
                        <a:pt x="156619" y="-3714"/>
                        <a:pt x="129274" y="337"/>
                      </a:cubicBezTo>
                      <a:close/>
                    </a:path>
                  </a:pathLst>
                </a:custGeom>
                <a:noFill/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344" name="Oval 343"/>
                <p:cNvSpPr/>
                <p:nvPr/>
              </p:nvSpPr>
              <p:spPr>
                <a:xfrm>
                  <a:off x="3096404" y="2443595"/>
                  <a:ext cx="122469" cy="60161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316" name="Group 315"/>
              <p:cNvGrpSpPr/>
              <p:nvPr/>
            </p:nvGrpSpPr>
            <p:grpSpPr>
              <a:xfrm>
                <a:off x="3423180" y="5243974"/>
                <a:ext cx="152700" cy="154926"/>
                <a:chOff x="3079254" y="2375543"/>
                <a:chExt cx="167460" cy="165302"/>
              </a:xfrm>
            </p:grpSpPr>
            <p:sp>
              <p:nvSpPr>
                <p:cNvPr id="341" name="Freeform 340"/>
                <p:cNvSpPr/>
                <p:nvPr/>
              </p:nvSpPr>
              <p:spPr>
                <a:xfrm>
                  <a:off x="3079254" y="2375543"/>
                  <a:ext cx="167460" cy="165302"/>
                </a:xfrm>
                <a:custGeom>
                  <a:avLst/>
                  <a:gdLst>
                    <a:gd name="connsiteX0" fmla="*/ 129274 w 167460"/>
                    <a:gd name="connsiteY0" fmla="*/ 337 h 165302"/>
                    <a:gd name="connsiteX1" fmla="*/ 1662 w 167460"/>
                    <a:gd name="connsiteY1" fmla="*/ 73254 h 165302"/>
                    <a:gd name="connsiteX2" fmla="*/ 62429 w 167460"/>
                    <a:gd name="connsiteY2" fmla="*/ 164401 h 165302"/>
                    <a:gd name="connsiteX3" fmla="*/ 147504 w 167460"/>
                    <a:gd name="connsiteY3" fmla="*/ 115789 h 165302"/>
                    <a:gd name="connsiteX4" fmla="*/ 165734 w 167460"/>
                    <a:gd name="connsiteY4" fmla="*/ 48949 h 165302"/>
                    <a:gd name="connsiteX5" fmla="*/ 129274 w 167460"/>
                    <a:gd name="connsiteY5" fmla="*/ 337 h 1653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67460" h="165302">
                      <a:moveTo>
                        <a:pt x="129274" y="337"/>
                      </a:moveTo>
                      <a:cubicBezTo>
                        <a:pt x="101929" y="4388"/>
                        <a:pt x="12803" y="45910"/>
                        <a:pt x="1662" y="73254"/>
                      </a:cubicBezTo>
                      <a:cubicBezTo>
                        <a:pt x="-9479" y="100598"/>
                        <a:pt x="38122" y="157312"/>
                        <a:pt x="62429" y="164401"/>
                      </a:cubicBezTo>
                      <a:cubicBezTo>
                        <a:pt x="86736" y="171490"/>
                        <a:pt x="130287" y="135031"/>
                        <a:pt x="147504" y="115789"/>
                      </a:cubicBezTo>
                      <a:cubicBezTo>
                        <a:pt x="164722" y="96547"/>
                        <a:pt x="170798" y="68191"/>
                        <a:pt x="165734" y="48949"/>
                      </a:cubicBezTo>
                      <a:cubicBezTo>
                        <a:pt x="160670" y="29707"/>
                        <a:pt x="156619" y="-3714"/>
                        <a:pt x="129274" y="337"/>
                      </a:cubicBezTo>
                      <a:close/>
                    </a:path>
                  </a:pathLst>
                </a:custGeom>
                <a:noFill/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342" name="Oval 341"/>
                <p:cNvSpPr/>
                <p:nvPr/>
              </p:nvSpPr>
              <p:spPr>
                <a:xfrm>
                  <a:off x="3096404" y="2443595"/>
                  <a:ext cx="122469" cy="60161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317" name="Group 316"/>
              <p:cNvGrpSpPr/>
              <p:nvPr/>
            </p:nvGrpSpPr>
            <p:grpSpPr>
              <a:xfrm rot="4914265">
                <a:off x="3566333" y="5275325"/>
                <a:ext cx="156949" cy="150732"/>
                <a:chOff x="3079254" y="2375543"/>
                <a:chExt cx="167460" cy="165302"/>
              </a:xfrm>
            </p:grpSpPr>
            <p:sp>
              <p:nvSpPr>
                <p:cNvPr id="339" name="Freeform 338"/>
                <p:cNvSpPr/>
                <p:nvPr/>
              </p:nvSpPr>
              <p:spPr>
                <a:xfrm>
                  <a:off x="3079254" y="2375543"/>
                  <a:ext cx="167460" cy="165302"/>
                </a:xfrm>
                <a:custGeom>
                  <a:avLst/>
                  <a:gdLst>
                    <a:gd name="connsiteX0" fmla="*/ 129274 w 167460"/>
                    <a:gd name="connsiteY0" fmla="*/ 337 h 165302"/>
                    <a:gd name="connsiteX1" fmla="*/ 1662 w 167460"/>
                    <a:gd name="connsiteY1" fmla="*/ 73254 h 165302"/>
                    <a:gd name="connsiteX2" fmla="*/ 62429 w 167460"/>
                    <a:gd name="connsiteY2" fmla="*/ 164401 h 165302"/>
                    <a:gd name="connsiteX3" fmla="*/ 147504 w 167460"/>
                    <a:gd name="connsiteY3" fmla="*/ 115789 h 165302"/>
                    <a:gd name="connsiteX4" fmla="*/ 165734 w 167460"/>
                    <a:gd name="connsiteY4" fmla="*/ 48949 h 165302"/>
                    <a:gd name="connsiteX5" fmla="*/ 129274 w 167460"/>
                    <a:gd name="connsiteY5" fmla="*/ 337 h 1653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67460" h="165302">
                      <a:moveTo>
                        <a:pt x="129274" y="337"/>
                      </a:moveTo>
                      <a:cubicBezTo>
                        <a:pt x="101929" y="4388"/>
                        <a:pt x="12803" y="45910"/>
                        <a:pt x="1662" y="73254"/>
                      </a:cubicBezTo>
                      <a:cubicBezTo>
                        <a:pt x="-9479" y="100598"/>
                        <a:pt x="38122" y="157312"/>
                        <a:pt x="62429" y="164401"/>
                      </a:cubicBezTo>
                      <a:cubicBezTo>
                        <a:pt x="86736" y="171490"/>
                        <a:pt x="130287" y="135031"/>
                        <a:pt x="147504" y="115789"/>
                      </a:cubicBezTo>
                      <a:cubicBezTo>
                        <a:pt x="164722" y="96547"/>
                        <a:pt x="170798" y="68191"/>
                        <a:pt x="165734" y="48949"/>
                      </a:cubicBezTo>
                      <a:cubicBezTo>
                        <a:pt x="160670" y="29707"/>
                        <a:pt x="156619" y="-3714"/>
                        <a:pt x="129274" y="337"/>
                      </a:cubicBezTo>
                      <a:close/>
                    </a:path>
                  </a:pathLst>
                </a:custGeom>
                <a:noFill/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340" name="Oval 339"/>
                <p:cNvSpPr/>
                <p:nvPr/>
              </p:nvSpPr>
              <p:spPr>
                <a:xfrm>
                  <a:off x="3096404" y="2443595"/>
                  <a:ext cx="122469" cy="60161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318" name="Group 317"/>
              <p:cNvGrpSpPr/>
              <p:nvPr/>
            </p:nvGrpSpPr>
            <p:grpSpPr>
              <a:xfrm>
                <a:off x="3695353" y="5249738"/>
                <a:ext cx="152700" cy="154926"/>
                <a:chOff x="3079254" y="2375543"/>
                <a:chExt cx="167460" cy="165302"/>
              </a:xfrm>
            </p:grpSpPr>
            <p:sp>
              <p:nvSpPr>
                <p:cNvPr id="337" name="Freeform 336"/>
                <p:cNvSpPr/>
                <p:nvPr/>
              </p:nvSpPr>
              <p:spPr>
                <a:xfrm>
                  <a:off x="3079254" y="2375543"/>
                  <a:ext cx="167460" cy="165302"/>
                </a:xfrm>
                <a:custGeom>
                  <a:avLst/>
                  <a:gdLst>
                    <a:gd name="connsiteX0" fmla="*/ 129274 w 167460"/>
                    <a:gd name="connsiteY0" fmla="*/ 337 h 165302"/>
                    <a:gd name="connsiteX1" fmla="*/ 1662 w 167460"/>
                    <a:gd name="connsiteY1" fmla="*/ 73254 h 165302"/>
                    <a:gd name="connsiteX2" fmla="*/ 62429 w 167460"/>
                    <a:gd name="connsiteY2" fmla="*/ 164401 h 165302"/>
                    <a:gd name="connsiteX3" fmla="*/ 147504 w 167460"/>
                    <a:gd name="connsiteY3" fmla="*/ 115789 h 165302"/>
                    <a:gd name="connsiteX4" fmla="*/ 165734 w 167460"/>
                    <a:gd name="connsiteY4" fmla="*/ 48949 h 165302"/>
                    <a:gd name="connsiteX5" fmla="*/ 129274 w 167460"/>
                    <a:gd name="connsiteY5" fmla="*/ 337 h 1653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67460" h="165302">
                      <a:moveTo>
                        <a:pt x="129274" y="337"/>
                      </a:moveTo>
                      <a:cubicBezTo>
                        <a:pt x="101929" y="4388"/>
                        <a:pt x="12803" y="45910"/>
                        <a:pt x="1662" y="73254"/>
                      </a:cubicBezTo>
                      <a:cubicBezTo>
                        <a:pt x="-9479" y="100598"/>
                        <a:pt x="38122" y="157312"/>
                        <a:pt x="62429" y="164401"/>
                      </a:cubicBezTo>
                      <a:cubicBezTo>
                        <a:pt x="86736" y="171490"/>
                        <a:pt x="130287" y="135031"/>
                        <a:pt x="147504" y="115789"/>
                      </a:cubicBezTo>
                      <a:cubicBezTo>
                        <a:pt x="164722" y="96547"/>
                        <a:pt x="170798" y="68191"/>
                        <a:pt x="165734" y="48949"/>
                      </a:cubicBezTo>
                      <a:cubicBezTo>
                        <a:pt x="160670" y="29707"/>
                        <a:pt x="156619" y="-3714"/>
                        <a:pt x="129274" y="337"/>
                      </a:cubicBezTo>
                      <a:close/>
                    </a:path>
                  </a:pathLst>
                </a:custGeom>
                <a:noFill/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338" name="Oval 337"/>
                <p:cNvSpPr/>
                <p:nvPr/>
              </p:nvSpPr>
              <p:spPr>
                <a:xfrm>
                  <a:off x="3096404" y="2443595"/>
                  <a:ext cx="122469" cy="60161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319" name="Group 318"/>
              <p:cNvGrpSpPr/>
              <p:nvPr/>
            </p:nvGrpSpPr>
            <p:grpSpPr>
              <a:xfrm rot="4914265">
                <a:off x="3838505" y="5281089"/>
                <a:ext cx="156949" cy="150732"/>
                <a:chOff x="3079254" y="2375543"/>
                <a:chExt cx="167460" cy="165302"/>
              </a:xfrm>
            </p:grpSpPr>
            <p:sp>
              <p:nvSpPr>
                <p:cNvPr id="335" name="Freeform 334"/>
                <p:cNvSpPr/>
                <p:nvPr/>
              </p:nvSpPr>
              <p:spPr>
                <a:xfrm>
                  <a:off x="3079254" y="2375543"/>
                  <a:ext cx="167460" cy="165302"/>
                </a:xfrm>
                <a:custGeom>
                  <a:avLst/>
                  <a:gdLst>
                    <a:gd name="connsiteX0" fmla="*/ 129274 w 167460"/>
                    <a:gd name="connsiteY0" fmla="*/ 337 h 165302"/>
                    <a:gd name="connsiteX1" fmla="*/ 1662 w 167460"/>
                    <a:gd name="connsiteY1" fmla="*/ 73254 h 165302"/>
                    <a:gd name="connsiteX2" fmla="*/ 62429 w 167460"/>
                    <a:gd name="connsiteY2" fmla="*/ 164401 h 165302"/>
                    <a:gd name="connsiteX3" fmla="*/ 147504 w 167460"/>
                    <a:gd name="connsiteY3" fmla="*/ 115789 h 165302"/>
                    <a:gd name="connsiteX4" fmla="*/ 165734 w 167460"/>
                    <a:gd name="connsiteY4" fmla="*/ 48949 h 165302"/>
                    <a:gd name="connsiteX5" fmla="*/ 129274 w 167460"/>
                    <a:gd name="connsiteY5" fmla="*/ 337 h 1653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67460" h="165302">
                      <a:moveTo>
                        <a:pt x="129274" y="337"/>
                      </a:moveTo>
                      <a:cubicBezTo>
                        <a:pt x="101929" y="4388"/>
                        <a:pt x="12803" y="45910"/>
                        <a:pt x="1662" y="73254"/>
                      </a:cubicBezTo>
                      <a:cubicBezTo>
                        <a:pt x="-9479" y="100598"/>
                        <a:pt x="38122" y="157312"/>
                        <a:pt x="62429" y="164401"/>
                      </a:cubicBezTo>
                      <a:cubicBezTo>
                        <a:pt x="86736" y="171490"/>
                        <a:pt x="130287" y="135031"/>
                        <a:pt x="147504" y="115789"/>
                      </a:cubicBezTo>
                      <a:cubicBezTo>
                        <a:pt x="164722" y="96547"/>
                        <a:pt x="170798" y="68191"/>
                        <a:pt x="165734" y="48949"/>
                      </a:cubicBezTo>
                      <a:cubicBezTo>
                        <a:pt x="160670" y="29707"/>
                        <a:pt x="156619" y="-3714"/>
                        <a:pt x="129274" y="337"/>
                      </a:cubicBezTo>
                      <a:close/>
                    </a:path>
                  </a:pathLst>
                </a:custGeom>
                <a:noFill/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336" name="Oval 335"/>
                <p:cNvSpPr/>
                <p:nvPr/>
              </p:nvSpPr>
              <p:spPr>
                <a:xfrm>
                  <a:off x="3096404" y="2443595"/>
                  <a:ext cx="122469" cy="60161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320" name="Group 319"/>
              <p:cNvGrpSpPr/>
              <p:nvPr/>
            </p:nvGrpSpPr>
            <p:grpSpPr>
              <a:xfrm>
                <a:off x="3979434" y="5232329"/>
                <a:ext cx="152700" cy="154926"/>
                <a:chOff x="3079254" y="2375543"/>
                <a:chExt cx="167460" cy="165302"/>
              </a:xfrm>
            </p:grpSpPr>
            <p:sp>
              <p:nvSpPr>
                <p:cNvPr id="333" name="Freeform 332"/>
                <p:cNvSpPr/>
                <p:nvPr/>
              </p:nvSpPr>
              <p:spPr>
                <a:xfrm>
                  <a:off x="3079254" y="2375543"/>
                  <a:ext cx="167460" cy="165302"/>
                </a:xfrm>
                <a:custGeom>
                  <a:avLst/>
                  <a:gdLst>
                    <a:gd name="connsiteX0" fmla="*/ 129274 w 167460"/>
                    <a:gd name="connsiteY0" fmla="*/ 337 h 165302"/>
                    <a:gd name="connsiteX1" fmla="*/ 1662 w 167460"/>
                    <a:gd name="connsiteY1" fmla="*/ 73254 h 165302"/>
                    <a:gd name="connsiteX2" fmla="*/ 62429 w 167460"/>
                    <a:gd name="connsiteY2" fmla="*/ 164401 h 165302"/>
                    <a:gd name="connsiteX3" fmla="*/ 147504 w 167460"/>
                    <a:gd name="connsiteY3" fmla="*/ 115789 h 165302"/>
                    <a:gd name="connsiteX4" fmla="*/ 165734 w 167460"/>
                    <a:gd name="connsiteY4" fmla="*/ 48949 h 165302"/>
                    <a:gd name="connsiteX5" fmla="*/ 129274 w 167460"/>
                    <a:gd name="connsiteY5" fmla="*/ 337 h 1653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67460" h="165302">
                      <a:moveTo>
                        <a:pt x="129274" y="337"/>
                      </a:moveTo>
                      <a:cubicBezTo>
                        <a:pt x="101929" y="4388"/>
                        <a:pt x="12803" y="45910"/>
                        <a:pt x="1662" y="73254"/>
                      </a:cubicBezTo>
                      <a:cubicBezTo>
                        <a:pt x="-9479" y="100598"/>
                        <a:pt x="38122" y="157312"/>
                        <a:pt x="62429" y="164401"/>
                      </a:cubicBezTo>
                      <a:cubicBezTo>
                        <a:pt x="86736" y="171490"/>
                        <a:pt x="130287" y="135031"/>
                        <a:pt x="147504" y="115789"/>
                      </a:cubicBezTo>
                      <a:cubicBezTo>
                        <a:pt x="164722" y="96547"/>
                        <a:pt x="170798" y="68191"/>
                        <a:pt x="165734" y="48949"/>
                      </a:cubicBezTo>
                      <a:cubicBezTo>
                        <a:pt x="160670" y="29707"/>
                        <a:pt x="156619" y="-3714"/>
                        <a:pt x="129274" y="337"/>
                      </a:cubicBezTo>
                      <a:close/>
                    </a:path>
                  </a:pathLst>
                </a:custGeom>
                <a:noFill/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334" name="Oval 333"/>
                <p:cNvSpPr/>
                <p:nvPr/>
              </p:nvSpPr>
              <p:spPr>
                <a:xfrm>
                  <a:off x="3096404" y="2443595"/>
                  <a:ext cx="122469" cy="60161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321" name="Group 320"/>
              <p:cNvGrpSpPr/>
              <p:nvPr/>
            </p:nvGrpSpPr>
            <p:grpSpPr>
              <a:xfrm rot="4914265">
                <a:off x="4122587" y="5263680"/>
                <a:ext cx="156949" cy="150732"/>
                <a:chOff x="3079254" y="2375543"/>
                <a:chExt cx="167460" cy="165302"/>
              </a:xfrm>
            </p:grpSpPr>
            <p:sp>
              <p:nvSpPr>
                <p:cNvPr id="331" name="Freeform 330"/>
                <p:cNvSpPr/>
                <p:nvPr/>
              </p:nvSpPr>
              <p:spPr>
                <a:xfrm>
                  <a:off x="3079254" y="2375543"/>
                  <a:ext cx="167460" cy="165302"/>
                </a:xfrm>
                <a:custGeom>
                  <a:avLst/>
                  <a:gdLst>
                    <a:gd name="connsiteX0" fmla="*/ 129274 w 167460"/>
                    <a:gd name="connsiteY0" fmla="*/ 337 h 165302"/>
                    <a:gd name="connsiteX1" fmla="*/ 1662 w 167460"/>
                    <a:gd name="connsiteY1" fmla="*/ 73254 h 165302"/>
                    <a:gd name="connsiteX2" fmla="*/ 62429 w 167460"/>
                    <a:gd name="connsiteY2" fmla="*/ 164401 h 165302"/>
                    <a:gd name="connsiteX3" fmla="*/ 147504 w 167460"/>
                    <a:gd name="connsiteY3" fmla="*/ 115789 h 165302"/>
                    <a:gd name="connsiteX4" fmla="*/ 165734 w 167460"/>
                    <a:gd name="connsiteY4" fmla="*/ 48949 h 165302"/>
                    <a:gd name="connsiteX5" fmla="*/ 129274 w 167460"/>
                    <a:gd name="connsiteY5" fmla="*/ 337 h 1653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67460" h="165302">
                      <a:moveTo>
                        <a:pt x="129274" y="337"/>
                      </a:moveTo>
                      <a:cubicBezTo>
                        <a:pt x="101929" y="4388"/>
                        <a:pt x="12803" y="45910"/>
                        <a:pt x="1662" y="73254"/>
                      </a:cubicBezTo>
                      <a:cubicBezTo>
                        <a:pt x="-9479" y="100598"/>
                        <a:pt x="38122" y="157312"/>
                        <a:pt x="62429" y="164401"/>
                      </a:cubicBezTo>
                      <a:cubicBezTo>
                        <a:pt x="86736" y="171490"/>
                        <a:pt x="130287" y="135031"/>
                        <a:pt x="147504" y="115789"/>
                      </a:cubicBezTo>
                      <a:cubicBezTo>
                        <a:pt x="164722" y="96547"/>
                        <a:pt x="170798" y="68191"/>
                        <a:pt x="165734" y="48949"/>
                      </a:cubicBezTo>
                      <a:cubicBezTo>
                        <a:pt x="160670" y="29707"/>
                        <a:pt x="156619" y="-3714"/>
                        <a:pt x="129274" y="337"/>
                      </a:cubicBezTo>
                      <a:close/>
                    </a:path>
                  </a:pathLst>
                </a:custGeom>
                <a:noFill/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332" name="Oval 331"/>
                <p:cNvSpPr/>
                <p:nvPr/>
              </p:nvSpPr>
              <p:spPr>
                <a:xfrm>
                  <a:off x="3096404" y="2443595"/>
                  <a:ext cx="122469" cy="60161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322" name="Group 321"/>
              <p:cNvGrpSpPr/>
              <p:nvPr/>
            </p:nvGrpSpPr>
            <p:grpSpPr>
              <a:xfrm>
                <a:off x="4226060" y="5210024"/>
                <a:ext cx="152700" cy="154926"/>
                <a:chOff x="3079254" y="2375543"/>
                <a:chExt cx="167460" cy="165302"/>
              </a:xfrm>
            </p:grpSpPr>
            <p:sp>
              <p:nvSpPr>
                <p:cNvPr id="329" name="Freeform 328"/>
                <p:cNvSpPr/>
                <p:nvPr/>
              </p:nvSpPr>
              <p:spPr>
                <a:xfrm>
                  <a:off x="3079254" y="2375543"/>
                  <a:ext cx="167460" cy="165302"/>
                </a:xfrm>
                <a:custGeom>
                  <a:avLst/>
                  <a:gdLst>
                    <a:gd name="connsiteX0" fmla="*/ 129274 w 167460"/>
                    <a:gd name="connsiteY0" fmla="*/ 337 h 165302"/>
                    <a:gd name="connsiteX1" fmla="*/ 1662 w 167460"/>
                    <a:gd name="connsiteY1" fmla="*/ 73254 h 165302"/>
                    <a:gd name="connsiteX2" fmla="*/ 62429 w 167460"/>
                    <a:gd name="connsiteY2" fmla="*/ 164401 h 165302"/>
                    <a:gd name="connsiteX3" fmla="*/ 147504 w 167460"/>
                    <a:gd name="connsiteY3" fmla="*/ 115789 h 165302"/>
                    <a:gd name="connsiteX4" fmla="*/ 165734 w 167460"/>
                    <a:gd name="connsiteY4" fmla="*/ 48949 h 165302"/>
                    <a:gd name="connsiteX5" fmla="*/ 129274 w 167460"/>
                    <a:gd name="connsiteY5" fmla="*/ 337 h 1653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67460" h="165302">
                      <a:moveTo>
                        <a:pt x="129274" y="337"/>
                      </a:moveTo>
                      <a:cubicBezTo>
                        <a:pt x="101929" y="4388"/>
                        <a:pt x="12803" y="45910"/>
                        <a:pt x="1662" y="73254"/>
                      </a:cubicBezTo>
                      <a:cubicBezTo>
                        <a:pt x="-9479" y="100598"/>
                        <a:pt x="38122" y="157312"/>
                        <a:pt x="62429" y="164401"/>
                      </a:cubicBezTo>
                      <a:cubicBezTo>
                        <a:pt x="86736" y="171490"/>
                        <a:pt x="130287" y="135031"/>
                        <a:pt x="147504" y="115789"/>
                      </a:cubicBezTo>
                      <a:cubicBezTo>
                        <a:pt x="164722" y="96547"/>
                        <a:pt x="170798" y="68191"/>
                        <a:pt x="165734" y="48949"/>
                      </a:cubicBezTo>
                      <a:cubicBezTo>
                        <a:pt x="160670" y="29707"/>
                        <a:pt x="156619" y="-3714"/>
                        <a:pt x="129274" y="337"/>
                      </a:cubicBezTo>
                      <a:close/>
                    </a:path>
                  </a:pathLst>
                </a:custGeom>
                <a:noFill/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330" name="Oval 329"/>
                <p:cNvSpPr/>
                <p:nvPr/>
              </p:nvSpPr>
              <p:spPr>
                <a:xfrm>
                  <a:off x="3096404" y="2443595"/>
                  <a:ext cx="122469" cy="60161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323" name="Group 322"/>
              <p:cNvGrpSpPr/>
              <p:nvPr/>
            </p:nvGrpSpPr>
            <p:grpSpPr>
              <a:xfrm rot="4914265">
                <a:off x="4369213" y="5241375"/>
                <a:ext cx="156949" cy="150732"/>
                <a:chOff x="3079254" y="2375543"/>
                <a:chExt cx="167460" cy="165302"/>
              </a:xfrm>
            </p:grpSpPr>
            <p:sp>
              <p:nvSpPr>
                <p:cNvPr id="327" name="Freeform 326"/>
                <p:cNvSpPr/>
                <p:nvPr/>
              </p:nvSpPr>
              <p:spPr>
                <a:xfrm>
                  <a:off x="3079254" y="2375543"/>
                  <a:ext cx="167460" cy="165302"/>
                </a:xfrm>
                <a:custGeom>
                  <a:avLst/>
                  <a:gdLst>
                    <a:gd name="connsiteX0" fmla="*/ 129274 w 167460"/>
                    <a:gd name="connsiteY0" fmla="*/ 337 h 165302"/>
                    <a:gd name="connsiteX1" fmla="*/ 1662 w 167460"/>
                    <a:gd name="connsiteY1" fmla="*/ 73254 h 165302"/>
                    <a:gd name="connsiteX2" fmla="*/ 62429 w 167460"/>
                    <a:gd name="connsiteY2" fmla="*/ 164401 h 165302"/>
                    <a:gd name="connsiteX3" fmla="*/ 147504 w 167460"/>
                    <a:gd name="connsiteY3" fmla="*/ 115789 h 165302"/>
                    <a:gd name="connsiteX4" fmla="*/ 165734 w 167460"/>
                    <a:gd name="connsiteY4" fmla="*/ 48949 h 165302"/>
                    <a:gd name="connsiteX5" fmla="*/ 129274 w 167460"/>
                    <a:gd name="connsiteY5" fmla="*/ 337 h 1653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67460" h="165302">
                      <a:moveTo>
                        <a:pt x="129274" y="337"/>
                      </a:moveTo>
                      <a:cubicBezTo>
                        <a:pt x="101929" y="4388"/>
                        <a:pt x="12803" y="45910"/>
                        <a:pt x="1662" y="73254"/>
                      </a:cubicBezTo>
                      <a:cubicBezTo>
                        <a:pt x="-9479" y="100598"/>
                        <a:pt x="38122" y="157312"/>
                        <a:pt x="62429" y="164401"/>
                      </a:cubicBezTo>
                      <a:cubicBezTo>
                        <a:pt x="86736" y="171490"/>
                        <a:pt x="130287" y="135031"/>
                        <a:pt x="147504" y="115789"/>
                      </a:cubicBezTo>
                      <a:cubicBezTo>
                        <a:pt x="164722" y="96547"/>
                        <a:pt x="170798" y="68191"/>
                        <a:pt x="165734" y="48949"/>
                      </a:cubicBezTo>
                      <a:cubicBezTo>
                        <a:pt x="160670" y="29707"/>
                        <a:pt x="156619" y="-3714"/>
                        <a:pt x="129274" y="337"/>
                      </a:cubicBezTo>
                      <a:close/>
                    </a:path>
                  </a:pathLst>
                </a:custGeom>
                <a:noFill/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328" name="Oval 327"/>
                <p:cNvSpPr/>
                <p:nvPr/>
              </p:nvSpPr>
              <p:spPr>
                <a:xfrm>
                  <a:off x="3096404" y="2443595"/>
                  <a:ext cx="122469" cy="60161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324" name="Group 323"/>
              <p:cNvGrpSpPr/>
              <p:nvPr/>
            </p:nvGrpSpPr>
            <p:grpSpPr>
              <a:xfrm rot="8507902">
                <a:off x="4503290" y="5211390"/>
                <a:ext cx="152700" cy="154926"/>
                <a:chOff x="3079254" y="2375543"/>
                <a:chExt cx="167460" cy="165302"/>
              </a:xfrm>
            </p:grpSpPr>
            <p:sp>
              <p:nvSpPr>
                <p:cNvPr id="325" name="Freeform 324"/>
                <p:cNvSpPr/>
                <p:nvPr/>
              </p:nvSpPr>
              <p:spPr>
                <a:xfrm>
                  <a:off x="3079254" y="2375543"/>
                  <a:ext cx="167460" cy="165302"/>
                </a:xfrm>
                <a:custGeom>
                  <a:avLst/>
                  <a:gdLst>
                    <a:gd name="connsiteX0" fmla="*/ 129274 w 167460"/>
                    <a:gd name="connsiteY0" fmla="*/ 337 h 165302"/>
                    <a:gd name="connsiteX1" fmla="*/ 1662 w 167460"/>
                    <a:gd name="connsiteY1" fmla="*/ 73254 h 165302"/>
                    <a:gd name="connsiteX2" fmla="*/ 62429 w 167460"/>
                    <a:gd name="connsiteY2" fmla="*/ 164401 h 165302"/>
                    <a:gd name="connsiteX3" fmla="*/ 147504 w 167460"/>
                    <a:gd name="connsiteY3" fmla="*/ 115789 h 165302"/>
                    <a:gd name="connsiteX4" fmla="*/ 165734 w 167460"/>
                    <a:gd name="connsiteY4" fmla="*/ 48949 h 165302"/>
                    <a:gd name="connsiteX5" fmla="*/ 129274 w 167460"/>
                    <a:gd name="connsiteY5" fmla="*/ 337 h 1653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67460" h="165302">
                      <a:moveTo>
                        <a:pt x="129274" y="337"/>
                      </a:moveTo>
                      <a:cubicBezTo>
                        <a:pt x="101929" y="4388"/>
                        <a:pt x="12803" y="45910"/>
                        <a:pt x="1662" y="73254"/>
                      </a:cubicBezTo>
                      <a:cubicBezTo>
                        <a:pt x="-9479" y="100598"/>
                        <a:pt x="38122" y="157312"/>
                        <a:pt x="62429" y="164401"/>
                      </a:cubicBezTo>
                      <a:cubicBezTo>
                        <a:pt x="86736" y="171490"/>
                        <a:pt x="130287" y="135031"/>
                        <a:pt x="147504" y="115789"/>
                      </a:cubicBezTo>
                      <a:cubicBezTo>
                        <a:pt x="164722" y="96547"/>
                        <a:pt x="170798" y="68191"/>
                        <a:pt x="165734" y="48949"/>
                      </a:cubicBezTo>
                      <a:cubicBezTo>
                        <a:pt x="160670" y="29707"/>
                        <a:pt x="156619" y="-3714"/>
                        <a:pt x="129274" y="337"/>
                      </a:cubicBezTo>
                      <a:close/>
                    </a:path>
                  </a:pathLst>
                </a:custGeom>
                <a:noFill/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326" name="Oval 325"/>
                <p:cNvSpPr/>
                <p:nvPr/>
              </p:nvSpPr>
              <p:spPr>
                <a:xfrm>
                  <a:off x="3096404" y="2443595"/>
                  <a:ext cx="122469" cy="60161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346" name="Group 2345"/>
              <p:cNvGrpSpPr/>
              <p:nvPr/>
            </p:nvGrpSpPr>
            <p:grpSpPr>
              <a:xfrm rot="17457768">
                <a:off x="3370669" y="5103657"/>
                <a:ext cx="178508" cy="167905"/>
                <a:chOff x="6918142" y="3767426"/>
                <a:chExt cx="825792" cy="797180"/>
              </a:xfrm>
            </p:grpSpPr>
            <p:sp>
              <p:nvSpPr>
                <p:cNvPr id="2347" name="Oval 2346"/>
                <p:cNvSpPr/>
                <p:nvPr/>
              </p:nvSpPr>
              <p:spPr>
                <a:xfrm>
                  <a:off x="7039363" y="3874865"/>
                  <a:ext cx="585008" cy="58062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1000" dirty="0">
                    <a:solidFill>
                      <a:srgbClr val="000000"/>
                    </a:solidFill>
                    <a:latin typeface="Arial"/>
                    <a:cs typeface="Arial"/>
                  </a:endParaRPr>
                </a:p>
              </p:txBody>
            </p:sp>
            <p:sp>
              <p:nvSpPr>
                <p:cNvPr id="2348" name="Freeform 2347"/>
                <p:cNvSpPr/>
                <p:nvPr/>
              </p:nvSpPr>
              <p:spPr>
                <a:xfrm>
                  <a:off x="7249721" y="4151879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2349" name="Freeform 2348"/>
                <p:cNvSpPr/>
                <p:nvPr/>
              </p:nvSpPr>
              <p:spPr>
                <a:xfrm>
                  <a:off x="7249721" y="4088811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2350" name="Oval 2349"/>
                <p:cNvSpPr/>
                <p:nvPr/>
              </p:nvSpPr>
              <p:spPr>
                <a:xfrm>
                  <a:off x="7192571" y="4012745"/>
                  <a:ext cx="285750" cy="31195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  <a:prstDash val="dot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2351" name="Oval 2350"/>
                <p:cNvSpPr/>
                <p:nvPr/>
              </p:nvSpPr>
              <p:spPr>
                <a:xfrm>
                  <a:off x="7092610" y="3924676"/>
                  <a:ext cx="480960" cy="479269"/>
                </a:xfrm>
                <a:prstGeom prst="ellipse">
                  <a:avLst/>
                </a:prstGeom>
                <a:noFill/>
                <a:ln w="12700" cmpd="sng"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 w="127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grpSp>
              <p:nvGrpSpPr>
                <p:cNvPr id="2352" name="Group 2351"/>
                <p:cNvGrpSpPr/>
                <p:nvPr/>
              </p:nvGrpSpPr>
              <p:grpSpPr>
                <a:xfrm rot="5400000">
                  <a:off x="7636810" y="4092281"/>
                  <a:ext cx="93676" cy="120572"/>
                  <a:chOff x="8245706" y="3756086"/>
                  <a:chExt cx="82954" cy="112080"/>
                </a:xfrm>
              </p:grpSpPr>
              <p:cxnSp>
                <p:nvCxnSpPr>
                  <p:cNvPr id="2374" name="Straight Connector 2373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375" name="Oval 2374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353" name="Group 2352"/>
                <p:cNvGrpSpPr/>
                <p:nvPr/>
              </p:nvGrpSpPr>
              <p:grpSpPr>
                <a:xfrm rot="10800000">
                  <a:off x="7284312" y="4461491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2372" name="Straight Connector 2371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373" name="Oval 2372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354" name="Group 2353"/>
                <p:cNvGrpSpPr/>
                <p:nvPr/>
              </p:nvGrpSpPr>
              <p:grpSpPr>
                <a:xfrm rot="2244254">
                  <a:off x="7516174" y="3873513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2370" name="Straight Connector 2369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371" name="Oval 2370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355" name="Group 2354"/>
                <p:cNvGrpSpPr/>
                <p:nvPr/>
              </p:nvGrpSpPr>
              <p:grpSpPr>
                <a:xfrm rot="18726037">
                  <a:off x="7028367" y="386439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2368" name="Straight Connector 2367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369" name="Oval 2368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356" name="Group 2355"/>
                <p:cNvGrpSpPr/>
                <p:nvPr/>
              </p:nvGrpSpPr>
              <p:grpSpPr>
                <a:xfrm rot="13820546">
                  <a:off x="7018950" y="4343235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2366" name="Straight Connector 2365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367" name="Oval 2366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357" name="Group 2356"/>
                <p:cNvGrpSpPr/>
                <p:nvPr/>
              </p:nvGrpSpPr>
              <p:grpSpPr>
                <a:xfrm>
                  <a:off x="7272275" y="3767426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2364" name="Straight Connector 2363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365" name="Oval 2364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358" name="Group 2357"/>
                <p:cNvGrpSpPr/>
                <p:nvPr/>
              </p:nvGrpSpPr>
              <p:grpSpPr>
                <a:xfrm rot="7282104">
                  <a:off x="7564084" y="431510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2362" name="Straight Connector 2361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363" name="Oval 2362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359" name="Group 2358"/>
                <p:cNvGrpSpPr/>
                <p:nvPr/>
              </p:nvGrpSpPr>
              <p:grpSpPr>
                <a:xfrm rot="16200000">
                  <a:off x="6931588" y="4098692"/>
                  <a:ext cx="93678" cy="120570"/>
                  <a:chOff x="8245706" y="3756086"/>
                  <a:chExt cx="82954" cy="112080"/>
                </a:xfrm>
              </p:grpSpPr>
              <p:cxnSp>
                <p:nvCxnSpPr>
                  <p:cNvPr id="2360" name="Straight Connector 2359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361" name="Oval 2360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2376" name="Group 2375"/>
              <p:cNvGrpSpPr/>
              <p:nvPr/>
            </p:nvGrpSpPr>
            <p:grpSpPr>
              <a:xfrm rot="17457768">
                <a:off x="4251624" y="5086647"/>
                <a:ext cx="178508" cy="167905"/>
                <a:chOff x="6918142" y="3767426"/>
                <a:chExt cx="825792" cy="797180"/>
              </a:xfrm>
            </p:grpSpPr>
            <p:sp>
              <p:nvSpPr>
                <p:cNvPr id="2377" name="Oval 2376"/>
                <p:cNvSpPr/>
                <p:nvPr/>
              </p:nvSpPr>
              <p:spPr>
                <a:xfrm>
                  <a:off x="7039363" y="3874865"/>
                  <a:ext cx="585008" cy="58062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1000" dirty="0">
                    <a:solidFill>
                      <a:srgbClr val="000000"/>
                    </a:solidFill>
                    <a:latin typeface="Arial"/>
                    <a:cs typeface="Arial"/>
                  </a:endParaRPr>
                </a:p>
              </p:txBody>
            </p:sp>
            <p:sp>
              <p:nvSpPr>
                <p:cNvPr id="2378" name="Freeform 2377"/>
                <p:cNvSpPr/>
                <p:nvPr/>
              </p:nvSpPr>
              <p:spPr>
                <a:xfrm>
                  <a:off x="7249721" y="4151879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2379" name="Freeform 2378"/>
                <p:cNvSpPr/>
                <p:nvPr/>
              </p:nvSpPr>
              <p:spPr>
                <a:xfrm>
                  <a:off x="7249721" y="4088811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2380" name="Oval 2379"/>
                <p:cNvSpPr/>
                <p:nvPr/>
              </p:nvSpPr>
              <p:spPr>
                <a:xfrm>
                  <a:off x="7192571" y="4012745"/>
                  <a:ext cx="285750" cy="31195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  <a:prstDash val="dot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2381" name="Oval 2380"/>
                <p:cNvSpPr/>
                <p:nvPr/>
              </p:nvSpPr>
              <p:spPr>
                <a:xfrm>
                  <a:off x="7092610" y="3924676"/>
                  <a:ext cx="480960" cy="479269"/>
                </a:xfrm>
                <a:prstGeom prst="ellipse">
                  <a:avLst/>
                </a:prstGeom>
                <a:noFill/>
                <a:ln w="12700" cmpd="sng"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 w="127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grpSp>
              <p:nvGrpSpPr>
                <p:cNvPr id="2382" name="Group 2381"/>
                <p:cNvGrpSpPr/>
                <p:nvPr/>
              </p:nvGrpSpPr>
              <p:grpSpPr>
                <a:xfrm rot="5400000">
                  <a:off x="7636810" y="4092281"/>
                  <a:ext cx="93676" cy="120572"/>
                  <a:chOff x="8245706" y="3756086"/>
                  <a:chExt cx="82954" cy="112080"/>
                </a:xfrm>
              </p:grpSpPr>
              <p:cxnSp>
                <p:nvCxnSpPr>
                  <p:cNvPr id="2404" name="Straight Connector 2403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405" name="Oval 2404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383" name="Group 2382"/>
                <p:cNvGrpSpPr/>
                <p:nvPr/>
              </p:nvGrpSpPr>
              <p:grpSpPr>
                <a:xfrm rot="10800000">
                  <a:off x="7284312" y="4461491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2402" name="Straight Connector 2401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403" name="Oval 2402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384" name="Group 2383"/>
                <p:cNvGrpSpPr/>
                <p:nvPr/>
              </p:nvGrpSpPr>
              <p:grpSpPr>
                <a:xfrm rot="2244254">
                  <a:off x="7516174" y="3873513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2400" name="Straight Connector 2399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401" name="Oval 2400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385" name="Group 2384"/>
                <p:cNvGrpSpPr/>
                <p:nvPr/>
              </p:nvGrpSpPr>
              <p:grpSpPr>
                <a:xfrm rot="18726037">
                  <a:off x="7028367" y="386439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2398" name="Straight Connector 2397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399" name="Oval 2398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386" name="Group 2385"/>
                <p:cNvGrpSpPr/>
                <p:nvPr/>
              </p:nvGrpSpPr>
              <p:grpSpPr>
                <a:xfrm rot="13820546">
                  <a:off x="7018950" y="4343235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2396" name="Straight Connector 2395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397" name="Oval 2396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387" name="Group 2386"/>
                <p:cNvGrpSpPr/>
                <p:nvPr/>
              </p:nvGrpSpPr>
              <p:grpSpPr>
                <a:xfrm>
                  <a:off x="7272275" y="3767426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2394" name="Straight Connector 2393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395" name="Oval 2394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388" name="Group 2387"/>
                <p:cNvGrpSpPr/>
                <p:nvPr/>
              </p:nvGrpSpPr>
              <p:grpSpPr>
                <a:xfrm rot="7282104">
                  <a:off x="7564084" y="431510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2392" name="Straight Connector 2391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393" name="Oval 2392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2389" name="Group 2388"/>
                <p:cNvGrpSpPr/>
                <p:nvPr/>
              </p:nvGrpSpPr>
              <p:grpSpPr>
                <a:xfrm rot="16200000">
                  <a:off x="6931588" y="4098692"/>
                  <a:ext cx="93678" cy="120570"/>
                  <a:chOff x="8245706" y="3756086"/>
                  <a:chExt cx="82954" cy="112080"/>
                </a:xfrm>
              </p:grpSpPr>
              <p:cxnSp>
                <p:nvCxnSpPr>
                  <p:cNvPr id="2390" name="Straight Connector 2389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391" name="Oval 2390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</p:grpSp>
        </p:grpSp>
        <p:sp>
          <p:nvSpPr>
            <p:cNvPr id="2434" name="TextBox 2433"/>
            <p:cNvSpPr txBox="1"/>
            <p:nvPr/>
          </p:nvSpPr>
          <p:spPr>
            <a:xfrm>
              <a:off x="4003656" y="172824"/>
              <a:ext cx="43563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latin typeface="Arial"/>
                  <a:cs typeface="Arial"/>
                </a:rPr>
                <a:t>P2</a:t>
              </a:r>
              <a:endParaRPr lang="en-US" sz="1600" b="1" dirty="0">
                <a:latin typeface="Arial"/>
                <a:cs typeface="Arial"/>
              </a:endParaRPr>
            </a:p>
          </p:txBody>
        </p:sp>
        <p:sp>
          <p:nvSpPr>
            <p:cNvPr id="2435" name="Right Arrow 2434"/>
            <p:cNvSpPr/>
            <p:nvPr/>
          </p:nvSpPr>
          <p:spPr>
            <a:xfrm>
              <a:off x="4038377" y="880514"/>
              <a:ext cx="402773" cy="228730"/>
            </a:xfrm>
            <a:prstGeom prst="rightArrow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37" name="TextBox 2436"/>
            <p:cNvSpPr txBox="1"/>
            <p:nvPr/>
          </p:nvSpPr>
          <p:spPr>
            <a:xfrm>
              <a:off x="4624343" y="2282780"/>
              <a:ext cx="43563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latin typeface="Arial"/>
                  <a:cs typeface="Arial"/>
                </a:rPr>
                <a:t>P4</a:t>
              </a:r>
              <a:endParaRPr lang="en-US" sz="1600" b="1" dirty="0">
                <a:latin typeface="Arial"/>
                <a:cs typeface="Arial"/>
              </a:endParaRPr>
            </a:p>
          </p:txBody>
        </p:sp>
        <p:sp>
          <p:nvSpPr>
            <p:cNvPr id="2440" name="TextBox 2439"/>
            <p:cNvSpPr txBox="1"/>
            <p:nvPr/>
          </p:nvSpPr>
          <p:spPr>
            <a:xfrm>
              <a:off x="160464" y="4680565"/>
              <a:ext cx="43563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latin typeface="Arial"/>
                  <a:cs typeface="Arial"/>
                </a:rPr>
                <a:t>P5</a:t>
              </a:r>
              <a:endParaRPr lang="en-US" sz="1600" b="1" dirty="0">
                <a:latin typeface="Arial"/>
                <a:cs typeface="Arial"/>
              </a:endParaRPr>
            </a:p>
          </p:txBody>
        </p:sp>
        <p:grpSp>
          <p:nvGrpSpPr>
            <p:cNvPr id="2441" name="Group 2440"/>
            <p:cNvGrpSpPr/>
            <p:nvPr/>
          </p:nvGrpSpPr>
          <p:grpSpPr>
            <a:xfrm>
              <a:off x="633233" y="5115542"/>
              <a:ext cx="882604" cy="873290"/>
              <a:chOff x="8185944" y="2976999"/>
              <a:chExt cx="870573" cy="819111"/>
            </a:xfrm>
          </p:grpSpPr>
          <p:sp>
            <p:nvSpPr>
              <p:cNvPr id="2442" name="Can 2441"/>
              <p:cNvSpPr/>
              <p:nvPr/>
            </p:nvSpPr>
            <p:spPr>
              <a:xfrm>
                <a:off x="8315361" y="2976999"/>
                <a:ext cx="144386" cy="361219"/>
              </a:xfrm>
              <a:prstGeom prst="can">
                <a:avLst/>
              </a:prstGeom>
              <a:solidFill>
                <a:srgbClr val="BFBFBF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 dirty="0">
                  <a:latin typeface="Arial"/>
                  <a:cs typeface="Arial"/>
                </a:endParaRPr>
              </a:p>
            </p:txBody>
          </p:sp>
          <p:sp>
            <p:nvSpPr>
              <p:cNvPr id="2443" name="Can 2442"/>
              <p:cNvSpPr/>
              <p:nvPr/>
            </p:nvSpPr>
            <p:spPr>
              <a:xfrm>
                <a:off x="8501916" y="2976999"/>
                <a:ext cx="144386" cy="361219"/>
              </a:xfrm>
              <a:prstGeom prst="can">
                <a:avLst/>
              </a:prstGeom>
              <a:solidFill>
                <a:srgbClr val="BFBFBF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444" name="Can 2443"/>
              <p:cNvSpPr/>
              <p:nvPr/>
            </p:nvSpPr>
            <p:spPr>
              <a:xfrm>
                <a:off x="8687544" y="2976999"/>
                <a:ext cx="144386" cy="361219"/>
              </a:xfrm>
              <a:prstGeom prst="can">
                <a:avLst/>
              </a:prstGeom>
              <a:solidFill>
                <a:srgbClr val="BFBFBF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445" name="TextBox 78"/>
              <p:cNvSpPr txBox="1">
                <a:spLocks noChangeArrowheads="1"/>
              </p:cNvSpPr>
              <p:nvPr/>
            </p:nvSpPr>
            <p:spPr bwMode="auto">
              <a:xfrm>
                <a:off x="8185944" y="3326051"/>
                <a:ext cx="870573" cy="47005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900" b="0" dirty="0" smtClean="0">
                    <a:latin typeface="Arial"/>
                    <a:cs typeface="Arial"/>
                  </a:rPr>
                  <a:t>d2 </a:t>
                </a:r>
                <a:r>
                  <a:rPr lang="en-US" sz="900" b="0" dirty="0" smtClean="0">
                    <a:latin typeface="Arial"/>
                    <a:cs typeface="Arial"/>
                  </a:rPr>
                  <a:t>d3 </a:t>
                </a:r>
                <a:r>
                  <a:rPr lang="en-US" sz="900" b="0" dirty="0" smtClean="0">
                    <a:latin typeface="Arial"/>
                    <a:cs typeface="Arial"/>
                  </a:rPr>
                  <a:t>d4</a:t>
                </a:r>
              </a:p>
              <a:p>
                <a:pPr eaLnBrk="1" hangingPunct="1"/>
                <a:r>
                  <a:rPr lang="en-US" sz="900" b="0" dirty="0" smtClean="0">
                    <a:latin typeface="Arial"/>
                    <a:cs typeface="Arial"/>
                  </a:rPr>
                  <a:t>samples</a:t>
                </a:r>
                <a:endParaRPr lang="en-US" sz="900" b="0" dirty="0" smtClean="0">
                  <a:latin typeface="Arial"/>
                  <a:cs typeface="Arial"/>
                </a:endParaRPr>
              </a:p>
            </p:txBody>
          </p:sp>
        </p:grpSp>
        <p:sp>
          <p:nvSpPr>
            <p:cNvPr id="2446" name="TextBox 2445"/>
            <p:cNvSpPr txBox="1"/>
            <p:nvPr/>
          </p:nvSpPr>
          <p:spPr>
            <a:xfrm>
              <a:off x="1422419" y="5059953"/>
              <a:ext cx="1088263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Arial"/>
                  <a:cs typeface="Arial"/>
                </a:rPr>
                <a:t>RNA </a:t>
              </a:r>
              <a:r>
                <a:rPr lang="en-US" sz="1000" dirty="0" smtClean="0">
                  <a:latin typeface="Arial"/>
                  <a:cs typeface="Arial"/>
                </a:rPr>
                <a:t>isolation and</a:t>
              </a:r>
              <a:endParaRPr lang="en-US" sz="1000" dirty="0" smtClean="0">
                <a:latin typeface="Arial"/>
                <a:cs typeface="Arial"/>
              </a:endParaRPr>
            </a:p>
            <a:p>
              <a:pPr algn="ctr"/>
              <a:r>
                <a:rPr lang="en-US" sz="1000" dirty="0" err="1" smtClean="0">
                  <a:latin typeface="Arial"/>
                  <a:cs typeface="Arial"/>
                </a:rPr>
                <a:t>cDNA</a:t>
              </a:r>
              <a:r>
                <a:rPr lang="en-US" sz="1000" dirty="0" smtClean="0">
                  <a:latin typeface="Arial"/>
                  <a:cs typeface="Arial"/>
                </a:rPr>
                <a:t> synthesis</a:t>
              </a:r>
              <a:endParaRPr lang="en-US" sz="1000" dirty="0">
                <a:latin typeface="Arial"/>
                <a:cs typeface="Arial"/>
              </a:endParaRPr>
            </a:p>
          </p:txBody>
        </p:sp>
        <p:sp>
          <p:nvSpPr>
            <p:cNvPr id="2447" name="Freeform 2446"/>
            <p:cNvSpPr/>
            <p:nvPr/>
          </p:nvSpPr>
          <p:spPr>
            <a:xfrm rot="21032532">
              <a:off x="2744895" y="5152295"/>
              <a:ext cx="894239" cy="185554"/>
            </a:xfrm>
            <a:custGeom>
              <a:avLst/>
              <a:gdLst>
                <a:gd name="connsiteX0" fmla="*/ 0 w 393700"/>
                <a:gd name="connsiteY0" fmla="*/ 77811 h 230211"/>
                <a:gd name="connsiteX1" fmla="*/ 133350 w 393700"/>
                <a:gd name="connsiteY1" fmla="*/ 1611 h 230211"/>
                <a:gd name="connsiteX2" fmla="*/ 203200 w 393700"/>
                <a:gd name="connsiteY2" fmla="*/ 141311 h 230211"/>
                <a:gd name="connsiteX3" fmla="*/ 342900 w 393700"/>
                <a:gd name="connsiteY3" fmla="*/ 77811 h 230211"/>
                <a:gd name="connsiteX4" fmla="*/ 393700 w 393700"/>
                <a:gd name="connsiteY4" fmla="*/ 230211 h 230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3700" h="230211">
                  <a:moveTo>
                    <a:pt x="0" y="77811"/>
                  </a:moveTo>
                  <a:cubicBezTo>
                    <a:pt x="49741" y="34419"/>
                    <a:pt x="99483" y="-8972"/>
                    <a:pt x="133350" y="1611"/>
                  </a:cubicBezTo>
                  <a:cubicBezTo>
                    <a:pt x="167217" y="12194"/>
                    <a:pt x="168275" y="128611"/>
                    <a:pt x="203200" y="141311"/>
                  </a:cubicBezTo>
                  <a:cubicBezTo>
                    <a:pt x="238125" y="154011"/>
                    <a:pt x="311150" y="62994"/>
                    <a:pt x="342900" y="77811"/>
                  </a:cubicBezTo>
                  <a:cubicBezTo>
                    <a:pt x="374650" y="92628"/>
                    <a:pt x="393700" y="230211"/>
                    <a:pt x="393700" y="230211"/>
                  </a:cubicBezTo>
                </a:path>
              </a:pathLst>
            </a:custGeom>
            <a:ln w="3175" cmpd="sng">
              <a:solidFill>
                <a:schemeClr val="tx1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2448" name="Freeform 2447"/>
            <p:cNvSpPr/>
            <p:nvPr/>
          </p:nvSpPr>
          <p:spPr>
            <a:xfrm rot="21032532">
              <a:off x="2802861" y="4726579"/>
              <a:ext cx="894239" cy="185554"/>
            </a:xfrm>
            <a:custGeom>
              <a:avLst/>
              <a:gdLst>
                <a:gd name="connsiteX0" fmla="*/ 0 w 393700"/>
                <a:gd name="connsiteY0" fmla="*/ 77811 h 230211"/>
                <a:gd name="connsiteX1" fmla="*/ 133350 w 393700"/>
                <a:gd name="connsiteY1" fmla="*/ 1611 h 230211"/>
                <a:gd name="connsiteX2" fmla="*/ 203200 w 393700"/>
                <a:gd name="connsiteY2" fmla="*/ 141311 h 230211"/>
                <a:gd name="connsiteX3" fmla="*/ 342900 w 393700"/>
                <a:gd name="connsiteY3" fmla="*/ 77811 h 230211"/>
                <a:gd name="connsiteX4" fmla="*/ 393700 w 393700"/>
                <a:gd name="connsiteY4" fmla="*/ 230211 h 230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3700" h="230211">
                  <a:moveTo>
                    <a:pt x="0" y="77811"/>
                  </a:moveTo>
                  <a:cubicBezTo>
                    <a:pt x="49741" y="34419"/>
                    <a:pt x="99483" y="-8972"/>
                    <a:pt x="133350" y="1611"/>
                  </a:cubicBezTo>
                  <a:cubicBezTo>
                    <a:pt x="167217" y="12194"/>
                    <a:pt x="168275" y="128611"/>
                    <a:pt x="203200" y="141311"/>
                  </a:cubicBezTo>
                  <a:cubicBezTo>
                    <a:pt x="238125" y="154011"/>
                    <a:pt x="311150" y="62994"/>
                    <a:pt x="342900" y="77811"/>
                  </a:cubicBezTo>
                  <a:cubicBezTo>
                    <a:pt x="374650" y="92628"/>
                    <a:pt x="393700" y="230211"/>
                    <a:pt x="393700" y="230211"/>
                  </a:cubicBezTo>
                </a:path>
              </a:pathLst>
            </a:custGeom>
            <a:ln w="3175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2449" name="Freeform 2448"/>
            <p:cNvSpPr/>
            <p:nvPr/>
          </p:nvSpPr>
          <p:spPr>
            <a:xfrm rot="21032532">
              <a:off x="2722888" y="4891567"/>
              <a:ext cx="894239" cy="185554"/>
            </a:xfrm>
            <a:custGeom>
              <a:avLst/>
              <a:gdLst>
                <a:gd name="connsiteX0" fmla="*/ 0 w 393700"/>
                <a:gd name="connsiteY0" fmla="*/ 77811 h 230211"/>
                <a:gd name="connsiteX1" fmla="*/ 133350 w 393700"/>
                <a:gd name="connsiteY1" fmla="*/ 1611 h 230211"/>
                <a:gd name="connsiteX2" fmla="*/ 203200 w 393700"/>
                <a:gd name="connsiteY2" fmla="*/ 141311 h 230211"/>
                <a:gd name="connsiteX3" fmla="*/ 342900 w 393700"/>
                <a:gd name="connsiteY3" fmla="*/ 77811 h 230211"/>
                <a:gd name="connsiteX4" fmla="*/ 393700 w 393700"/>
                <a:gd name="connsiteY4" fmla="*/ 230211 h 230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3700" h="230211">
                  <a:moveTo>
                    <a:pt x="0" y="77811"/>
                  </a:moveTo>
                  <a:cubicBezTo>
                    <a:pt x="49741" y="34419"/>
                    <a:pt x="99483" y="-8972"/>
                    <a:pt x="133350" y="1611"/>
                  </a:cubicBezTo>
                  <a:cubicBezTo>
                    <a:pt x="167217" y="12194"/>
                    <a:pt x="168275" y="128611"/>
                    <a:pt x="203200" y="141311"/>
                  </a:cubicBezTo>
                  <a:cubicBezTo>
                    <a:pt x="238125" y="154011"/>
                    <a:pt x="311150" y="62994"/>
                    <a:pt x="342900" y="77811"/>
                  </a:cubicBezTo>
                  <a:cubicBezTo>
                    <a:pt x="374650" y="92628"/>
                    <a:pt x="393700" y="230211"/>
                    <a:pt x="393700" y="230211"/>
                  </a:cubicBezTo>
                </a:path>
              </a:pathLst>
            </a:custGeom>
            <a:ln w="3175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2450" name="TextBox 78"/>
            <p:cNvSpPr txBox="1">
              <a:spLocks noChangeArrowheads="1"/>
            </p:cNvSpPr>
            <p:nvPr/>
          </p:nvSpPr>
          <p:spPr bwMode="auto">
            <a:xfrm>
              <a:off x="2971063" y="4263828"/>
              <a:ext cx="871611" cy="246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0" dirty="0" err="1" smtClean="0">
                  <a:latin typeface="Arial"/>
                  <a:cs typeface="Arial"/>
                </a:rPr>
                <a:t>qPCR</a:t>
              </a:r>
              <a:endParaRPr lang="en-US" sz="1000" b="0" dirty="0">
                <a:latin typeface="Arial"/>
                <a:cs typeface="Arial"/>
              </a:endParaRPr>
            </a:p>
          </p:txBody>
        </p:sp>
        <p:sp>
          <p:nvSpPr>
            <p:cNvPr id="2451" name="TextBox 2450"/>
            <p:cNvSpPr txBox="1"/>
            <p:nvPr/>
          </p:nvSpPr>
          <p:spPr>
            <a:xfrm>
              <a:off x="2945331" y="4439315"/>
              <a:ext cx="174481" cy="246221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latin typeface="Arial"/>
                  <a:cs typeface="Arial"/>
                </a:rPr>
                <a:t>*</a:t>
              </a:r>
            </a:p>
          </p:txBody>
        </p:sp>
        <p:sp>
          <p:nvSpPr>
            <p:cNvPr id="2452" name="Freeform 2451"/>
            <p:cNvSpPr/>
            <p:nvPr/>
          </p:nvSpPr>
          <p:spPr>
            <a:xfrm rot="21032532">
              <a:off x="2699451" y="4968319"/>
              <a:ext cx="894239" cy="185554"/>
            </a:xfrm>
            <a:custGeom>
              <a:avLst/>
              <a:gdLst>
                <a:gd name="connsiteX0" fmla="*/ 0 w 393700"/>
                <a:gd name="connsiteY0" fmla="*/ 77811 h 230211"/>
                <a:gd name="connsiteX1" fmla="*/ 133350 w 393700"/>
                <a:gd name="connsiteY1" fmla="*/ 1611 h 230211"/>
                <a:gd name="connsiteX2" fmla="*/ 203200 w 393700"/>
                <a:gd name="connsiteY2" fmla="*/ 141311 h 230211"/>
                <a:gd name="connsiteX3" fmla="*/ 342900 w 393700"/>
                <a:gd name="connsiteY3" fmla="*/ 77811 h 230211"/>
                <a:gd name="connsiteX4" fmla="*/ 393700 w 393700"/>
                <a:gd name="connsiteY4" fmla="*/ 230211 h 230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3700" h="230211">
                  <a:moveTo>
                    <a:pt x="0" y="77811"/>
                  </a:moveTo>
                  <a:cubicBezTo>
                    <a:pt x="49741" y="34419"/>
                    <a:pt x="99483" y="-8972"/>
                    <a:pt x="133350" y="1611"/>
                  </a:cubicBezTo>
                  <a:cubicBezTo>
                    <a:pt x="167217" y="12194"/>
                    <a:pt x="168275" y="128611"/>
                    <a:pt x="203200" y="141311"/>
                  </a:cubicBezTo>
                  <a:cubicBezTo>
                    <a:pt x="238125" y="154011"/>
                    <a:pt x="311150" y="62994"/>
                    <a:pt x="342900" y="77811"/>
                  </a:cubicBezTo>
                  <a:cubicBezTo>
                    <a:pt x="374650" y="92628"/>
                    <a:pt x="393700" y="230211"/>
                    <a:pt x="393700" y="230211"/>
                  </a:cubicBezTo>
                </a:path>
              </a:pathLst>
            </a:custGeom>
            <a:ln w="3175" cmpd="sng">
              <a:solidFill>
                <a:schemeClr val="tx1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2453" name="Freeform 2452"/>
            <p:cNvSpPr/>
            <p:nvPr/>
          </p:nvSpPr>
          <p:spPr>
            <a:xfrm rot="21032532">
              <a:off x="2682305" y="5088694"/>
              <a:ext cx="894239" cy="185554"/>
            </a:xfrm>
            <a:custGeom>
              <a:avLst/>
              <a:gdLst>
                <a:gd name="connsiteX0" fmla="*/ 0 w 393700"/>
                <a:gd name="connsiteY0" fmla="*/ 77811 h 230211"/>
                <a:gd name="connsiteX1" fmla="*/ 133350 w 393700"/>
                <a:gd name="connsiteY1" fmla="*/ 1611 h 230211"/>
                <a:gd name="connsiteX2" fmla="*/ 203200 w 393700"/>
                <a:gd name="connsiteY2" fmla="*/ 141311 h 230211"/>
                <a:gd name="connsiteX3" fmla="*/ 342900 w 393700"/>
                <a:gd name="connsiteY3" fmla="*/ 77811 h 230211"/>
                <a:gd name="connsiteX4" fmla="*/ 393700 w 393700"/>
                <a:gd name="connsiteY4" fmla="*/ 230211 h 230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3700" h="230211">
                  <a:moveTo>
                    <a:pt x="0" y="77811"/>
                  </a:moveTo>
                  <a:cubicBezTo>
                    <a:pt x="49741" y="34419"/>
                    <a:pt x="99483" y="-8972"/>
                    <a:pt x="133350" y="1611"/>
                  </a:cubicBezTo>
                  <a:cubicBezTo>
                    <a:pt x="167217" y="12194"/>
                    <a:pt x="168275" y="128611"/>
                    <a:pt x="203200" y="141311"/>
                  </a:cubicBezTo>
                  <a:cubicBezTo>
                    <a:pt x="238125" y="154011"/>
                    <a:pt x="311150" y="62994"/>
                    <a:pt x="342900" y="77811"/>
                  </a:cubicBezTo>
                  <a:cubicBezTo>
                    <a:pt x="374650" y="92628"/>
                    <a:pt x="393700" y="230211"/>
                    <a:pt x="393700" y="230211"/>
                  </a:cubicBezTo>
                </a:path>
              </a:pathLst>
            </a:custGeom>
            <a:ln w="3175" cmpd="sng">
              <a:solidFill>
                <a:schemeClr val="tx1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2454" name="Freeform 2453"/>
            <p:cNvSpPr/>
            <p:nvPr/>
          </p:nvSpPr>
          <p:spPr>
            <a:xfrm rot="21032532">
              <a:off x="2722887" y="4667532"/>
              <a:ext cx="894239" cy="185554"/>
            </a:xfrm>
            <a:custGeom>
              <a:avLst/>
              <a:gdLst>
                <a:gd name="connsiteX0" fmla="*/ 0 w 393700"/>
                <a:gd name="connsiteY0" fmla="*/ 77811 h 230211"/>
                <a:gd name="connsiteX1" fmla="*/ 133350 w 393700"/>
                <a:gd name="connsiteY1" fmla="*/ 1611 h 230211"/>
                <a:gd name="connsiteX2" fmla="*/ 203200 w 393700"/>
                <a:gd name="connsiteY2" fmla="*/ 141311 h 230211"/>
                <a:gd name="connsiteX3" fmla="*/ 342900 w 393700"/>
                <a:gd name="connsiteY3" fmla="*/ 77811 h 230211"/>
                <a:gd name="connsiteX4" fmla="*/ 393700 w 393700"/>
                <a:gd name="connsiteY4" fmla="*/ 230211 h 230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3700" h="230211">
                  <a:moveTo>
                    <a:pt x="0" y="77811"/>
                  </a:moveTo>
                  <a:cubicBezTo>
                    <a:pt x="49741" y="34419"/>
                    <a:pt x="99483" y="-8972"/>
                    <a:pt x="133350" y="1611"/>
                  </a:cubicBezTo>
                  <a:cubicBezTo>
                    <a:pt x="167217" y="12194"/>
                    <a:pt x="168275" y="128611"/>
                    <a:pt x="203200" y="141311"/>
                  </a:cubicBezTo>
                  <a:cubicBezTo>
                    <a:pt x="238125" y="154011"/>
                    <a:pt x="311150" y="62994"/>
                    <a:pt x="342900" y="77811"/>
                  </a:cubicBezTo>
                  <a:cubicBezTo>
                    <a:pt x="374650" y="92628"/>
                    <a:pt x="393700" y="230211"/>
                    <a:pt x="393700" y="230211"/>
                  </a:cubicBezTo>
                </a:path>
              </a:pathLst>
            </a:custGeom>
            <a:ln w="3175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2455" name="TextBox 2454"/>
            <p:cNvSpPr txBox="1"/>
            <p:nvPr/>
          </p:nvSpPr>
          <p:spPr>
            <a:xfrm>
              <a:off x="2995526" y="4663901"/>
              <a:ext cx="174481" cy="246221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latin typeface="Arial"/>
                  <a:cs typeface="Arial"/>
                </a:rPr>
                <a:t>*</a:t>
              </a:r>
            </a:p>
          </p:txBody>
        </p:sp>
        <p:sp>
          <p:nvSpPr>
            <p:cNvPr id="2456" name="TextBox 2455"/>
            <p:cNvSpPr txBox="1"/>
            <p:nvPr/>
          </p:nvSpPr>
          <p:spPr>
            <a:xfrm>
              <a:off x="2989696" y="4814874"/>
              <a:ext cx="174481" cy="246221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latin typeface="Arial"/>
                  <a:cs typeface="Arial"/>
                </a:rPr>
                <a:t>*</a:t>
              </a:r>
            </a:p>
          </p:txBody>
        </p:sp>
        <p:sp>
          <p:nvSpPr>
            <p:cNvPr id="2457" name="TextBox 2456"/>
            <p:cNvSpPr txBox="1"/>
            <p:nvPr/>
          </p:nvSpPr>
          <p:spPr>
            <a:xfrm>
              <a:off x="3479419" y="4951096"/>
              <a:ext cx="594686" cy="246221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err="1" smtClean="0">
                  <a:latin typeface="Arial"/>
                  <a:cs typeface="Arial"/>
                </a:rPr>
                <a:t>vifA</a:t>
              </a:r>
              <a:endParaRPr lang="en-US" sz="1000" dirty="0">
                <a:latin typeface="Arial"/>
                <a:cs typeface="Arial"/>
              </a:endParaRPr>
            </a:p>
          </p:txBody>
        </p:sp>
        <p:sp>
          <p:nvSpPr>
            <p:cNvPr id="2458" name="TextBox 2457"/>
            <p:cNvSpPr txBox="1"/>
            <p:nvPr/>
          </p:nvSpPr>
          <p:spPr>
            <a:xfrm>
              <a:off x="3542786" y="4531257"/>
              <a:ext cx="493636" cy="246221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err="1" smtClean="0">
                  <a:latin typeface="Arial"/>
                  <a:cs typeface="Arial"/>
                </a:rPr>
                <a:t>vifB</a:t>
              </a:r>
              <a:endParaRPr lang="en-US" sz="1000" dirty="0">
                <a:latin typeface="Arial"/>
                <a:cs typeface="Arial"/>
              </a:endParaRPr>
            </a:p>
          </p:txBody>
        </p:sp>
        <p:grpSp>
          <p:nvGrpSpPr>
            <p:cNvPr id="2459" name="Group 2458"/>
            <p:cNvGrpSpPr/>
            <p:nvPr/>
          </p:nvGrpSpPr>
          <p:grpSpPr>
            <a:xfrm>
              <a:off x="2608138" y="5486223"/>
              <a:ext cx="1499500" cy="646385"/>
              <a:chOff x="4604541" y="1638138"/>
              <a:chExt cx="1866818" cy="839194"/>
            </a:xfrm>
            <a:effectLst/>
          </p:grpSpPr>
          <p:pic>
            <p:nvPicPr>
              <p:cNvPr id="2460" name="Picture 2459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707832" y="1660719"/>
                <a:ext cx="1674866" cy="816613"/>
              </a:xfrm>
              <a:prstGeom prst="rect">
                <a:avLst/>
              </a:prstGeom>
            </p:spPr>
          </p:pic>
          <p:sp>
            <p:nvSpPr>
              <p:cNvPr id="2461" name="Rectangle 2460"/>
              <p:cNvSpPr/>
              <p:nvPr/>
            </p:nvSpPr>
            <p:spPr>
              <a:xfrm>
                <a:off x="4604541" y="1638138"/>
                <a:ext cx="1866818" cy="31912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000" dirty="0" smtClean="0">
                    <a:solidFill>
                      <a:srgbClr val="000000"/>
                    </a:solidFill>
                    <a:latin typeface="Arial"/>
                    <a:cs typeface="Arial"/>
                  </a:rPr>
                  <a:t> </a:t>
                </a:r>
                <a:r>
                  <a:rPr lang="en-US" sz="1000" dirty="0">
                    <a:solidFill>
                      <a:srgbClr val="000000"/>
                    </a:solidFill>
                    <a:latin typeface="Arial"/>
                    <a:cs typeface="Arial"/>
                  </a:rPr>
                  <a:t> </a:t>
                </a:r>
                <a:r>
                  <a:rPr lang="en-US" sz="900" dirty="0" smtClean="0">
                    <a:solidFill>
                      <a:srgbClr val="000000"/>
                    </a:solidFill>
                    <a:latin typeface="Arial"/>
                    <a:cs typeface="Arial"/>
                  </a:rPr>
                  <a:t>C  </a:t>
                </a:r>
                <a:r>
                  <a:rPr lang="en-US" sz="900" dirty="0" smtClean="0">
                    <a:solidFill>
                      <a:srgbClr val="000000"/>
                    </a:solidFill>
                    <a:latin typeface="Arial"/>
                    <a:cs typeface="Arial"/>
                  </a:rPr>
                  <a:t> G    A C</a:t>
                </a:r>
                <a:r>
                  <a:rPr lang="en-US" sz="900" dirty="0" smtClean="0">
                    <a:solidFill>
                      <a:srgbClr val="000000"/>
                    </a:solidFill>
                    <a:latin typeface="Arial"/>
                    <a:cs typeface="Arial"/>
                  </a:rPr>
                  <a:t>/T G </a:t>
                </a:r>
                <a:r>
                  <a:rPr lang="en-US" sz="900" dirty="0" smtClean="0">
                    <a:solidFill>
                      <a:srgbClr val="000000"/>
                    </a:solidFill>
                    <a:latin typeface="Arial"/>
                    <a:cs typeface="Arial"/>
                  </a:rPr>
                  <a:t>  </a:t>
                </a:r>
                <a:r>
                  <a:rPr lang="en-US" sz="900" dirty="0" smtClean="0">
                    <a:solidFill>
                      <a:srgbClr val="000000"/>
                    </a:solidFill>
                    <a:latin typeface="Arial"/>
                    <a:cs typeface="Arial"/>
                  </a:rPr>
                  <a:t>G  </a:t>
                </a:r>
                <a:r>
                  <a:rPr lang="en-US" sz="900" dirty="0" smtClean="0">
                    <a:solidFill>
                      <a:srgbClr val="000000"/>
                    </a:solidFill>
                    <a:latin typeface="Arial"/>
                    <a:cs typeface="Arial"/>
                  </a:rPr>
                  <a:t> C </a:t>
                </a:r>
                <a:endParaRPr lang="en-US" sz="9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2462" name="Rectangle 2461"/>
            <p:cNvSpPr/>
            <p:nvPr/>
          </p:nvSpPr>
          <p:spPr>
            <a:xfrm>
              <a:off x="3259191" y="5504617"/>
              <a:ext cx="177894" cy="644926"/>
            </a:xfrm>
            <a:prstGeom prst="rect">
              <a:avLst/>
            </a:prstGeom>
            <a:solidFill>
              <a:schemeClr val="bg1">
                <a:lumMod val="75000"/>
                <a:alpha val="34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2463" name="TextBox 78"/>
            <p:cNvSpPr txBox="1">
              <a:spLocks noChangeArrowheads="1"/>
            </p:cNvSpPr>
            <p:nvPr/>
          </p:nvSpPr>
          <p:spPr bwMode="auto">
            <a:xfrm>
              <a:off x="2525495" y="6248147"/>
              <a:ext cx="1907848" cy="246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0" dirty="0" smtClean="0">
                  <a:latin typeface="Arial"/>
                  <a:cs typeface="Arial"/>
                </a:rPr>
                <a:t>PCR and Sanger sequencing</a:t>
              </a:r>
              <a:endParaRPr lang="en-US" sz="1000" b="0" dirty="0">
                <a:latin typeface="Arial"/>
                <a:cs typeface="Arial"/>
              </a:endParaRPr>
            </a:p>
          </p:txBody>
        </p:sp>
        <p:sp>
          <p:nvSpPr>
            <p:cNvPr id="2464" name="Down Arrow 2463"/>
            <p:cNvSpPr/>
            <p:nvPr/>
          </p:nvSpPr>
          <p:spPr>
            <a:xfrm rot="16200000" flipH="1">
              <a:off x="1887106" y="4474700"/>
              <a:ext cx="212305" cy="960488"/>
            </a:xfrm>
            <a:prstGeom prst="downArrow">
              <a:avLst/>
            </a:prstGeom>
            <a:solidFill>
              <a:srgbClr val="A6A6A6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2465" name="Freeform 2464"/>
            <p:cNvSpPr/>
            <p:nvPr/>
          </p:nvSpPr>
          <p:spPr>
            <a:xfrm rot="21032532">
              <a:off x="2670076" y="4803331"/>
              <a:ext cx="894239" cy="185554"/>
            </a:xfrm>
            <a:custGeom>
              <a:avLst/>
              <a:gdLst>
                <a:gd name="connsiteX0" fmla="*/ 0 w 393700"/>
                <a:gd name="connsiteY0" fmla="*/ 77811 h 230211"/>
                <a:gd name="connsiteX1" fmla="*/ 133350 w 393700"/>
                <a:gd name="connsiteY1" fmla="*/ 1611 h 230211"/>
                <a:gd name="connsiteX2" fmla="*/ 203200 w 393700"/>
                <a:gd name="connsiteY2" fmla="*/ 141311 h 230211"/>
                <a:gd name="connsiteX3" fmla="*/ 342900 w 393700"/>
                <a:gd name="connsiteY3" fmla="*/ 77811 h 230211"/>
                <a:gd name="connsiteX4" fmla="*/ 393700 w 393700"/>
                <a:gd name="connsiteY4" fmla="*/ 230211 h 230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3700" h="230211">
                  <a:moveTo>
                    <a:pt x="0" y="77811"/>
                  </a:moveTo>
                  <a:cubicBezTo>
                    <a:pt x="49741" y="34419"/>
                    <a:pt x="99483" y="-8972"/>
                    <a:pt x="133350" y="1611"/>
                  </a:cubicBezTo>
                  <a:cubicBezTo>
                    <a:pt x="167217" y="12194"/>
                    <a:pt x="168275" y="128611"/>
                    <a:pt x="203200" y="141311"/>
                  </a:cubicBezTo>
                  <a:cubicBezTo>
                    <a:pt x="238125" y="154011"/>
                    <a:pt x="311150" y="62994"/>
                    <a:pt x="342900" y="77811"/>
                  </a:cubicBezTo>
                  <a:cubicBezTo>
                    <a:pt x="374650" y="92628"/>
                    <a:pt x="393700" y="230211"/>
                    <a:pt x="393700" y="230211"/>
                  </a:cubicBezTo>
                </a:path>
              </a:pathLst>
            </a:custGeom>
            <a:ln w="3175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2466" name="Freeform 2465"/>
            <p:cNvSpPr/>
            <p:nvPr/>
          </p:nvSpPr>
          <p:spPr>
            <a:xfrm rot="21032532">
              <a:off x="2702754" y="4582260"/>
              <a:ext cx="894239" cy="185554"/>
            </a:xfrm>
            <a:custGeom>
              <a:avLst/>
              <a:gdLst>
                <a:gd name="connsiteX0" fmla="*/ 0 w 393700"/>
                <a:gd name="connsiteY0" fmla="*/ 77811 h 230211"/>
                <a:gd name="connsiteX1" fmla="*/ 133350 w 393700"/>
                <a:gd name="connsiteY1" fmla="*/ 1611 h 230211"/>
                <a:gd name="connsiteX2" fmla="*/ 203200 w 393700"/>
                <a:gd name="connsiteY2" fmla="*/ 141311 h 230211"/>
                <a:gd name="connsiteX3" fmla="*/ 342900 w 393700"/>
                <a:gd name="connsiteY3" fmla="*/ 77811 h 230211"/>
                <a:gd name="connsiteX4" fmla="*/ 393700 w 393700"/>
                <a:gd name="connsiteY4" fmla="*/ 230211 h 230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3700" h="230211">
                  <a:moveTo>
                    <a:pt x="0" y="77811"/>
                  </a:moveTo>
                  <a:cubicBezTo>
                    <a:pt x="49741" y="34419"/>
                    <a:pt x="99483" y="-8972"/>
                    <a:pt x="133350" y="1611"/>
                  </a:cubicBezTo>
                  <a:cubicBezTo>
                    <a:pt x="167217" y="12194"/>
                    <a:pt x="168275" y="128611"/>
                    <a:pt x="203200" y="141311"/>
                  </a:cubicBezTo>
                  <a:cubicBezTo>
                    <a:pt x="238125" y="154011"/>
                    <a:pt x="311150" y="62994"/>
                    <a:pt x="342900" y="77811"/>
                  </a:cubicBezTo>
                  <a:cubicBezTo>
                    <a:pt x="374650" y="92628"/>
                    <a:pt x="393700" y="230211"/>
                    <a:pt x="393700" y="230211"/>
                  </a:cubicBezTo>
                </a:path>
              </a:pathLst>
            </a:custGeom>
            <a:ln w="3175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000">
                <a:ln w="12700" cmpd="sng">
                  <a:solidFill>
                    <a:schemeClr val="tx1"/>
                  </a:solidFill>
                </a:ln>
                <a:latin typeface="Arial"/>
                <a:cs typeface="Arial"/>
              </a:endParaRPr>
            </a:p>
          </p:txBody>
        </p:sp>
        <p:sp>
          <p:nvSpPr>
            <p:cNvPr id="2468" name="Down Arrow 2467"/>
            <p:cNvSpPr/>
            <p:nvPr/>
          </p:nvSpPr>
          <p:spPr>
            <a:xfrm rot="16200000" flipH="1">
              <a:off x="4267811" y="4819509"/>
              <a:ext cx="212305" cy="275878"/>
            </a:xfrm>
            <a:prstGeom prst="downArrow">
              <a:avLst/>
            </a:prstGeom>
            <a:solidFill>
              <a:srgbClr val="A6A6A6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2469" name="Down Arrow 2468"/>
            <p:cNvSpPr/>
            <p:nvPr/>
          </p:nvSpPr>
          <p:spPr>
            <a:xfrm rot="16200000" flipH="1">
              <a:off x="4263061" y="5618986"/>
              <a:ext cx="212305" cy="285379"/>
            </a:xfrm>
            <a:prstGeom prst="downArrow">
              <a:avLst/>
            </a:prstGeom>
            <a:solidFill>
              <a:srgbClr val="A6A6A6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2470" name="Down Arrow 2469"/>
            <p:cNvSpPr/>
            <p:nvPr/>
          </p:nvSpPr>
          <p:spPr>
            <a:xfrm rot="16200000" flipH="1">
              <a:off x="1886470" y="5287770"/>
              <a:ext cx="212305" cy="919588"/>
            </a:xfrm>
            <a:prstGeom prst="downArrow">
              <a:avLst/>
            </a:prstGeom>
            <a:solidFill>
              <a:srgbClr val="A6A6A6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pic>
          <p:nvPicPr>
            <p:cNvPr id="2473" name="Picture 2472" descr="Figure4B.pn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87008" y="4392469"/>
              <a:ext cx="1767887" cy="1035306"/>
            </a:xfrm>
            <a:prstGeom prst="rect">
              <a:avLst/>
            </a:prstGeom>
          </p:spPr>
        </p:pic>
        <p:pic>
          <p:nvPicPr>
            <p:cNvPr id="2474" name="Picture 2473" descr="Figure4C.png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09427" y="5523775"/>
              <a:ext cx="1761096" cy="1035887"/>
            </a:xfrm>
            <a:prstGeom prst="rect">
              <a:avLst/>
            </a:prstGeom>
          </p:spPr>
        </p:pic>
        <p:pic>
          <p:nvPicPr>
            <p:cNvPr id="2476" name="Picture 2475" descr="Figure4D.png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41693" y="4663901"/>
              <a:ext cx="1907784" cy="1294163"/>
            </a:xfrm>
            <a:prstGeom prst="rect">
              <a:avLst/>
            </a:prstGeom>
          </p:spPr>
        </p:pic>
        <p:sp>
          <p:nvSpPr>
            <p:cNvPr id="2477" name="Down Arrow 2476"/>
            <p:cNvSpPr/>
            <p:nvPr/>
          </p:nvSpPr>
          <p:spPr>
            <a:xfrm rot="15087440" flipH="1">
              <a:off x="6488252" y="5604875"/>
              <a:ext cx="212305" cy="285379"/>
            </a:xfrm>
            <a:prstGeom prst="downArrow">
              <a:avLst/>
            </a:prstGeom>
            <a:solidFill>
              <a:srgbClr val="A6A6A6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2478" name="Down Arrow 2477"/>
            <p:cNvSpPr/>
            <p:nvPr/>
          </p:nvSpPr>
          <p:spPr>
            <a:xfrm rot="16819957" flipH="1">
              <a:off x="6502551" y="4820518"/>
              <a:ext cx="212305" cy="275878"/>
            </a:xfrm>
            <a:prstGeom prst="downArrow">
              <a:avLst/>
            </a:prstGeom>
            <a:solidFill>
              <a:srgbClr val="A6A6A6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57309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138</Words>
  <Application>Microsoft Macintosh PowerPoint</Application>
  <PresentationFormat>On-screen Show (4:3)</PresentationFormat>
  <Paragraphs>71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Mullins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Siriphan</dc:creator>
  <cp:lastModifiedBy>Siriphan</cp:lastModifiedBy>
  <cp:revision>33</cp:revision>
  <dcterms:created xsi:type="dcterms:W3CDTF">2014-11-10T22:54:29Z</dcterms:created>
  <dcterms:modified xsi:type="dcterms:W3CDTF">2014-11-11T01:32:56Z</dcterms:modified>
</cp:coreProperties>
</file>