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3" d="100"/>
          <a:sy n="143" d="100"/>
        </p:scale>
        <p:origin x="-5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0B4ED-1DBE-1641-8AEB-FE79E52C1119}" type="datetimeFigureOut">
              <a:rPr lang="en-US" smtClean="0"/>
              <a:t>11/17/14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E03A-5A3F-D541-9324-CC3E52D18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06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0B4ED-1DBE-1641-8AEB-FE79E52C1119}" type="datetimeFigureOut">
              <a:rPr lang="en-US" smtClean="0"/>
              <a:t>11/17/14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E03A-5A3F-D541-9324-CC3E52D18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55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0B4ED-1DBE-1641-8AEB-FE79E52C1119}" type="datetimeFigureOut">
              <a:rPr lang="en-US" smtClean="0"/>
              <a:t>11/17/14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E03A-5A3F-D541-9324-CC3E52D18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54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0B4ED-1DBE-1641-8AEB-FE79E52C1119}" type="datetimeFigureOut">
              <a:rPr lang="en-US" smtClean="0"/>
              <a:t>11/17/14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E03A-5A3F-D541-9324-CC3E52D18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84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0B4ED-1DBE-1641-8AEB-FE79E52C1119}" type="datetimeFigureOut">
              <a:rPr lang="en-US" smtClean="0"/>
              <a:t>11/17/14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E03A-5A3F-D541-9324-CC3E52D18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846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0B4ED-1DBE-1641-8AEB-FE79E52C1119}" type="datetimeFigureOut">
              <a:rPr lang="en-US" smtClean="0"/>
              <a:t>11/17/14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E03A-5A3F-D541-9324-CC3E52D18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12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0B4ED-1DBE-1641-8AEB-FE79E52C1119}" type="datetimeFigureOut">
              <a:rPr lang="en-US" smtClean="0"/>
              <a:t>11/17/14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E03A-5A3F-D541-9324-CC3E52D18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112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0B4ED-1DBE-1641-8AEB-FE79E52C1119}" type="datetimeFigureOut">
              <a:rPr lang="en-US" smtClean="0"/>
              <a:t>11/17/14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E03A-5A3F-D541-9324-CC3E52D18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7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0B4ED-1DBE-1641-8AEB-FE79E52C1119}" type="datetimeFigureOut">
              <a:rPr lang="en-US" smtClean="0"/>
              <a:t>11/17/14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E03A-5A3F-D541-9324-CC3E52D18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217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0B4ED-1DBE-1641-8AEB-FE79E52C1119}" type="datetimeFigureOut">
              <a:rPr lang="en-US" smtClean="0"/>
              <a:t>11/17/14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E03A-5A3F-D541-9324-CC3E52D18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820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0B4ED-1DBE-1641-8AEB-FE79E52C1119}" type="datetimeFigureOut">
              <a:rPr lang="en-US" smtClean="0"/>
              <a:t>11/17/14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E03A-5A3F-D541-9324-CC3E52D18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40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0B4ED-1DBE-1641-8AEB-FE79E52C1119}" type="datetimeFigureOut">
              <a:rPr lang="en-US" smtClean="0"/>
              <a:t>11/17/14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CE03A-5A3F-D541-9324-CC3E52D18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398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580282"/>
            <a:ext cx="8229600" cy="51340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400" dirty="0" smtClean="0"/>
              <a:t>Step 1 (3 cycles)</a:t>
            </a:r>
          </a:p>
          <a:p>
            <a:pPr marL="0" indent="0">
              <a:buFont typeface="Arial"/>
              <a:buNone/>
            </a:pPr>
            <a:r>
              <a:rPr lang="en-US" sz="2400" dirty="0" smtClean="0"/>
              <a:t>Denaturation:		94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C, 1 min</a:t>
            </a:r>
          </a:p>
          <a:p>
            <a:pPr marL="0" indent="0">
              <a:buNone/>
            </a:pPr>
            <a:r>
              <a:rPr lang="en-US" sz="2400" dirty="0" smtClean="0"/>
              <a:t>Annealing:			55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C, 1 min</a:t>
            </a:r>
          </a:p>
          <a:p>
            <a:pPr marL="0" indent="0">
              <a:buNone/>
            </a:pPr>
            <a:r>
              <a:rPr lang="en-US" sz="2400" dirty="0" smtClean="0"/>
              <a:t>Extension:			70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C, 1 min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Step2 (34 cycles)</a:t>
            </a:r>
          </a:p>
          <a:p>
            <a:pPr marL="0" indent="0">
              <a:buNone/>
            </a:pPr>
            <a:r>
              <a:rPr lang="en-US" sz="2400" dirty="0" smtClean="0"/>
              <a:t>Denaturation:		94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C, 15 sec</a:t>
            </a:r>
          </a:p>
          <a:p>
            <a:pPr marL="0" indent="0">
              <a:buNone/>
            </a:pPr>
            <a:r>
              <a:rPr lang="en-US" sz="2400" dirty="0" smtClean="0"/>
              <a:t>Annealing:			58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C, 30 sec</a:t>
            </a:r>
          </a:p>
          <a:p>
            <a:pPr marL="0" indent="0">
              <a:buNone/>
            </a:pPr>
            <a:r>
              <a:rPr lang="en-US" sz="2400" dirty="0" smtClean="0"/>
              <a:t>Extension:			70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C, 1 min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Keep at 4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C for short-term </a:t>
            </a:r>
            <a:r>
              <a:rPr lang="en-US" sz="2400" smtClean="0"/>
              <a:t>storage </a:t>
            </a:r>
            <a:r>
              <a:rPr lang="en-US" sz="2400" smtClean="0"/>
              <a:t>or </a:t>
            </a:r>
            <a:r>
              <a:rPr lang="en-US" sz="2400" dirty="0" smtClean="0"/>
              <a:t>-20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C for long-term storage</a:t>
            </a:r>
          </a:p>
          <a:p>
            <a:pPr marL="0" indent="0">
              <a:buNone/>
            </a:pPr>
            <a:endParaRPr lang="en-US" sz="24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685582" y="2167845"/>
            <a:ext cx="558328" cy="0"/>
          </a:xfrm>
          <a:prstGeom prst="line">
            <a:avLst/>
          </a:prstGeom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232962" y="1237205"/>
            <a:ext cx="0" cy="918809"/>
          </a:xfrm>
          <a:prstGeom prst="line">
            <a:avLst/>
          </a:prstGeom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4685582" y="1237205"/>
            <a:ext cx="558328" cy="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375281" y="1523333"/>
            <a:ext cx="1423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 cycles</a:t>
            </a:r>
            <a:endParaRPr lang="en-US" sz="24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728506" y="4378603"/>
            <a:ext cx="558328" cy="0"/>
          </a:xfrm>
          <a:prstGeom prst="line">
            <a:avLst/>
          </a:prstGeom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5275886" y="3447963"/>
            <a:ext cx="0" cy="918809"/>
          </a:xfrm>
          <a:prstGeom prst="line">
            <a:avLst/>
          </a:prstGeom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4728506" y="3447963"/>
            <a:ext cx="558328" cy="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418205" y="3734091"/>
            <a:ext cx="1423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34 cycles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03669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</Words>
  <Application>Microsoft Macintosh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Mullins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Siriphan</dc:creator>
  <cp:lastModifiedBy>Siriphan</cp:lastModifiedBy>
  <cp:revision>3</cp:revision>
  <dcterms:created xsi:type="dcterms:W3CDTF">2014-11-12T20:19:05Z</dcterms:created>
  <dcterms:modified xsi:type="dcterms:W3CDTF">2014-11-17T23:10:33Z</dcterms:modified>
</cp:coreProperties>
</file>