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2" d="100"/>
          <a:sy n="132" d="100"/>
        </p:scale>
        <p:origin x="-7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3/24/15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311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3/24/15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132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3/24/15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309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3/24/15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38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3/24/15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677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3/24/15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589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3/24/15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817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3/24/15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75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3/24/15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053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3/24/15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865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3/24/15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146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93EC7-D699-3D44-AFEC-161C54E86494}" type="datetimeFigureOut">
              <a:rPr lang="en-US" smtClean="0"/>
              <a:t>3/24/15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93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794" y="4263554"/>
            <a:ext cx="4156098" cy="2290379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t="-3046" b="-1334"/>
          <a:stretch/>
        </p:blipFill>
        <p:spPr>
          <a:xfrm>
            <a:off x="25029" y="467023"/>
            <a:ext cx="9024612" cy="3583745"/>
          </a:xfrm>
        </p:spPr>
      </p:pic>
      <p:sp>
        <p:nvSpPr>
          <p:cNvPr id="17" name="Rounded Rectangle 16"/>
          <p:cNvSpPr/>
          <p:nvPr/>
        </p:nvSpPr>
        <p:spPr>
          <a:xfrm>
            <a:off x="4918472" y="1764248"/>
            <a:ext cx="2950008" cy="1757686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2815246" y="1026499"/>
            <a:ext cx="2708676" cy="195372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523922" y="1248514"/>
            <a:ext cx="399640" cy="631186"/>
          </a:xfrm>
          <a:prstGeom prst="straightConnector1">
            <a:avLst/>
          </a:prstGeom>
          <a:ln w="12700" cmpd="sng">
            <a:solidFill>
              <a:srgbClr val="FF0000"/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4227310" y="1426124"/>
            <a:ext cx="435164" cy="133208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>
            <a:stCxn id="13" idx="2"/>
            <a:endCxn id="5" idx="0"/>
          </p:cNvCxnSpPr>
          <p:nvPr/>
        </p:nvCxnSpPr>
        <p:spPr>
          <a:xfrm flipH="1">
            <a:off x="2366843" y="1559332"/>
            <a:ext cx="2078049" cy="2704222"/>
          </a:xfrm>
          <a:prstGeom prst="straightConnector1">
            <a:avLst/>
          </a:prstGeom>
          <a:ln w="12700" cmpd="sng">
            <a:solidFill>
              <a:srgbClr val="FF0000"/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374423" y="5751438"/>
            <a:ext cx="2902630" cy="133208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3476874" y="5459050"/>
            <a:ext cx="409409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Output: </a:t>
            </a:r>
            <a:r>
              <a:rPr lang="en-US" sz="1600" dirty="0" smtClean="0"/>
              <a:t>Net growth rate difference (</a:t>
            </a:r>
            <a:r>
              <a:rPr lang="en-US" sz="1600" i="1" dirty="0" smtClean="0"/>
              <a:t>d</a:t>
            </a:r>
            <a:r>
              <a:rPr lang="en-US" sz="1600" dirty="0" smtClean="0"/>
              <a:t>) between two competing viral strains</a:t>
            </a:r>
            <a:endParaRPr lang="en-US" sz="16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5115" y="1879700"/>
            <a:ext cx="2817007" cy="1671537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6376489" y="2340820"/>
            <a:ext cx="2335677" cy="584776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Input: </a:t>
            </a:r>
            <a:r>
              <a:rPr lang="en-US" sz="1600" dirty="0" smtClean="0"/>
              <a:t>cDNA </a:t>
            </a:r>
            <a:r>
              <a:rPr lang="en-US" sz="1600" dirty="0" smtClean="0"/>
              <a:t>copy number from RT-qPCR</a:t>
            </a:r>
          </a:p>
        </p:txBody>
      </p:sp>
      <p:sp>
        <p:nvSpPr>
          <p:cNvPr id="2" name="Rectangle 1"/>
          <p:cNvSpPr/>
          <p:nvPr/>
        </p:nvSpPr>
        <p:spPr>
          <a:xfrm>
            <a:off x="374422" y="85160"/>
            <a:ext cx="84709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http://indra.mullins.microbiol.washington.edu</a:t>
            </a:r>
            <a:r>
              <a:rPr lang="en-US" dirty="0" smtClean="0"/>
              <a:t>/grc</a:t>
            </a:r>
            <a:r>
              <a:rPr lang="en-US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3725602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31</Words>
  <Application>Microsoft Macintosh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Mullins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Siriphan</dc:creator>
  <cp:lastModifiedBy>Siriphan</cp:lastModifiedBy>
  <cp:revision>9</cp:revision>
  <dcterms:created xsi:type="dcterms:W3CDTF">2014-11-26T03:51:34Z</dcterms:created>
  <dcterms:modified xsi:type="dcterms:W3CDTF">2015-03-24T22:30:23Z</dcterms:modified>
</cp:coreProperties>
</file>