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9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1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3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0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8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7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8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17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5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5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6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4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93EC7-D699-3D44-AFEC-161C54E8649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3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90" y="4159074"/>
            <a:ext cx="4324484" cy="2590224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-3046" b="-1334"/>
          <a:stretch/>
        </p:blipFill>
        <p:spPr>
          <a:xfrm>
            <a:off x="25029" y="378664"/>
            <a:ext cx="9024612" cy="3583745"/>
          </a:xfrm>
        </p:spPr>
      </p:pic>
      <p:sp>
        <p:nvSpPr>
          <p:cNvPr id="17" name="Rounded Rectangle 16"/>
          <p:cNvSpPr/>
          <p:nvPr/>
        </p:nvSpPr>
        <p:spPr>
          <a:xfrm>
            <a:off x="4945115" y="1647629"/>
            <a:ext cx="2950008" cy="1757686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815246" y="936523"/>
            <a:ext cx="2708676" cy="195372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523922" y="1131895"/>
            <a:ext cx="399640" cy="631186"/>
          </a:xfrm>
          <a:prstGeom prst="straightConnector1">
            <a:avLst/>
          </a:prstGeom>
          <a:ln w="12700" cmpd="sng">
            <a:solidFill>
              <a:srgbClr val="FF0000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227310" y="1327267"/>
            <a:ext cx="435164" cy="133208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>
            <a:stCxn id="13" idx="2"/>
            <a:endCxn id="3" idx="0"/>
          </p:cNvCxnSpPr>
          <p:nvPr/>
        </p:nvCxnSpPr>
        <p:spPr>
          <a:xfrm flipH="1">
            <a:off x="2500232" y="1460475"/>
            <a:ext cx="1944660" cy="2698599"/>
          </a:xfrm>
          <a:prstGeom prst="straightConnector1">
            <a:avLst/>
          </a:prstGeom>
          <a:ln w="12700" cmpd="sng">
            <a:solidFill>
              <a:srgbClr val="FF0000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498756" y="5752537"/>
            <a:ext cx="2902630" cy="133208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659499" y="5425017"/>
            <a:ext cx="409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Output: </a:t>
            </a:r>
            <a:r>
              <a:rPr lang="en-US" sz="1600" dirty="0" smtClean="0"/>
              <a:t>Net growth rate difference (</a:t>
            </a:r>
            <a:r>
              <a:rPr lang="en-US" sz="1600" i="1" dirty="0" smtClean="0"/>
              <a:t>d</a:t>
            </a:r>
            <a:r>
              <a:rPr lang="en-US" sz="1600" dirty="0" smtClean="0"/>
              <a:t>) between two competing viral strains</a:t>
            </a:r>
            <a:endParaRPr lang="en-US" sz="16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2496"/>
          <a:stretch/>
        </p:blipFill>
        <p:spPr>
          <a:xfrm>
            <a:off x="4999949" y="1763080"/>
            <a:ext cx="2673150" cy="1772411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184201" y="2224201"/>
            <a:ext cx="2527965" cy="830997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Input: </a:t>
            </a:r>
            <a:r>
              <a:rPr lang="en-US" sz="1600" dirty="0" smtClean="0"/>
              <a:t>Chromatogram</a:t>
            </a:r>
            <a:endParaRPr lang="en-US" sz="1600" dirty="0"/>
          </a:p>
          <a:p>
            <a:r>
              <a:rPr lang="en-US" sz="1600" dirty="0"/>
              <a:t>p</a:t>
            </a:r>
            <a:r>
              <a:rPr lang="en-US" sz="1600" dirty="0" smtClean="0"/>
              <a:t>eak-height from Sanger sequencing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4422" y="85160"/>
            <a:ext cx="84709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http://indra.mullins.microbiol.washington.edu</a:t>
            </a:r>
            <a:r>
              <a:rPr lang="en-US" dirty="0" smtClean="0"/>
              <a:t>/grc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72560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31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Mullins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Siriphan</dc:creator>
  <cp:lastModifiedBy>Siriphan</cp:lastModifiedBy>
  <cp:revision>7</cp:revision>
  <dcterms:created xsi:type="dcterms:W3CDTF">2014-11-26T03:51:34Z</dcterms:created>
  <dcterms:modified xsi:type="dcterms:W3CDTF">2015-03-17T19:33:04Z</dcterms:modified>
</cp:coreProperties>
</file>