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>
        <p:scale>
          <a:sx n="85" d="100"/>
          <a:sy n="85" d="100"/>
        </p:scale>
        <p:origin x="-96" y="-13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093EC7-D699-3D44-AFEC-161C54E86494}" type="datetimeFigureOut">
              <a:rPr lang="en-US" smtClean="0"/>
              <a:t>11/27/2014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5219A9-99E9-0041-9C8F-6041D76922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23117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093EC7-D699-3D44-AFEC-161C54E86494}" type="datetimeFigureOut">
              <a:rPr lang="en-US" smtClean="0"/>
              <a:t>11/27/2014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5219A9-99E9-0041-9C8F-6041D76922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91320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093EC7-D699-3D44-AFEC-161C54E86494}" type="datetimeFigureOut">
              <a:rPr lang="en-US" smtClean="0"/>
              <a:t>11/27/2014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5219A9-99E9-0041-9C8F-6041D76922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53093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093EC7-D699-3D44-AFEC-161C54E86494}" type="datetimeFigureOut">
              <a:rPr lang="en-US" smtClean="0"/>
              <a:t>11/27/2014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5219A9-99E9-0041-9C8F-6041D76922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73844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093EC7-D699-3D44-AFEC-161C54E86494}" type="datetimeFigureOut">
              <a:rPr lang="en-US" smtClean="0"/>
              <a:t>11/27/2014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5219A9-99E9-0041-9C8F-6041D76922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66778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093EC7-D699-3D44-AFEC-161C54E86494}" type="datetimeFigureOut">
              <a:rPr lang="en-US" smtClean="0"/>
              <a:t>11/27/2014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5219A9-99E9-0041-9C8F-6041D76922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45897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093EC7-D699-3D44-AFEC-161C54E86494}" type="datetimeFigureOut">
              <a:rPr lang="en-US" smtClean="0"/>
              <a:t>11/27/2014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5219A9-99E9-0041-9C8F-6041D76922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18175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093EC7-D699-3D44-AFEC-161C54E86494}" type="datetimeFigureOut">
              <a:rPr lang="en-US" smtClean="0"/>
              <a:t>11/27/2014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5219A9-99E9-0041-9C8F-6041D76922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27548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093EC7-D699-3D44-AFEC-161C54E86494}" type="datetimeFigureOut">
              <a:rPr lang="en-US" smtClean="0"/>
              <a:t>11/27/2014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5219A9-99E9-0041-9C8F-6041D76922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40534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093EC7-D699-3D44-AFEC-161C54E86494}" type="datetimeFigureOut">
              <a:rPr lang="en-US" smtClean="0"/>
              <a:t>11/27/2014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5219A9-99E9-0041-9C8F-6041D76922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68652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093EC7-D699-3D44-AFEC-161C54E86494}" type="datetimeFigureOut">
              <a:rPr lang="en-US" smtClean="0"/>
              <a:t>11/27/2014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5219A9-99E9-0041-9C8F-6041D76922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71467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093EC7-D699-3D44-AFEC-161C54E86494}" type="datetimeFigureOut">
              <a:rPr lang="en-US" smtClean="0"/>
              <a:t>11/27/2014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5219A9-99E9-0041-9C8F-6041D76922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6932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7990" y="4159074"/>
            <a:ext cx="4324484" cy="2590224"/>
          </a:xfrm>
          <a:prstGeom prst="rect">
            <a:avLst/>
          </a:prstGeom>
        </p:spPr>
      </p:pic>
      <p:pic>
        <p:nvPicPr>
          <p:cNvPr id="7" name="Content Placeholder 6"/>
          <p:cNvPicPr>
            <a:picLocks noGrp="1" noChangeAspect="1"/>
          </p:cNvPicPr>
          <p:nvPr>
            <p:ph idx="1"/>
          </p:nvPr>
        </p:nvPicPr>
        <p:blipFill rotWithShape="1">
          <a:blip r:embed="rId3"/>
          <a:srcRect t="-3046" b="-1334"/>
          <a:stretch/>
        </p:blipFill>
        <p:spPr>
          <a:xfrm>
            <a:off x="25029" y="378664"/>
            <a:ext cx="9024612" cy="3583745"/>
          </a:xfrm>
        </p:spPr>
      </p:pic>
      <p:sp>
        <p:nvSpPr>
          <p:cNvPr id="17" name="Rounded Rectangle 16"/>
          <p:cNvSpPr/>
          <p:nvPr/>
        </p:nvSpPr>
        <p:spPr>
          <a:xfrm>
            <a:off x="4945115" y="1647629"/>
            <a:ext cx="2950008" cy="1757686"/>
          </a:xfrm>
          <a:prstGeom prst="round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ounded Rectangle 8"/>
          <p:cNvSpPr/>
          <p:nvPr/>
        </p:nvSpPr>
        <p:spPr>
          <a:xfrm>
            <a:off x="2815246" y="936523"/>
            <a:ext cx="2708676" cy="195372"/>
          </a:xfrm>
          <a:prstGeom prst="roundRect">
            <a:avLst/>
          </a:prstGeom>
          <a:noFill/>
          <a:ln>
            <a:solidFill>
              <a:srgbClr val="FF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" name="Straight Arrow Connector 10"/>
          <p:cNvCxnSpPr/>
          <p:nvPr/>
        </p:nvCxnSpPr>
        <p:spPr>
          <a:xfrm>
            <a:off x="5523922" y="1131895"/>
            <a:ext cx="399640" cy="631186"/>
          </a:xfrm>
          <a:prstGeom prst="straightConnector1">
            <a:avLst/>
          </a:prstGeom>
          <a:ln w="12700" cmpd="sng">
            <a:solidFill>
              <a:srgbClr val="FF0000"/>
            </a:solidFill>
            <a:prstDash val="sysDash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Rounded Rectangle 12"/>
          <p:cNvSpPr/>
          <p:nvPr/>
        </p:nvSpPr>
        <p:spPr>
          <a:xfrm>
            <a:off x="4227310" y="1327267"/>
            <a:ext cx="435164" cy="133208"/>
          </a:xfrm>
          <a:prstGeom prst="roundRect">
            <a:avLst/>
          </a:prstGeom>
          <a:noFill/>
          <a:ln>
            <a:solidFill>
              <a:srgbClr val="FF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0" name="Straight Arrow Connector 19"/>
          <p:cNvCxnSpPr>
            <a:stCxn id="13" idx="2"/>
            <a:endCxn id="3" idx="0"/>
          </p:cNvCxnSpPr>
          <p:nvPr/>
        </p:nvCxnSpPr>
        <p:spPr>
          <a:xfrm flipH="1">
            <a:off x="2500232" y="1460475"/>
            <a:ext cx="1944660" cy="2698599"/>
          </a:xfrm>
          <a:prstGeom prst="straightConnector1">
            <a:avLst/>
          </a:prstGeom>
          <a:ln w="12700" cmpd="sng">
            <a:solidFill>
              <a:srgbClr val="FF0000"/>
            </a:solidFill>
            <a:prstDash val="sysDash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3" name="Rounded Rectangle 22"/>
          <p:cNvSpPr/>
          <p:nvPr/>
        </p:nvSpPr>
        <p:spPr>
          <a:xfrm>
            <a:off x="498756" y="5752537"/>
            <a:ext cx="2902630" cy="133208"/>
          </a:xfrm>
          <a:prstGeom prst="roundRect">
            <a:avLst/>
          </a:prstGeom>
          <a:noFill/>
          <a:ln>
            <a:solidFill>
              <a:srgbClr val="FF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TextBox 25"/>
          <p:cNvSpPr txBox="1"/>
          <p:nvPr/>
        </p:nvSpPr>
        <p:spPr>
          <a:xfrm>
            <a:off x="3659499" y="5425017"/>
            <a:ext cx="4094096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/>
              <a:t>Output: </a:t>
            </a:r>
            <a:r>
              <a:rPr lang="en-US" sz="1600" dirty="0" smtClean="0"/>
              <a:t>Net growth rate difference (</a:t>
            </a:r>
            <a:r>
              <a:rPr lang="en-US" sz="1600" i="1" dirty="0" smtClean="0"/>
              <a:t>d</a:t>
            </a:r>
            <a:r>
              <a:rPr lang="en-US" sz="1600" dirty="0" smtClean="0"/>
              <a:t>) between two competing viral strains</a:t>
            </a:r>
            <a:endParaRPr lang="en-US" sz="1600" b="1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4"/>
          <a:srcRect l="2496"/>
          <a:stretch/>
        </p:blipFill>
        <p:spPr>
          <a:xfrm>
            <a:off x="4999949" y="1763080"/>
            <a:ext cx="2673150" cy="1772411"/>
          </a:xfrm>
          <a:prstGeom prst="rect">
            <a:avLst/>
          </a:prstGeom>
        </p:spPr>
      </p:pic>
      <p:sp>
        <p:nvSpPr>
          <p:cNvPr id="25" name="TextBox 24"/>
          <p:cNvSpPr txBox="1"/>
          <p:nvPr/>
        </p:nvSpPr>
        <p:spPr>
          <a:xfrm>
            <a:off x="6184201" y="2224201"/>
            <a:ext cx="2527965" cy="830997"/>
          </a:xfrm>
          <a:prstGeom prst="rect">
            <a:avLst/>
          </a:prstGeom>
          <a:solidFill>
            <a:srgbClr val="FFFFFF"/>
          </a:solidFill>
        </p:spPr>
        <p:txBody>
          <a:bodyPr wrap="square" rtlCol="0">
            <a:spAutoFit/>
          </a:bodyPr>
          <a:lstStyle/>
          <a:p>
            <a:r>
              <a:rPr lang="en-US" sz="1600" b="1" dirty="0" smtClean="0"/>
              <a:t>Input: </a:t>
            </a:r>
            <a:r>
              <a:rPr lang="en-US" sz="1600" dirty="0" smtClean="0"/>
              <a:t>Chromatogram</a:t>
            </a:r>
            <a:endParaRPr lang="en-US" sz="1600" dirty="0"/>
          </a:p>
          <a:p>
            <a:r>
              <a:rPr lang="en-US" sz="1600" dirty="0"/>
              <a:t>p</a:t>
            </a:r>
            <a:r>
              <a:rPr lang="en-US" sz="1600" dirty="0" smtClean="0"/>
              <a:t>eak-height from Sanger sequencing</a:t>
            </a:r>
          </a:p>
        </p:txBody>
      </p:sp>
      <p:sp>
        <p:nvSpPr>
          <p:cNvPr id="14" name="Rectangle 13"/>
          <p:cNvSpPr/>
          <p:nvPr/>
        </p:nvSpPr>
        <p:spPr>
          <a:xfrm>
            <a:off x="374422" y="85160"/>
            <a:ext cx="847095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/>
              <a:t>http://</a:t>
            </a:r>
            <a:r>
              <a:rPr lang="en-US" dirty="0" err="1"/>
              <a:t>indra.mullins.microbiol.washington.edu</a:t>
            </a:r>
            <a:r>
              <a:rPr lang="en-US" dirty="0" smtClean="0"/>
              <a:t>/</a:t>
            </a:r>
            <a:r>
              <a:rPr lang="en-US" dirty="0" err="1" smtClean="0"/>
              <a:t>grc</a:t>
            </a:r>
            <a:r>
              <a:rPr lang="en-US" dirty="0"/>
              <a:t>/</a:t>
            </a:r>
          </a:p>
        </p:txBody>
      </p:sp>
    </p:spTree>
    <p:extLst>
      <p:ext uri="{BB962C8B-B14F-4D97-AF65-F5344CB8AC3E}">
        <p14:creationId xmlns:p14="http://schemas.microsoft.com/office/powerpoint/2010/main" val="37256026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25</Words>
  <Application>Microsoft Office PowerPoint</Application>
  <PresentationFormat>On-screen Show (4:3)</PresentationFormat>
  <Paragraphs>4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Mullins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Siriphan</dc:creator>
  <cp:lastModifiedBy>Editor</cp:lastModifiedBy>
  <cp:revision>6</cp:revision>
  <dcterms:created xsi:type="dcterms:W3CDTF">2014-11-26T03:51:34Z</dcterms:created>
  <dcterms:modified xsi:type="dcterms:W3CDTF">2014-11-27T16:07:10Z</dcterms:modified>
</cp:coreProperties>
</file>