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662" autoAdjust="0"/>
  </p:normalViewPr>
  <p:slideViewPr>
    <p:cSldViewPr snapToGrid="0" snapToObjects="1">
      <p:cViewPr>
        <p:scale>
          <a:sx n="125" d="100"/>
          <a:sy n="125" d="100"/>
        </p:scale>
        <p:origin x="-90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1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1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9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4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0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90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9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1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4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7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89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595D5-CE8C-9947-9CFF-D7F8FBDC161E}" type="datetimeFigureOut">
              <a:rPr lang="en-US" smtClean="0"/>
              <a:t>3/24/15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27EB-CBCE-1447-934B-D41F9327D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7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83924"/>
            <a:ext cx="8229600" cy="786719"/>
          </a:xfrm>
        </p:spPr>
        <p:txBody>
          <a:bodyPr>
            <a:noAutofit/>
          </a:bodyPr>
          <a:lstStyle/>
          <a:p>
            <a:r>
              <a:rPr lang="en-US" sz="2400" dirty="0" smtClean="0"/>
              <a:t>http://indra.mullins.microbiol.washington.edu/cgi-bin/chromatquant.cgi</a:t>
            </a:r>
            <a:endParaRPr lang="en-US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906" r="-1287"/>
          <a:stretch/>
        </p:blipFill>
        <p:spPr>
          <a:xfrm>
            <a:off x="758008" y="1469785"/>
            <a:ext cx="7302500" cy="4525963"/>
          </a:xfrm>
        </p:spPr>
      </p:pic>
      <p:cxnSp>
        <p:nvCxnSpPr>
          <p:cNvPr id="10" name="Straight Arrow Connector 9"/>
          <p:cNvCxnSpPr/>
          <p:nvPr/>
        </p:nvCxnSpPr>
        <p:spPr>
          <a:xfrm flipV="1">
            <a:off x="2808151" y="3322320"/>
            <a:ext cx="689428" cy="106373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/>
          <a:srcRect l="32238"/>
          <a:stretch/>
        </p:blipFill>
        <p:spPr>
          <a:xfrm>
            <a:off x="3497579" y="3180080"/>
            <a:ext cx="2346853" cy="85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05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247" r="-1508"/>
          <a:stretch/>
        </p:blipFill>
        <p:spPr>
          <a:xfrm>
            <a:off x="833120" y="667854"/>
            <a:ext cx="7416991" cy="5672592"/>
          </a:xfrm>
        </p:spPr>
      </p:pic>
      <p:sp>
        <p:nvSpPr>
          <p:cNvPr id="11" name="Rounded Rectangle 10"/>
          <p:cNvSpPr/>
          <p:nvPr/>
        </p:nvSpPr>
        <p:spPr>
          <a:xfrm>
            <a:off x="5008880" y="4876800"/>
            <a:ext cx="680720" cy="426720"/>
          </a:xfrm>
          <a:prstGeom prst="round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6" idx="2"/>
          </p:cNvCxnSpPr>
          <p:nvPr/>
        </p:nvCxnSpPr>
        <p:spPr>
          <a:xfrm flipH="1">
            <a:off x="5557520" y="4480560"/>
            <a:ext cx="256087" cy="365760"/>
          </a:xfrm>
          <a:prstGeom prst="straightConnector1">
            <a:avLst/>
          </a:prstGeom>
          <a:ln w="19050" cmpd="sng"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/>
          <a:srcRect l="32238"/>
          <a:stretch/>
        </p:blipFill>
        <p:spPr>
          <a:xfrm>
            <a:off x="3731259" y="3520566"/>
            <a:ext cx="2346853" cy="85998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689600" y="3490086"/>
            <a:ext cx="248014" cy="990474"/>
          </a:xfrm>
          <a:prstGeom prst="round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64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http://indra.mullins.microbiol.washington.edu/cgi-bin/chromatquant.cgi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9</cp:revision>
  <dcterms:created xsi:type="dcterms:W3CDTF">2014-11-27T02:04:35Z</dcterms:created>
  <dcterms:modified xsi:type="dcterms:W3CDTF">2015-03-24T22:34:01Z</dcterms:modified>
</cp:coreProperties>
</file>