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801600" cy="9601200" type="A3"/>
  <p:notesSz cx="6858000" cy="9144000"/>
  <p:defaultTextStyle>
    <a:defPPr>
      <a:defRPr lang="nl-NL"/>
    </a:defPPr>
    <a:lvl1pPr marL="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C038"/>
    <a:srgbClr val="FFFF77"/>
    <a:srgbClr val="C7D3FF"/>
    <a:srgbClr val="D9D9D9"/>
    <a:srgbClr val="1BBE03"/>
    <a:srgbClr val="91FF88"/>
    <a:srgbClr val="62FF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56" y="-7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46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19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032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334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369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3676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2763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128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16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1679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343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503DA-4915-AC4B-BB27-368A7B7D5D1A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22DB8-C37A-EC49-970B-AAEB749295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871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008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640080" rtl="0" eaLnBrk="1" latinLnBrk="0" hangingPunct="1">
        <a:spcBef>
          <a:spcPct val="20000"/>
        </a:spcBef>
        <a:buFont typeface="Arial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640080" rtl="0" eaLnBrk="1" latinLnBrk="0" hangingPunct="1">
        <a:spcBef>
          <a:spcPct val="20000"/>
        </a:spcBef>
        <a:buFont typeface="Arial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64008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64008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64008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64008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64008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9" name="Groeperen 338"/>
          <p:cNvGrpSpPr/>
          <p:nvPr/>
        </p:nvGrpSpPr>
        <p:grpSpPr>
          <a:xfrm>
            <a:off x="-586473" y="-3487589"/>
            <a:ext cx="13780302" cy="12204789"/>
            <a:chOff x="-586473" y="-3487589"/>
            <a:chExt cx="13780302" cy="12204789"/>
          </a:xfrm>
        </p:grpSpPr>
        <p:sp>
          <p:nvSpPr>
            <p:cNvPr id="150" name="Rechthoek 149"/>
            <p:cNvSpPr/>
            <p:nvPr/>
          </p:nvSpPr>
          <p:spPr>
            <a:xfrm>
              <a:off x="1616604" y="3916549"/>
              <a:ext cx="9600398" cy="348801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84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2" name="Rechthoek 151"/>
            <p:cNvSpPr/>
            <p:nvPr/>
          </p:nvSpPr>
          <p:spPr>
            <a:xfrm>
              <a:off x="2" y="2718"/>
              <a:ext cx="12801600" cy="348801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84000">
                  <a:srgbClr val="FFFFFF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Rechthoek 5"/>
            <p:cNvSpPr/>
            <p:nvPr/>
          </p:nvSpPr>
          <p:spPr>
            <a:xfrm>
              <a:off x="3366094" y="22282"/>
              <a:ext cx="3003872" cy="3457009"/>
            </a:xfrm>
            <a:prstGeom prst="rect">
              <a:avLst/>
            </a:prstGeom>
            <a:gradFill flip="none" rotWithShape="1">
              <a:gsLst>
                <a:gs pos="0">
                  <a:srgbClr val="D9D9D9"/>
                </a:gs>
                <a:gs pos="84000">
                  <a:schemeClr val="bg1"/>
                </a:gs>
              </a:gsLst>
              <a:lin ang="162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34" name="Rechthoek 33"/>
            <p:cNvSpPr/>
            <p:nvPr/>
          </p:nvSpPr>
          <p:spPr>
            <a:xfrm>
              <a:off x="9601200" y="22281"/>
              <a:ext cx="3003872" cy="3457009"/>
            </a:xfrm>
            <a:prstGeom prst="rect">
              <a:avLst/>
            </a:prstGeom>
            <a:gradFill flip="none" rotWithShape="1">
              <a:gsLst>
                <a:gs pos="0">
                  <a:srgbClr val="D9D9D9"/>
                </a:gs>
                <a:gs pos="84000">
                  <a:schemeClr val="bg1"/>
                </a:gs>
              </a:gsLst>
              <a:lin ang="162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6" name="Cilinder 175"/>
            <p:cNvSpPr/>
            <p:nvPr/>
          </p:nvSpPr>
          <p:spPr>
            <a:xfrm>
              <a:off x="6613396" y="940930"/>
              <a:ext cx="2802459" cy="2055898"/>
            </a:xfrm>
            <a:prstGeom prst="can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215" name="Groeperen 214"/>
            <p:cNvGrpSpPr/>
            <p:nvPr/>
          </p:nvGrpSpPr>
          <p:grpSpPr>
            <a:xfrm>
              <a:off x="7079403" y="1383953"/>
              <a:ext cx="1931015" cy="1116611"/>
              <a:chOff x="7079403" y="1383953"/>
              <a:chExt cx="1931015" cy="1116611"/>
            </a:xfrm>
          </p:grpSpPr>
          <p:grpSp>
            <p:nvGrpSpPr>
              <p:cNvPr id="192" name="Groeperen 191"/>
              <p:cNvGrpSpPr/>
              <p:nvPr/>
            </p:nvGrpSpPr>
            <p:grpSpPr>
              <a:xfrm>
                <a:off x="7887471" y="1803961"/>
                <a:ext cx="259866" cy="265382"/>
                <a:chOff x="7887471" y="1803961"/>
                <a:chExt cx="259866" cy="265382"/>
              </a:xfrm>
            </p:grpSpPr>
            <p:sp>
              <p:nvSpPr>
                <p:cNvPr id="189" name="5-puntige ster 2"/>
                <p:cNvSpPr/>
                <p:nvPr/>
              </p:nvSpPr>
              <p:spPr>
                <a:xfrm>
                  <a:off x="7887471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90" name="5-puntige ster 2"/>
                <p:cNvSpPr/>
                <p:nvPr/>
              </p:nvSpPr>
              <p:spPr>
                <a:xfrm>
                  <a:off x="7974904" y="191044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91" name="5-puntige ster 2"/>
                <p:cNvSpPr/>
                <p:nvPr/>
              </p:nvSpPr>
              <p:spPr>
                <a:xfrm>
                  <a:off x="8017404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01" name="Groeperen 200"/>
              <p:cNvGrpSpPr/>
              <p:nvPr/>
            </p:nvGrpSpPr>
            <p:grpSpPr>
              <a:xfrm rot="20308674">
                <a:off x="7573515" y="2235182"/>
                <a:ext cx="259866" cy="265382"/>
                <a:chOff x="7573515" y="2235182"/>
                <a:chExt cx="259866" cy="265382"/>
              </a:xfrm>
            </p:grpSpPr>
            <p:sp>
              <p:nvSpPr>
                <p:cNvPr id="177" name="5-puntige ster 2"/>
                <p:cNvSpPr/>
                <p:nvPr/>
              </p:nvSpPr>
              <p:spPr>
                <a:xfrm>
                  <a:off x="7573515" y="2235182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84" name="5-puntige ster 2"/>
                <p:cNvSpPr/>
                <p:nvPr/>
              </p:nvSpPr>
              <p:spPr>
                <a:xfrm>
                  <a:off x="7660948" y="2341664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85" name="5-puntige ster 2"/>
                <p:cNvSpPr/>
                <p:nvPr/>
              </p:nvSpPr>
              <p:spPr>
                <a:xfrm>
                  <a:off x="7703448" y="2235182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02" name="Groeperen 201"/>
              <p:cNvGrpSpPr/>
              <p:nvPr/>
            </p:nvGrpSpPr>
            <p:grpSpPr>
              <a:xfrm rot="1831317">
                <a:off x="8177358" y="2250607"/>
                <a:ext cx="259866" cy="239298"/>
                <a:chOff x="8177358" y="2224523"/>
                <a:chExt cx="259866" cy="265382"/>
              </a:xfrm>
            </p:grpSpPr>
            <p:sp>
              <p:nvSpPr>
                <p:cNvPr id="186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87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88" name="5-puntige ster 2"/>
                <p:cNvSpPr/>
                <p:nvPr/>
              </p:nvSpPr>
              <p:spPr>
                <a:xfrm>
                  <a:off x="8307291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193" name="Groeperen 192"/>
              <p:cNvGrpSpPr/>
              <p:nvPr/>
            </p:nvGrpSpPr>
            <p:grpSpPr>
              <a:xfrm rot="3077309">
                <a:off x="7138171" y="1453054"/>
                <a:ext cx="259866" cy="214879"/>
                <a:chOff x="7887471" y="1803961"/>
                <a:chExt cx="259866" cy="265382"/>
              </a:xfrm>
            </p:grpSpPr>
            <p:sp>
              <p:nvSpPr>
                <p:cNvPr id="194" name="5-puntige ster 2"/>
                <p:cNvSpPr/>
                <p:nvPr/>
              </p:nvSpPr>
              <p:spPr>
                <a:xfrm>
                  <a:off x="7887471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95" name="5-puntige ster 2"/>
                <p:cNvSpPr/>
                <p:nvPr/>
              </p:nvSpPr>
              <p:spPr>
                <a:xfrm>
                  <a:off x="7974904" y="191044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96" name="5-puntige ster 2"/>
                <p:cNvSpPr/>
                <p:nvPr/>
              </p:nvSpPr>
              <p:spPr>
                <a:xfrm>
                  <a:off x="8017404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197" name="Groeperen 196"/>
              <p:cNvGrpSpPr/>
              <p:nvPr/>
            </p:nvGrpSpPr>
            <p:grpSpPr>
              <a:xfrm rot="5196223">
                <a:off x="7056910" y="2119011"/>
                <a:ext cx="259866" cy="214879"/>
                <a:chOff x="7887471" y="1803961"/>
                <a:chExt cx="259866" cy="265382"/>
              </a:xfrm>
            </p:grpSpPr>
            <p:sp>
              <p:nvSpPr>
                <p:cNvPr id="198" name="5-puntige ster 2"/>
                <p:cNvSpPr/>
                <p:nvPr/>
              </p:nvSpPr>
              <p:spPr>
                <a:xfrm>
                  <a:off x="7887471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99" name="5-puntige ster 2"/>
                <p:cNvSpPr/>
                <p:nvPr/>
              </p:nvSpPr>
              <p:spPr>
                <a:xfrm>
                  <a:off x="7974904" y="191044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00" name="5-puntige ster 2"/>
                <p:cNvSpPr/>
                <p:nvPr/>
              </p:nvSpPr>
              <p:spPr>
                <a:xfrm>
                  <a:off x="8017404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03" name="Groeperen 202"/>
              <p:cNvGrpSpPr/>
              <p:nvPr/>
            </p:nvGrpSpPr>
            <p:grpSpPr>
              <a:xfrm rot="1831317">
                <a:off x="8594628" y="1657290"/>
                <a:ext cx="259866" cy="239298"/>
                <a:chOff x="8177358" y="2224523"/>
                <a:chExt cx="259866" cy="265382"/>
              </a:xfrm>
            </p:grpSpPr>
            <p:sp>
              <p:nvSpPr>
                <p:cNvPr id="204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05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06" name="5-puntige ster 2"/>
                <p:cNvSpPr/>
                <p:nvPr/>
              </p:nvSpPr>
              <p:spPr>
                <a:xfrm>
                  <a:off x="8307291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07" name="Groeperen 206"/>
              <p:cNvGrpSpPr/>
              <p:nvPr/>
            </p:nvGrpSpPr>
            <p:grpSpPr>
              <a:xfrm rot="21018962">
                <a:off x="8782875" y="2078182"/>
                <a:ext cx="227543" cy="329992"/>
                <a:chOff x="8177358" y="2224523"/>
                <a:chExt cx="259866" cy="265382"/>
              </a:xfrm>
            </p:grpSpPr>
            <p:sp>
              <p:nvSpPr>
                <p:cNvPr id="208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09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10" name="5-puntige ster 2"/>
                <p:cNvSpPr/>
                <p:nvPr/>
              </p:nvSpPr>
              <p:spPr>
                <a:xfrm>
                  <a:off x="8307291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11" name="Groeperen 210"/>
              <p:cNvGrpSpPr/>
              <p:nvPr/>
            </p:nvGrpSpPr>
            <p:grpSpPr>
              <a:xfrm rot="4085240">
                <a:off x="8028455" y="1383558"/>
                <a:ext cx="238507" cy="239298"/>
                <a:chOff x="8177358" y="2224523"/>
                <a:chExt cx="259866" cy="265382"/>
              </a:xfrm>
            </p:grpSpPr>
            <p:sp>
              <p:nvSpPr>
                <p:cNvPr id="212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13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14" name="5-puntige ster 2"/>
                <p:cNvSpPr/>
                <p:nvPr/>
              </p:nvSpPr>
              <p:spPr>
                <a:xfrm>
                  <a:off x="8307291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grpSp>
          <p:nvGrpSpPr>
            <p:cNvPr id="252" name="Groeperen 251"/>
            <p:cNvGrpSpPr/>
            <p:nvPr/>
          </p:nvGrpSpPr>
          <p:grpSpPr>
            <a:xfrm>
              <a:off x="9761636" y="952869"/>
              <a:ext cx="2834433" cy="2055898"/>
              <a:chOff x="9761636" y="952869"/>
              <a:chExt cx="2834433" cy="2055898"/>
            </a:xfrm>
          </p:grpSpPr>
          <p:sp>
            <p:nvSpPr>
              <p:cNvPr id="216" name="Cilinder 215"/>
              <p:cNvSpPr/>
              <p:nvPr/>
            </p:nvSpPr>
            <p:spPr>
              <a:xfrm>
                <a:off x="9761636" y="952869"/>
                <a:ext cx="2802459" cy="2055898"/>
              </a:xfrm>
              <a:prstGeom prst="can">
                <a:avLst>
                  <a:gd name="adj" fmla="val 50000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217" name="Groeperen 216"/>
              <p:cNvGrpSpPr/>
              <p:nvPr/>
            </p:nvGrpSpPr>
            <p:grpSpPr>
              <a:xfrm>
                <a:off x="10227643" y="1395892"/>
                <a:ext cx="1931015" cy="1116611"/>
                <a:chOff x="7079403" y="1383953"/>
                <a:chExt cx="1931015" cy="1116611"/>
              </a:xfrm>
            </p:grpSpPr>
            <p:grpSp>
              <p:nvGrpSpPr>
                <p:cNvPr id="218" name="Groeperen 217"/>
                <p:cNvGrpSpPr/>
                <p:nvPr/>
              </p:nvGrpSpPr>
              <p:grpSpPr>
                <a:xfrm>
                  <a:off x="7887471" y="1803961"/>
                  <a:ext cx="259866" cy="265382"/>
                  <a:chOff x="7887471" y="1803961"/>
                  <a:chExt cx="259866" cy="265382"/>
                </a:xfrm>
              </p:grpSpPr>
              <p:sp>
                <p:nvSpPr>
                  <p:cNvPr id="247" name="5-puntige ster 2"/>
                  <p:cNvSpPr/>
                  <p:nvPr/>
                </p:nvSpPr>
                <p:spPr>
                  <a:xfrm>
                    <a:off x="7887471" y="1803961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st="12700" dir="2700000" sy="-23000" kx="-8004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48" name="5-puntige ster 2"/>
                  <p:cNvSpPr/>
                  <p:nvPr/>
                </p:nvSpPr>
                <p:spPr>
                  <a:xfrm>
                    <a:off x="7974904" y="191044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st="12700" dir="2700000" sy="-23000" kx="-8004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49" name="5-puntige ster 2"/>
                  <p:cNvSpPr/>
                  <p:nvPr/>
                </p:nvSpPr>
                <p:spPr>
                  <a:xfrm>
                    <a:off x="8017404" y="1803961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st="12700" dir="2700000" sy="-23000" kx="-8004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219" name="Groeperen 218"/>
                <p:cNvGrpSpPr/>
                <p:nvPr/>
              </p:nvGrpSpPr>
              <p:grpSpPr>
                <a:xfrm rot="20308674">
                  <a:off x="7573515" y="2235182"/>
                  <a:ext cx="259866" cy="265382"/>
                  <a:chOff x="7573515" y="2235182"/>
                  <a:chExt cx="259866" cy="265382"/>
                </a:xfrm>
              </p:grpSpPr>
              <p:sp>
                <p:nvSpPr>
                  <p:cNvPr id="244" name="5-puntige ster 2"/>
                  <p:cNvSpPr/>
                  <p:nvPr/>
                </p:nvSpPr>
                <p:spPr>
                  <a:xfrm>
                    <a:off x="7573515" y="2235182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45" name="5-puntige ster 2"/>
                  <p:cNvSpPr/>
                  <p:nvPr/>
                </p:nvSpPr>
                <p:spPr>
                  <a:xfrm>
                    <a:off x="7660948" y="2341664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46" name="5-puntige ster 2"/>
                  <p:cNvSpPr/>
                  <p:nvPr/>
                </p:nvSpPr>
                <p:spPr>
                  <a:xfrm>
                    <a:off x="7703448" y="2235182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220" name="Groeperen 219"/>
                <p:cNvGrpSpPr/>
                <p:nvPr/>
              </p:nvGrpSpPr>
              <p:grpSpPr>
                <a:xfrm rot="1831317">
                  <a:off x="8177358" y="2250607"/>
                  <a:ext cx="259866" cy="239298"/>
                  <a:chOff x="8177358" y="2224523"/>
                  <a:chExt cx="259866" cy="265382"/>
                </a:xfrm>
              </p:grpSpPr>
              <p:sp>
                <p:nvSpPr>
                  <p:cNvPr id="241" name="5-puntige ster 2"/>
                  <p:cNvSpPr/>
                  <p:nvPr/>
                </p:nvSpPr>
                <p:spPr>
                  <a:xfrm>
                    <a:off x="8177358" y="222452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42" name="5-puntige ster 2"/>
                  <p:cNvSpPr/>
                  <p:nvPr/>
                </p:nvSpPr>
                <p:spPr>
                  <a:xfrm>
                    <a:off x="8264791" y="2331005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43" name="5-puntige ster 2"/>
                  <p:cNvSpPr/>
                  <p:nvPr/>
                </p:nvSpPr>
                <p:spPr>
                  <a:xfrm>
                    <a:off x="8307291" y="222452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221" name="Groeperen 220"/>
                <p:cNvGrpSpPr/>
                <p:nvPr/>
              </p:nvGrpSpPr>
              <p:grpSpPr>
                <a:xfrm rot="3077309">
                  <a:off x="7138171" y="1453054"/>
                  <a:ext cx="259866" cy="214879"/>
                  <a:chOff x="7887471" y="1803961"/>
                  <a:chExt cx="259866" cy="265382"/>
                </a:xfrm>
              </p:grpSpPr>
              <p:sp>
                <p:nvSpPr>
                  <p:cNvPr id="238" name="5-puntige ster 2"/>
                  <p:cNvSpPr/>
                  <p:nvPr/>
                </p:nvSpPr>
                <p:spPr>
                  <a:xfrm>
                    <a:off x="7887471" y="1803961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39" name="5-puntige ster 2"/>
                  <p:cNvSpPr/>
                  <p:nvPr/>
                </p:nvSpPr>
                <p:spPr>
                  <a:xfrm>
                    <a:off x="7974904" y="191044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40" name="5-puntige ster 2"/>
                  <p:cNvSpPr/>
                  <p:nvPr/>
                </p:nvSpPr>
                <p:spPr>
                  <a:xfrm>
                    <a:off x="8017404" y="1803961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222" name="Groeperen 221"/>
                <p:cNvGrpSpPr/>
                <p:nvPr/>
              </p:nvGrpSpPr>
              <p:grpSpPr>
                <a:xfrm rot="5196223">
                  <a:off x="7056910" y="2119011"/>
                  <a:ext cx="259866" cy="214879"/>
                  <a:chOff x="7887471" y="1803961"/>
                  <a:chExt cx="259866" cy="265382"/>
                </a:xfrm>
              </p:grpSpPr>
              <p:sp>
                <p:nvSpPr>
                  <p:cNvPr id="235" name="5-puntige ster 2"/>
                  <p:cNvSpPr/>
                  <p:nvPr/>
                </p:nvSpPr>
                <p:spPr>
                  <a:xfrm>
                    <a:off x="7887471" y="1803961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36" name="5-puntige ster 2"/>
                  <p:cNvSpPr/>
                  <p:nvPr/>
                </p:nvSpPr>
                <p:spPr>
                  <a:xfrm>
                    <a:off x="7974904" y="191044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37" name="5-puntige ster 2"/>
                  <p:cNvSpPr/>
                  <p:nvPr/>
                </p:nvSpPr>
                <p:spPr>
                  <a:xfrm>
                    <a:off x="8017404" y="1803961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223" name="Groeperen 222"/>
                <p:cNvGrpSpPr/>
                <p:nvPr/>
              </p:nvGrpSpPr>
              <p:grpSpPr>
                <a:xfrm rot="1831317">
                  <a:off x="8594628" y="1657290"/>
                  <a:ext cx="259866" cy="239298"/>
                  <a:chOff x="8177358" y="2224523"/>
                  <a:chExt cx="259866" cy="265382"/>
                </a:xfrm>
              </p:grpSpPr>
              <p:sp>
                <p:nvSpPr>
                  <p:cNvPr id="232" name="5-puntige ster 2"/>
                  <p:cNvSpPr/>
                  <p:nvPr/>
                </p:nvSpPr>
                <p:spPr>
                  <a:xfrm>
                    <a:off x="8177358" y="222452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33" name="5-puntige ster 2"/>
                  <p:cNvSpPr/>
                  <p:nvPr/>
                </p:nvSpPr>
                <p:spPr>
                  <a:xfrm>
                    <a:off x="8264791" y="2331005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34" name="5-puntige ster 2"/>
                  <p:cNvSpPr/>
                  <p:nvPr/>
                </p:nvSpPr>
                <p:spPr>
                  <a:xfrm>
                    <a:off x="8307291" y="222452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224" name="Groeperen 223"/>
                <p:cNvGrpSpPr/>
                <p:nvPr/>
              </p:nvGrpSpPr>
              <p:grpSpPr>
                <a:xfrm rot="21018962">
                  <a:off x="8782875" y="2078182"/>
                  <a:ext cx="227543" cy="329992"/>
                  <a:chOff x="8177358" y="2224523"/>
                  <a:chExt cx="259866" cy="265382"/>
                </a:xfrm>
              </p:grpSpPr>
              <p:sp>
                <p:nvSpPr>
                  <p:cNvPr id="229" name="5-puntige ster 2"/>
                  <p:cNvSpPr/>
                  <p:nvPr/>
                </p:nvSpPr>
                <p:spPr>
                  <a:xfrm>
                    <a:off x="8177358" y="222452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30" name="5-puntige ster 2"/>
                  <p:cNvSpPr/>
                  <p:nvPr/>
                </p:nvSpPr>
                <p:spPr>
                  <a:xfrm>
                    <a:off x="8264791" y="2331005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31" name="5-puntige ster 2"/>
                  <p:cNvSpPr/>
                  <p:nvPr/>
                </p:nvSpPr>
                <p:spPr>
                  <a:xfrm>
                    <a:off x="8307291" y="222452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225" name="Groeperen 224"/>
                <p:cNvGrpSpPr/>
                <p:nvPr/>
              </p:nvGrpSpPr>
              <p:grpSpPr>
                <a:xfrm rot="4085240">
                  <a:off x="8028455" y="1383558"/>
                  <a:ext cx="238507" cy="239298"/>
                  <a:chOff x="8177358" y="2224523"/>
                  <a:chExt cx="259866" cy="265382"/>
                </a:xfrm>
              </p:grpSpPr>
              <p:sp>
                <p:nvSpPr>
                  <p:cNvPr id="226" name="5-puntige ster 2"/>
                  <p:cNvSpPr/>
                  <p:nvPr/>
                </p:nvSpPr>
                <p:spPr>
                  <a:xfrm>
                    <a:off x="8177358" y="222452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27" name="5-puntige ster 2"/>
                  <p:cNvSpPr/>
                  <p:nvPr/>
                </p:nvSpPr>
                <p:spPr>
                  <a:xfrm>
                    <a:off x="8264791" y="2331005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228" name="5-puntige ster 2"/>
                  <p:cNvSpPr/>
                  <p:nvPr/>
                </p:nvSpPr>
                <p:spPr>
                  <a:xfrm>
                    <a:off x="8307291" y="2224523"/>
                    <a:ext cx="129933" cy="158900"/>
                  </a:xfrm>
                  <a:custGeom>
                    <a:avLst/>
                    <a:gdLst>
                      <a:gd name="connsiteX0" fmla="*/ 2 w 2160000"/>
                      <a:gd name="connsiteY0" fmla="*/ 825044 h 2160000"/>
                      <a:gd name="connsiteX1" fmla="*/ 784949 w 2160000"/>
                      <a:gd name="connsiteY1" fmla="*/ 767014 h 2160000"/>
                      <a:gd name="connsiteX2" fmla="*/ 1080000 w 2160000"/>
                      <a:gd name="connsiteY2" fmla="*/ 0 h 2160000"/>
                      <a:gd name="connsiteX3" fmla="*/ 1375051 w 2160000"/>
                      <a:gd name="connsiteY3" fmla="*/ 767014 h 2160000"/>
                      <a:gd name="connsiteX4" fmla="*/ 2159998 w 2160000"/>
                      <a:gd name="connsiteY4" fmla="*/ 825044 h 2160000"/>
                      <a:gd name="connsiteX5" fmla="*/ 1557402 w 2160000"/>
                      <a:gd name="connsiteY5" fmla="*/ 1357116 h 2160000"/>
                      <a:gd name="connsiteX6" fmla="*/ 1747475 w 2160000"/>
                      <a:gd name="connsiteY6" fmla="*/ 2159995 h 2160000"/>
                      <a:gd name="connsiteX7" fmla="*/ 1080000 w 2160000"/>
                      <a:gd name="connsiteY7" fmla="*/ 1721818 h 2160000"/>
                      <a:gd name="connsiteX8" fmla="*/ 412525 w 2160000"/>
                      <a:gd name="connsiteY8" fmla="*/ 2159995 h 2160000"/>
                      <a:gd name="connsiteX9" fmla="*/ 602598 w 2160000"/>
                      <a:gd name="connsiteY9" fmla="*/ 1357116 h 2160000"/>
                      <a:gd name="connsiteX10" fmla="*/ 2 w 2160000"/>
                      <a:gd name="connsiteY10" fmla="*/ 825044 h 2160000"/>
                      <a:gd name="connsiteX0" fmla="*/ 0 w 2161179"/>
                      <a:gd name="connsiteY0" fmla="*/ 825044 h 2159995"/>
                      <a:gd name="connsiteX1" fmla="*/ 784947 w 2161179"/>
                      <a:gd name="connsiteY1" fmla="*/ 767014 h 2159995"/>
                      <a:gd name="connsiteX2" fmla="*/ 1079998 w 2161179"/>
                      <a:gd name="connsiteY2" fmla="*/ 0 h 2159995"/>
                      <a:gd name="connsiteX3" fmla="*/ 1375049 w 2161179"/>
                      <a:gd name="connsiteY3" fmla="*/ 767014 h 2159995"/>
                      <a:gd name="connsiteX4" fmla="*/ 2159996 w 2161179"/>
                      <a:gd name="connsiteY4" fmla="*/ 825044 h 2159995"/>
                      <a:gd name="connsiteX5" fmla="*/ 1557400 w 2161179"/>
                      <a:gd name="connsiteY5" fmla="*/ 1357116 h 2159995"/>
                      <a:gd name="connsiteX6" fmla="*/ 1747473 w 2161179"/>
                      <a:gd name="connsiteY6" fmla="*/ 2159995 h 2159995"/>
                      <a:gd name="connsiteX7" fmla="*/ 1079998 w 2161179"/>
                      <a:gd name="connsiteY7" fmla="*/ 1721818 h 2159995"/>
                      <a:gd name="connsiteX8" fmla="*/ 412523 w 2161179"/>
                      <a:gd name="connsiteY8" fmla="*/ 2159995 h 2159995"/>
                      <a:gd name="connsiteX9" fmla="*/ 602596 w 2161179"/>
                      <a:gd name="connsiteY9" fmla="*/ 1357116 h 2159995"/>
                      <a:gd name="connsiteX10" fmla="*/ 0 w 2161179"/>
                      <a:gd name="connsiteY10" fmla="*/ 825044 h 2159995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0 w 2161179"/>
                      <a:gd name="connsiteY0" fmla="*/ 825044 h 2165129"/>
                      <a:gd name="connsiteX1" fmla="*/ 784947 w 2161179"/>
                      <a:gd name="connsiteY1" fmla="*/ 767014 h 2165129"/>
                      <a:gd name="connsiteX2" fmla="*/ 1079998 w 2161179"/>
                      <a:gd name="connsiteY2" fmla="*/ 0 h 2165129"/>
                      <a:gd name="connsiteX3" fmla="*/ 1375049 w 2161179"/>
                      <a:gd name="connsiteY3" fmla="*/ 767014 h 2165129"/>
                      <a:gd name="connsiteX4" fmla="*/ 2159996 w 2161179"/>
                      <a:gd name="connsiteY4" fmla="*/ 825044 h 2165129"/>
                      <a:gd name="connsiteX5" fmla="*/ 1557400 w 2161179"/>
                      <a:gd name="connsiteY5" fmla="*/ 1357116 h 2165129"/>
                      <a:gd name="connsiteX6" fmla="*/ 1747473 w 2161179"/>
                      <a:gd name="connsiteY6" fmla="*/ 2159995 h 2165129"/>
                      <a:gd name="connsiteX7" fmla="*/ 1079998 w 2161179"/>
                      <a:gd name="connsiteY7" fmla="*/ 1721818 h 2165129"/>
                      <a:gd name="connsiteX8" fmla="*/ 412523 w 2161179"/>
                      <a:gd name="connsiteY8" fmla="*/ 2159995 h 2165129"/>
                      <a:gd name="connsiteX9" fmla="*/ 602596 w 2161179"/>
                      <a:gd name="connsiteY9" fmla="*/ 1357116 h 2165129"/>
                      <a:gd name="connsiteX10" fmla="*/ 0 w 2161179"/>
                      <a:gd name="connsiteY10" fmla="*/ 825044 h 2165129"/>
                      <a:gd name="connsiteX0" fmla="*/ 31916 w 2193095"/>
                      <a:gd name="connsiteY0" fmla="*/ 825044 h 2165129"/>
                      <a:gd name="connsiteX1" fmla="*/ 816863 w 2193095"/>
                      <a:gd name="connsiteY1" fmla="*/ 767014 h 2165129"/>
                      <a:gd name="connsiteX2" fmla="*/ 1111914 w 2193095"/>
                      <a:gd name="connsiteY2" fmla="*/ 0 h 2165129"/>
                      <a:gd name="connsiteX3" fmla="*/ 1406965 w 2193095"/>
                      <a:gd name="connsiteY3" fmla="*/ 767014 h 2165129"/>
                      <a:gd name="connsiteX4" fmla="*/ 2191912 w 2193095"/>
                      <a:gd name="connsiteY4" fmla="*/ 825044 h 2165129"/>
                      <a:gd name="connsiteX5" fmla="*/ 1589316 w 2193095"/>
                      <a:gd name="connsiteY5" fmla="*/ 1357116 h 2165129"/>
                      <a:gd name="connsiteX6" fmla="*/ 1779389 w 2193095"/>
                      <a:gd name="connsiteY6" fmla="*/ 2159995 h 2165129"/>
                      <a:gd name="connsiteX7" fmla="*/ 1111914 w 2193095"/>
                      <a:gd name="connsiteY7" fmla="*/ 1721818 h 2165129"/>
                      <a:gd name="connsiteX8" fmla="*/ 444439 w 2193095"/>
                      <a:gd name="connsiteY8" fmla="*/ 2159995 h 2165129"/>
                      <a:gd name="connsiteX9" fmla="*/ 634512 w 2193095"/>
                      <a:gd name="connsiteY9" fmla="*/ 1357116 h 2165129"/>
                      <a:gd name="connsiteX10" fmla="*/ 31916 w 2193095"/>
                      <a:gd name="connsiteY10" fmla="*/ 825044 h 2165129"/>
                      <a:gd name="connsiteX0" fmla="*/ 31916 w 2193095"/>
                      <a:gd name="connsiteY0" fmla="*/ 825044 h 2220575"/>
                      <a:gd name="connsiteX1" fmla="*/ 816863 w 2193095"/>
                      <a:gd name="connsiteY1" fmla="*/ 767014 h 2220575"/>
                      <a:gd name="connsiteX2" fmla="*/ 1111914 w 2193095"/>
                      <a:gd name="connsiteY2" fmla="*/ 0 h 2220575"/>
                      <a:gd name="connsiteX3" fmla="*/ 1406965 w 2193095"/>
                      <a:gd name="connsiteY3" fmla="*/ 767014 h 2220575"/>
                      <a:gd name="connsiteX4" fmla="*/ 2191912 w 2193095"/>
                      <a:gd name="connsiteY4" fmla="*/ 825044 h 2220575"/>
                      <a:gd name="connsiteX5" fmla="*/ 1589316 w 2193095"/>
                      <a:gd name="connsiteY5" fmla="*/ 1357116 h 2220575"/>
                      <a:gd name="connsiteX6" fmla="*/ 1779389 w 2193095"/>
                      <a:gd name="connsiteY6" fmla="*/ 2159995 h 2220575"/>
                      <a:gd name="connsiteX7" fmla="*/ 1111914 w 2193095"/>
                      <a:gd name="connsiteY7" fmla="*/ 1721818 h 2220575"/>
                      <a:gd name="connsiteX8" fmla="*/ 444439 w 2193095"/>
                      <a:gd name="connsiteY8" fmla="*/ 2159995 h 2220575"/>
                      <a:gd name="connsiteX9" fmla="*/ 634512 w 2193095"/>
                      <a:gd name="connsiteY9" fmla="*/ 1357116 h 2220575"/>
                      <a:gd name="connsiteX10" fmla="*/ 31916 w 2193095"/>
                      <a:gd name="connsiteY10" fmla="*/ 825044 h 2220575"/>
                      <a:gd name="connsiteX0" fmla="*/ 13920 w 2175099"/>
                      <a:gd name="connsiteY0" fmla="*/ 825044 h 2220575"/>
                      <a:gd name="connsiteX1" fmla="*/ 798867 w 2175099"/>
                      <a:gd name="connsiteY1" fmla="*/ 767014 h 2220575"/>
                      <a:gd name="connsiteX2" fmla="*/ 1093918 w 2175099"/>
                      <a:gd name="connsiteY2" fmla="*/ 0 h 2220575"/>
                      <a:gd name="connsiteX3" fmla="*/ 1388969 w 2175099"/>
                      <a:gd name="connsiteY3" fmla="*/ 767014 h 2220575"/>
                      <a:gd name="connsiteX4" fmla="*/ 2173916 w 2175099"/>
                      <a:gd name="connsiteY4" fmla="*/ 825044 h 2220575"/>
                      <a:gd name="connsiteX5" fmla="*/ 1571320 w 2175099"/>
                      <a:gd name="connsiteY5" fmla="*/ 1357116 h 2220575"/>
                      <a:gd name="connsiteX6" fmla="*/ 1761393 w 2175099"/>
                      <a:gd name="connsiteY6" fmla="*/ 2159995 h 2220575"/>
                      <a:gd name="connsiteX7" fmla="*/ 1093918 w 2175099"/>
                      <a:gd name="connsiteY7" fmla="*/ 1721818 h 2220575"/>
                      <a:gd name="connsiteX8" fmla="*/ 426443 w 2175099"/>
                      <a:gd name="connsiteY8" fmla="*/ 2159995 h 2220575"/>
                      <a:gd name="connsiteX9" fmla="*/ 616516 w 2175099"/>
                      <a:gd name="connsiteY9" fmla="*/ 1357116 h 2220575"/>
                      <a:gd name="connsiteX10" fmla="*/ 13920 w 2175099"/>
                      <a:gd name="connsiteY10" fmla="*/ 825044 h 2220575"/>
                      <a:gd name="connsiteX0" fmla="*/ 13920 w 2185853"/>
                      <a:gd name="connsiteY0" fmla="*/ 825044 h 2220575"/>
                      <a:gd name="connsiteX1" fmla="*/ 798867 w 2185853"/>
                      <a:gd name="connsiteY1" fmla="*/ 767014 h 2220575"/>
                      <a:gd name="connsiteX2" fmla="*/ 1093918 w 2185853"/>
                      <a:gd name="connsiteY2" fmla="*/ 0 h 2220575"/>
                      <a:gd name="connsiteX3" fmla="*/ 1388969 w 2185853"/>
                      <a:gd name="connsiteY3" fmla="*/ 767014 h 2220575"/>
                      <a:gd name="connsiteX4" fmla="*/ 2173916 w 2185853"/>
                      <a:gd name="connsiteY4" fmla="*/ 825044 h 2220575"/>
                      <a:gd name="connsiteX5" fmla="*/ 1571320 w 2185853"/>
                      <a:gd name="connsiteY5" fmla="*/ 1357116 h 2220575"/>
                      <a:gd name="connsiteX6" fmla="*/ 1761393 w 2185853"/>
                      <a:gd name="connsiteY6" fmla="*/ 2159995 h 2220575"/>
                      <a:gd name="connsiteX7" fmla="*/ 1093918 w 2185853"/>
                      <a:gd name="connsiteY7" fmla="*/ 1721818 h 2220575"/>
                      <a:gd name="connsiteX8" fmla="*/ 426443 w 2185853"/>
                      <a:gd name="connsiteY8" fmla="*/ 2159995 h 2220575"/>
                      <a:gd name="connsiteX9" fmla="*/ 616516 w 2185853"/>
                      <a:gd name="connsiteY9" fmla="*/ 1357116 h 2220575"/>
                      <a:gd name="connsiteX10" fmla="*/ 13920 w 2185853"/>
                      <a:gd name="connsiteY10" fmla="*/ 825044 h 2220575"/>
                      <a:gd name="connsiteX0" fmla="*/ 13920 w 2185853"/>
                      <a:gd name="connsiteY0" fmla="*/ 825229 h 2220760"/>
                      <a:gd name="connsiteX1" fmla="*/ 798867 w 2185853"/>
                      <a:gd name="connsiteY1" fmla="*/ 767199 h 2220760"/>
                      <a:gd name="connsiteX2" fmla="*/ 1093918 w 2185853"/>
                      <a:gd name="connsiteY2" fmla="*/ 185 h 2220760"/>
                      <a:gd name="connsiteX3" fmla="*/ 1388969 w 2185853"/>
                      <a:gd name="connsiteY3" fmla="*/ 767199 h 2220760"/>
                      <a:gd name="connsiteX4" fmla="*/ 2173916 w 2185853"/>
                      <a:gd name="connsiteY4" fmla="*/ 825229 h 2220760"/>
                      <a:gd name="connsiteX5" fmla="*/ 1571320 w 2185853"/>
                      <a:gd name="connsiteY5" fmla="*/ 1357301 h 2220760"/>
                      <a:gd name="connsiteX6" fmla="*/ 1761393 w 2185853"/>
                      <a:gd name="connsiteY6" fmla="*/ 2160180 h 2220760"/>
                      <a:gd name="connsiteX7" fmla="*/ 1093918 w 2185853"/>
                      <a:gd name="connsiteY7" fmla="*/ 1722003 h 2220760"/>
                      <a:gd name="connsiteX8" fmla="*/ 426443 w 2185853"/>
                      <a:gd name="connsiteY8" fmla="*/ 2160180 h 2220760"/>
                      <a:gd name="connsiteX9" fmla="*/ 616516 w 2185853"/>
                      <a:gd name="connsiteY9" fmla="*/ 1357301 h 2220760"/>
                      <a:gd name="connsiteX10" fmla="*/ 13920 w 2185853"/>
                      <a:gd name="connsiteY10" fmla="*/ 825229 h 2220760"/>
                      <a:gd name="connsiteX0" fmla="*/ 13920 w 2185853"/>
                      <a:gd name="connsiteY0" fmla="*/ 719433 h 2114964"/>
                      <a:gd name="connsiteX1" fmla="*/ 798867 w 2185853"/>
                      <a:gd name="connsiteY1" fmla="*/ 661403 h 2114964"/>
                      <a:gd name="connsiteX2" fmla="*/ 1203985 w 2185853"/>
                      <a:gd name="connsiteY2" fmla="*/ 222 h 2114964"/>
                      <a:gd name="connsiteX3" fmla="*/ 1388969 w 2185853"/>
                      <a:gd name="connsiteY3" fmla="*/ 661403 h 2114964"/>
                      <a:gd name="connsiteX4" fmla="*/ 2173916 w 2185853"/>
                      <a:gd name="connsiteY4" fmla="*/ 719433 h 2114964"/>
                      <a:gd name="connsiteX5" fmla="*/ 1571320 w 2185853"/>
                      <a:gd name="connsiteY5" fmla="*/ 1251505 h 2114964"/>
                      <a:gd name="connsiteX6" fmla="*/ 1761393 w 2185853"/>
                      <a:gd name="connsiteY6" fmla="*/ 2054384 h 2114964"/>
                      <a:gd name="connsiteX7" fmla="*/ 1093918 w 2185853"/>
                      <a:gd name="connsiteY7" fmla="*/ 1616207 h 2114964"/>
                      <a:gd name="connsiteX8" fmla="*/ 426443 w 2185853"/>
                      <a:gd name="connsiteY8" fmla="*/ 2054384 h 2114964"/>
                      <a:gd name="connsiteX9" fmla="*/ 616516 w 2185853"/>
                      <a:gd name="connsiteY9" fmla="*/ 1251505 h 2114964"/>
                      <a:gd name="connsiteX10" fmla="*/ 13920 w 2185853"/>
                      <a:gd name="connsiteY10" fmla="*/ 719433 h 2114964"/>
                      <a:gd name="connsiteX0" fmla="*/ 13920 w 2185853"/>
                      <a:gd name="connsiteY0" fmla="*/ 725218 h 2120749"/>
                      <a:gd name="connsiteX1" fmla="*/ 798867 w 2185853"/>
                      <a:gd name="connsiteY1" fmla="*/ 667188 h 2120749"/>
                      <a:gd name="connsiteX2" fmla="*/ 1203985 w 2185853"/>
                      <a:gd name="connsiteY2" fmla="*/ 6007 h 2120749"/>
                      <a:gd name="connsiteX3" fmla="*/ 1388969 w 2185853"/>
                      <a:gd name="connsiteY3" fmla="*/ 667188 h 2120749"/>
                      <a:gd name="connsiteX4" fmla="*/ 2173916 w 2185853"/>
                      <a:gd name="connsiteY4" fmla="*/ 725218 h 2120749"/>
                      <a:gd name="connsiteX5" fmla="*/ 1571320 w 2185853"/>
                      <a:gd name="connsiteY5" fmla="*/ 1257290 h 2120749"/>
                      <a:gd name="connsiteX6" fmla="*/ 1761393 w 2185853"/>
                      <a:gd name="connsiteY6" fmla="*/ 2060169 h 2120749"/>
                      <a:gd name="connsiteX7" fmla="*/ 1093918 w 2185853"/>
                      <a:gd name="connsiteY7" fmla="*/ 1621992 h 2120749"/>
                      <a:gd name="connsiteX8" fmla="*/ 426443 w 2185853"/>
                      <a:gd name="connsiteY8" fmla="*/ 2060169 h 2120749"/>
                      <a:gd name="connsiteX9" fmla="*/ 616516 w 2185853"/>
                      <a:gd name="connsiteY9" fmla="*/ 1257290 h 2120749"/>
                      <a:gd name="connsiteX10" fmla="*/ 13920 w 2185853"/>
                      <a:gd name="connsiteY10" fmla="*/ 725218 h 2120749"/>
                      <a:gd name="connsiteX0" fmla="*/ 13920 w 2185853"/>
                      <a:gd name="connsiteY0" fmla="*/ 725218 h 2076946"/>
                      <a:gd name="connsiteX1" fmla="*/ 798867 w 2185853"/>
                      <a:gd name="connsiteY1" fmla="*/ 667188 h 2076946"/>
                      <a:gd name="connsiteX2" fmla="*/ 1203985 w 2185853"/>
                      <a:gd name="connsiteY2" fmla="*/ 6007 h 2076946"/>
                      <a:gd name="connsiteX3" fmla="*/ 1388969 w 2185853"/>
                      <a:gd name="connsiteY3" fmla="*/ 667188 h 2076946"/>
                      <a:gd name="connsiteX4" fmla="*/ 2173916 w 2185853"/>
                      <a:gd name="connsiteY4" fmla="*/ 725218 h 2076946"/>
                      <a:gd name="connsiteX5" fmla="*/ 1571320 w 2185853"/>
                      <a:gd name="connsiteY5" fmla="*/ 1257290 h 2076946"/>
                      <a:gd name="connsiteX6" fmla="*/ 1761393 w 2185853"/>
                      <a:gd name="connsiteY6" fmla="*/ 2060169 h 2076946"/>
                      <a:gd name="connsiteX7" fmla="*/ 1093918 w 2185853"/>
                      <a:gd name="connsiteY7" fmla="*/ 1621992 h 2076946"/>
                      <a:gd name="connsiteX8" fmla="*/ 426443 w 2185853"/>
                      <a:gd name="connsiteY8" fmla="*/ 2060169 h 2076946"/>
                      <a:gd name="connsiteX9" fmla="*/ 616516 w 2185853"/>
                      <a:gd name="connsiteY9" fmla="*/ 1257290 h 2076946"/>
                      <a:gd name="connsiteX10" fmla="*/ 13920 w 2185853"/>
                      <a:gd name="connsiteY10" fmla="*/ 725218 h 2076946"/>
                      <a:gd name="connsiteX0" fmla="*/ 13920 w 2185853"/>
                      <a:gd name="connsiteY0" fmla="*/ 725218 h 2065303"/>
                      <a:gd name="connsiteX1" fmla="*/ 798867 w 2185853"/>
                      <a:gd name="connsiteY1" fmla="*/ 667188 h 2065303"/>
                      <a:gd name="connsiteX2" fmla="*/ 1203985 w 2185853"/>
                      <a:gd name="connsiteY2" fmla="*/ 6007 h 2065303"/>
                      <a:gd name="connsiteX3" fmla="*/ 1388969 w 2185853"/>
                      <a:gd name="connsiteY3" fmla="*/ 667188 h 2065303"/>
                      <a:gd name="connsiteX4" fmla="*/ 2173916 w 2185853"/>
                      <a:gd name="connsiteY4" fmla="*/ 725218 h 2065303"/>
                      <a:gd name="connsiteX5" fmla="*/ 1571320 w 2185853"/>
                      <a:gd name="connsiteY5" fmla="*/ 1257290 h 2065303"/>
                      <a:gd name="connsiteX6" fmla="*/ 1659793 w 2185853"/>
                      <a:gd name="connsiteY6" fmla="*/ 1823102 h 2065303"/>
                      <a:gd name="connsiteX7" fmla="*/ 1093918 w 2185853"/>
                      <a:gd name="connsiteY7" fmla="*/ 1621992 h 2065303"/>
                      <a:gd name="connsiteX8" fmla="*/ 426443 w 2185853"/>
                      <a:gd name="connsiteY8" fmla="*/ 2060169 h 2065303"/>
                      <a:gd name="connsiteX9" fmla="*/ 616516 w 2185853"/>
                      <a:gd name="connsiteY9" fmla="*/ 1257290 h 2065303"/>
                      <a:gd name="connsiteX10" fmla="*/ 13920 w 2185853"/>
                      <a:gd name="connsiteY10" fmla="*/ 725218 h 2065303"/>
                      <a:gd name="connsiteX0" fmla="*/ 13920 w 2185853"/>
                      <a:gd name="connsiteY0" fmla="*/ 725218 h 2081258"/>
                      <a:gd name="connsiteX1" fmla="*/ 798867 w 2185853"/>
                      <a:gd name="connsiteY1" fmla="*/ 667188 h 2081258"/>
                      <a:gd name="connsiteX2" fmla="*/ 1203985 w 2185853"/>
                      <a:gd name="connsiteY2" fmla="*/ 6007 h 2081258"/>
                      <a:gd name="connsiteX3" fmla="*/ 1388969 w 2185853"/>
                      <a:gd name="connsiteY3" fmla="*/ 667188 h 2081258"/>
                      <a:gd name="connsiteX4" fmla="*/ 2173916 w 2185853"/>
                      <a:gd name="connsiteY4" fmla="*/ 725218 h 2081258"/>
                      <a:gd name="connsiteX5" fmla="*/ 1571320 w 2185853"/>
                      <a:gd name="connsiteY5" fmla="*/ 1257290 h 2081258"/>
                      <a:gd name="connsiteX6" fmla="*/ 1659793 w 2185853"/>
                      <a:gd name="connsiteY6" fmla="*/ 1823102 h 2081258"/>
                      <a:gd name="connsiteX7" fmla="*/ 1093918 w 2185853"/>
                      <a:gd name="connsiteY7" fmla="*/ 1621992 h 2081258"/>
                      <a:gd name="connsiteX8" fmla="*/ 426443 w 2185853"/>
                      <a:gd name="connsiteY8" fmla="*/ 2060169 h 2081258"/>
                      <a:gd name="connsiteX9" fmla="*/ 616516 w 2185853"/>
                      <a:gd name="connsiteY9" fmla="*/ 1257290 h 2081258"/>
                      <a:gd name="connsiteX10" fmla="*/ 13920 w 2185853"/>
                      <a:gd name="connsiteY10" fmla="*/ 725218 h 2081258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25218 h 1849772"/>
                      <a:gd name="connsiteX1" fmla="*/ 798867 w 2185853"/>
                      <a:gd name="connsiteY1" fmla="*/ 667188 h 1849772"/>
                      <a:gd name="connsiteX2" fmla="*/ 1203985 w 2185853"/>
                      <a:gd name="connsiteY2" fmla="*/ 6007 h 1849772"/>
                      <a:gd name="connsiteX3" fmla="*/ 1388969 w 2185853"/>
                      <a:gd name="connsiteY3" fmla="*/ 667188 h 1849772"/>
                      <a:gd name="connsiteX4" fmla="*/ 2173916 w 2185853"/>
                      <a:gd name="connsiteY4" fmla="*/ 725218 h 1849772"/>
                      <a:gd name="connsiteX5" fmla="*/ 1571320 w 2185853"/>
                      <a:gd name="connsiteY5" fmla="*/ 1257290 h 1849772"/>
                      <a:gd name="connsiteX6" fmla="*/ 1659793 w 2185853"/>
                      <a:gd name="connsiteY6" fmla="*/ 1823102 h 1849772"/>
                      <a:gd name="connsiteX7" fmla="*/ 1093918 w 2185853"/>
                      <a:gd name="connsiteY7" fmla="*/ 1621992 h 1849772"/>
                      <a:gd name="connsiteX8" fmla="*/ 460310 w 2185853"/>
                      <a:gd name="connsiteY8" fmla="*/ 1759602 h 1849772"/>
                      <a:gd name="connsiteX9" fmla="*/ 616516 w 2185853"/>
                      <a:gd name="connsiteY9" fmla="*/ 1257290 h 1849772"/>
                      <a:gd name="connsiteX10" fmla="*/ 13920 w 2185853"/>
                      <a:gd name="connsiteY10" fmla="*/ 725218 h 1849772"/>
                      <a:gd name="connsiteX0" fmla="*/ 13920 w 2185853"/>
                      <a:gd name="connsiteY0" fmla="*/ 719340 h 1843894"/>
                      <a:gd name="connsiteX1" fmla="*/ 1203985 w 2185853"/>
                      <a:gd name="connsiteY1" fmla="*/ 129 h 1843894"/>
                      <a:gd name="connsiteX2" fmla="*/ 1388969 w 2185853"/>
                      <a:gd name="connsiteY2" fmla="*/ 661310 h 1843894"/>
                      <a:gd name="connsiteX3" fmla="*/ 2173916 w 2185853"/>
                      <a:gd name="connsiteY3" fmla="*/ 719340 h 1843894"/>
                      <a:gd name="connsiteX4" fmla="*/ 1571320 w 2185853"/>
                      <a:gd name="connsiteY4" fmla="*/ 1251412 h 1843894"/>
                      <a:gd name="connsiteX5" fmla="*/ 1659793 w 2185853"/>
                      <a:gd name="connsiteY5" fmla="*/ 1817224 h 1843894"/>
                      <a:gd name="connsiteX6" fmla="*/ 1093918 w 2185853"/>
                      <a:gd name="connsiteY6" fmla="*/ 1616114 h 1843894"/>
                      <a:gd name="connsiteX7" fmla="*/ 460310 w 2185853"/>
                      <a:gd name="connsiteY7" fmla="*/ 1753724 h 1843894"/>
                      <a:gd name="connsiteX8" fmla="*/ 616516 w 2185853"/>
                      <a:gd name="connsiteY8" fmla="*/ 1251412 h 1843894"/>
                      <a:gd name="connsiteX9" fmla="*/ 13920 w 2185853"/>
                      <a:gd name="connsiteY9" fmla="*/ 719340 h 1843894"/>
                      <a:gd name="connsiteX0" fmla="*/ 13920 w 2185853"/>
                      <a:gd name="connsiteY0" fmla="*/ 719212 h 1843766"/>
                      <a:gd name="connsiteX1" fmla="*/ 1203985 w 2185853"/>
                      <a:gd name="connsiteY1" fmla="*/ 1 h 1843766"/>
                      <a:gd name="connsiteX2" fmla="*/ 2173916 w 2185853"/>
                      <a:gd name="connsiteY2" fmla="*/ 719212 h 1843766"/>
                      <a:gd name="connsiteX3" fmla="*/ 1571320 w 2185853"/>
                      <a:gd name="connsiteY3" fmla="*/ 1251284 h 1843766"/>
                      <a:gd name="connsiteX4" fmla="*/ 1659793 w 2185853"/>
                      <a:gd name="connsiteY4" fmla="*/ 1817096 h 1843766"/>
                      <a:gd name="connsiteX5" fmla="*/ 1093918 w 2185853"/>
                      <a:gd name="connsiteY5" fmla="*/ 1615986 h 1843766"/>
                      <a:gd name="connsiteX6" fmla="*/ 460310 w 2185853"/>
                      <a:gd name="connsiteY6" fmla="*/ 1753596 h 1843766"/>
                      <a:gd name="connsiteX7" fmla="*/ 616516 w 2185853"/>
                      <a:gd name="connsiteY7" fmla="*/ 1251284 h 1843766"/>
                      <a:gd name="connsiteX8" fmla="*/ 13920 w 2185853"/>
                      <a:gd name="connsiteY8" fmla="*/ 719212 h 1843766"/>
                      <a:gd name="connsiteX0" fmla="*/ 13920 w 2183197"/>
                      <a:gd name="connsiteY0" fmla="*/ 719212 h 1854180"/>
                      <a:gd name="connsiteX1" fmla="*/ 1203985 w 2183197"/>
                      <a:gd name="connsiteY1" fmla="*/ 1 h 1854180"/>
                      <a:gd name="connsiteX2" fmla="*/ 2173916 w 2183197"/>
                      <a:gd name="connsiteY2" fmla="*/ 719212 h 1854180"/>
                      <a:gd name="connsiteX3" fmla="*/ 1659793 w 2183197"/>
                      <a:gd name="connsiteY3" fmla="*/ 1817096 h 1854180"/>
                      <a:gd name="connsiteX4" fmla="*/ 1093918 w 2183197"/>
                      <a:gd name="connsiteY4" fmla="*/ 1615986 h 1854180"/>
                      <a:gd name="connsiteX5" fmla="*/ 460310 w 2183197"/>
                      <a:gd name="connsiteY5" fmla="*/ 1753596 h 1854180"/>
                      <a:gd name="connsiteX6" fmla="*/ 616516 w 2183197"/>
                      <a:gd name="connsiteY6" fmla="*/ 1251284 h 1854180"/>
                      <a:gd name="connsiteX7" fmla="*/ 13920 w 2183197"/>
                      <a:gd name="connsiteY7" fmla="*/ 719212 h 1854180"/>
                      <a:gd name="connsiteX0" fmla="*/ 13920 w 2185725"/>
                      <a:gd name="connsiteY0" fmla="*/ 719212 h 1898250"/>
                      <a:gd name="connsiteX1" fmla="*/ 1203985 w 2185725"/>
                      <a:gd name="connsiteY1" fmla="*/ 1 h 1898250"/>
                      <a:gd name="connsiteX2" fmla="*/ 2173916 w 2185725"/>
                      <a:gd name="connsiteY2" fmla="*/ 719212 h 1898250"/>
                      <a:gd name="connsiteX3" fmla="*/ 1659793 w 2185725"/>
                      <a:gd name="connsiteY3" fmla="*/ 1817096 h 1898250"/>
                      <a:gd name="connsiteX4" fmla="*/ 460310 w 2185725"/>
                      <a:gd name="connsiteY4" fmla="*/ 1753596 h 1898250"/>
                      <a:gd name="connsiteX5" fmla="*/ 616516 w 2185725"/>
                      <a:gd name="connsiteY5" fmla="*/ 1251284 h 1898250"/>
                      <a:gd name="connsiteX6" fmla="*/ 13920 w 2185725"/>
                      <a:gd name="connsiteY6" fmla="*/ 719212 h 1898250"/>
                      <a:gd name="connsiteX0" fmla="*/ 29053 w 2200858"/>
                      <a:gd name="connsiteY0" fmla="*/ 719212 h 1898250"/>
                      <a:gd name="connsiteX1" fmla="*/ 1219118 w 2200858"/>
                      <a:gd name="connsiteY1" fmla="*/ 1 h 1898250"/>
                      <a:gd name="connsiteX2" fmla="*/ 2189049 w 2200858"/>
                      <a:gd name="connsiteY2" fmla="*/ 719212 h 1898250"/>
                      <a:gd name="connsiteX3" fmla="*/ 1674926 w 2200858"/>
                      <a:gd name="connsiteY3" fmla="*/ 1817096 h 1898250"/>
                      <a:gd name="connsiteX4" fmla="*/ 475443 w 2200858"/>
                      <a:gd name="connsiteY4" fmla="*/ 1753596 h 1898250"/>
                      <a:gd name="connsiteX5" fmla="*/ 29053 w 2200858"/>
                      <a:gd name="connsiteY5" fmla="*/ 719212 h 18982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200858" h="1898250">
                        <a:moveTo>
                          <a:pt x="29053" y="719212"/>
                        </a:moveTo>
                        <a:cubicBezTo>
                          <a:pt x="152999" y="426946"/>
                          <a:pt x="859119" y="1"/>
                          <a:pt x="1219118" y="1"/>
                        </a:cubicBezTo>
                        <a:cubicBezTo>
                          <a:pt x="1579117" y="1"/>
                          <a:pt x="2127827" y="510665"/>
                          <a:pt x="2189049" y="719212"/>
                        </a:cubicBezTo>
                        <a:cubicBezTo>
                          <a:pt x="2265017" y="1022061"/>
                          <a:pt x="1960527" y="1644699"/>
                          <a:pt x="1674926" y="1817096"/>
                        </a:cubicBezTo>
                        <a:cubicBezTo>
                          <a:pt x="1389325" y="1989493"/>
                          <a:pt x="649322" y="1847898"/>
                          <a:pt x="475443" y="1753596"/>
                        </a:cubicBezTo>
                        <a:cubicBezTo>
                          <a:pt x="201131" y="1570615"/>
                          <a:pt x="-94893" y="1011478"/>
                          <a:pt x="29053" y="719212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13000">
                        <a:schemeClr val="bg1"/>
                      </a:gs>
                      <a:gs pos="100000">
                        <a:srgbClr val="FFFF0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19050" cmpd="sng">
                    <a:solidFill>
                      <a:srgbClr val="FFFF77"/>
                    </a:solidFill>
                  </a:ln>
                  <a:effectLst>
                    <a:outerShdw blurRad="76200" dir="18900000" sy="23000" kx="-1200000" algn="bl" rotWithShape="0">
                      <a:prstClr val="black">
                        <a:alpha val="20000"/>
                      </a:prstClr>
                    </a:outerShdw>
                  </a:effectLst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sp>
            <p:nvSpPr>
              <p:cNvPr id="250" name="Cilinder 249"/>
              <p:cNvSpPr/>
              <p:nvPr/>
            </p:nvSpPr>
            <p:spPr>
              <a:xfrm>
                <a:off x="9793610" y="952869"/>
                <a:ext cx="2802459" cy="2055898"/>
              </a:xfrm>
              <a:prstGeom prst="can">
                <a:avLst>
                  <a:gd name="adj" fmla="val 50000"/>
                </a:avLst>
              </a:prstGeom>
              <a:noFill/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261" name="Cilinder 260"/>
            <p:cNvSpPr/>
            <p:nvPr/>
          </p:nvSpPr>
          <p:spPr>
            <a:xfrm>
              <a:off x="1783184" y="4887303"/>
              <a:ext cx="2802459" cy="2055898"/>
            </a:xfrm>
            <a:prstGeom prst="can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262" name="Groeperen 261"/>
            <p:cNvGrpSpPr/>
            <p:nvPr/>
          </p:nvGrpSpPr>
          <p:grpSpPr>
            <a:xfrm>
              <a:off x="2249191" y="5330326"/>
              <a:ext cx="1931015" cy="1116611"/>
              <a:chOff x="7079403" y="1383953"/>
              <a:chExt cx="1931015" cy="1116611"/>
            </a:xfrm>
          </p:grpSpPr>
          <p:grpSp>
            <p:nvGrpSpPr>
              <p:cNvPr id="264" name="Groeperen 263"/>
              <p:cNvGrpSpPr/>
              <p:nvPr/>
            </p:nvGrpSpPr>
            <p:grpSpPr>
              <a:xfrm>
                <a:off x="7887471" y="1803961"/>
                <a:ext cx="259866" cy="265382"/>
                <a:chOff x="7887471" y="1803961"/>
                <a:chExt cx="259866" cy="265382"/>
              </a:xfrm>
            </p:grpSpPr>
            <p:sp>
              <p:nvSpPr>
                <p:cNvPr id="293" name="5-puntige ster 2"/>
                <p:cNvSpPr/>
                <p:nvPr/>
              </p:nvSpPr>
              <p:spPr>
                <a:xfrm>
                  <a:off x="7887471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94" name="5-puntige ster 2"/>
                <p:cNvSpPr/>
                <p:nvPr/>
              </p:nvSpPr>
              <p:spPr>
                <a:xfrm>
                  <a:off x="7974904" y="191044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95" name="5-puntige ster 2"/>
                <p:cNvSpPr/>
                <p:nvPr/>
              </p:nvSpPr>
              <p:spPr>
                <a:xfrm>
                  <a:off x="8017404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65" name="Groeperen 264"/>
              <p:cNvGrpSpPr/>
              <p:nvPr/>
            </p:nvGrpSpPr>
            <p:grpSpPr>
              <a:xfrm rot="20308674">
                <a:off x="7573515" y="2235182"/>
                <a:ext cx="259866" cy="265382"/>
                <a:chOff x="7573515" y="2235182"/>
                <a:chExt cx="259866" cy="265382"/>
              </a:xfrm>
            </p:grpSpPr>
            <p:sp>
              <p:nvSpPr>
                <p:cNvPr id="290" name="5-puntige ster 2"/>
                <p:cNvSpPr/>
                <p:nvPr/>
              </p:nvSpPr>
              <p:spPr>
                <a:xfrm>
                  <a:off x="7573515" y="2235182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91" name="5-puntige ster 2"/>
                <p:cNvSpPr/>
                <p:nvPr/>
              </p:nvSpPr>
              <p:spPr>
                <a:xfrm>
                  <a:off x="7660948" y="2341664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92" name="5-puntige ster 2"/>
                <p:cNvSpPr/>
                <p:nvPr/>
              </p:nvSpPr>
              <p:spPr>
                <a:xfrm>
                  <a:off x="7703448" y="2235182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66" name="Groeperen 265"/>
              <p:cNvGrpSpPr/>
              <p:nvPr/>
            </p:nvGrpSpPr>
            <p:grpSpPr>
              <a:xfrm rot="1831317">
                <a:off x="8177358" y="2250607"/>
                <a:ext cx="259866" cy="239298"/>
                <a:chOff x="8177358" y="2224523"/>
                <a:chExt cx="259866" cy="265382"/>
              </a:xfrm>
            </p:grpSpPr>
            <p:sp>
              <p:nvSpPr>
                <p:cNvPr id="287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88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89" name="5-puntige ster 2"/>
                <p:cNvSpPr/>
                <p:nvPr/>
              </p:nvSpPr>
              <p:spPr>
                <a:xfrm>
                  <a:off x="8307291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67" name="Groeperen 266"/>
              <p:cNvGrpSpPr/>
              <p:nvPr/>
            </p:nvGrpSpPr>
            <p:grpSpPr>
              <a:xfrm rot="3077309">
                <a:off x="7410948" y="1572415"/>
                <a:ext cx="259865" cy="214877"/>
                <a:chOff x="8151218" y="1633296"/>
                <a:chExt cx="259865" cy="265384"/>
              </a:xfrm>
            </p:grpSpPr>
            <p:sp>
              <p:nvSpPr>
                <p:cNvPr id="284" name="5-puntige ster 2"/>
                <p:cNvSpPr/>
                <p:nvPr/>
              </p:nvSpPr>
              <p:spPr>
                <a:xfrm>
                  <a:off x="8151218" y="1633296"/>
                  <a:ext cx="129933" cy="158901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67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85" name="5-puntige ster 2"/>
                <p:cNvSpPr/>
                <p:nvPr/>
              </p:nvSpPr>
              <p:spPr>
                <a:xfrm>
                  <a:off x="8238650" y="1739780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86" name="5-puntige ster 2"/>
                <p:cNvSpPr/>
                <p:nvPr/>
              </p:nvSpPr>
              <p:spPr>
                <a:xfrm>
                  <a:off x="8281150" y="1633298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">
                      <a:schemeClr val="bg1"/>
                    </a:gs>
                    <a:gs pos="63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68" name="Groeperen 267"/>
              <p:cNvGrpSpPr/>
              <p:nvPr/>
            </p:nvGrpSpPr>
            <p:grpSpPr>
              <a:xfrm rot="5196223">
                <a:off x="7056910" y="2119011"/>
                <a:ext cx="259866" cy="214879"/>
                <a:chOff x="7887471" y="1803961"/>
                <a:chExt cx="259866" cy="265382"/>
              </a:xfrm>
            </p:grpSpPr>
            <p:sp>
              <p:nvSpPr>
                <p:cNvPr id="281" name="5-puntige ster 2"/>
                <p:cNvSpPr/>
                <p:nvPr/>
              </p:nvSpPr>
              <p:spPr>
                <a:xfrm>
                  <a:off x="7887471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82" name="5-puntige ster 2"/>
                <p:cNvSpPr/>
                <p:nvPr/>
              </p:nvSpPr>
              <p:spPr>
                <a:xfrm>
                  <a:off x="7974904" y="191044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83" name="5-puntige ster 2"/>
                <p:cNvSpPr/>
                <p:nvPr/>
              </p:nvSpPr>
              <p:spPr>
                <a:xfrm>
                  <a:off x="8017404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69" name="Groeperen 268"/>
              <p:cNvGrpSpPr/>
              <p:nvPr/>
            </p:nvGrpSpPr>
            <p:grpSpPr>
              <a:xfrm rot="1831317">
                <a:off x="8594628" y="1657290"/>
                <a:ext cx="259866" cy="239298"/>
                <a:chOff x="8177358" y="2224523"/>
                <a:chExt cx="259866" cy="265382"/>
              </a:xfrm>
            </p:grpSpPr>
            <p:sp>
              <p:nvSpPr>
                <p:cNvPr id="278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79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80" name="5-puntige ster 2"/>
                <p:cNvSpPr/>
                <p:nvPr/>
              </p:nvSpPr>
              <p:spPr>
                <a:xfrm>
                  <a:off x="8307291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70" name="Groeperen 269"/>
              <p:cNvGrpSpPr/>
              <p:nvPr/>
            </p:nvGrpSpPr>
            <p:grpSpPr>
              <a:xfrm rot="21018962">
                <a:off x="8782875" y="2078182"/>
                <a:ext cx="227543" cy="329992"/>
                <a:chOff x="8177358" y="2224523"/>
                <a:chExt cx="259866" cy="265382"/>
              </a:xfrm>
            </p:grpSpPr>
            <p:sp>
              <p:nvSpPr>
                <p:cNvPr id="275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76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77" name="5-puntige ster 2"/>
                <p:cNvSpPr/>
                <p:nvPr/>
              </p:nvSpPr>
              <p:spPr>
                <a:xfrm>
                  <a:off x="8307291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71" name="Groeperen 270"/>
              <p:cNvGrpSpPr/>
              <p:nvPr/>
            </p:nvGrpSpPr>
            <p:grpSpPr>
              <a:xfrm rot="4085240">
                <a:off x="8028455" y="1383558"/>
                <a:ext cx="238507" cy="239298"/>
                <a:chOff x="8177358" y="2224523"/>
                <a:chExt cx="259866" cy="265382"/>
              </a:xfrm>
            </p:grpSpPr>
            <p:sp>
              <p:nvSpPr>
                <p:cNvPr id="272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73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74" name="5-puntige ster 2"/>
                <p:cNvSpPr/>
                <p:nvPr/>
              </p:nvSpPr>
              <p:spPr>
                <a:xfrm>
                  <a:off x="8307291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FFFF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FFFF77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sp>
          <p:nvSpPr>
            <p:cNvPr id="335" name="Koorde 166"/>
            <p:cNvSpPr/>
            <p:nvPr/>
          </p:nvSpPr>
          <p:spPr>
            <a:xfrm rot="8388877">
              <a:off x="2197458" y="5128233"/>
              <a:ext cx="2008411" cy="1858926"/>
            </a:xfrm>
            <a:custGeom>
              <a:avLst/>
              <a:gdLst>
                <a:gd name="connsiteX0" fmla="*/ 770875 w 876019"/>
                <a:gd name="connsiteY0" fmla="*/ 710994 h 861821"/>
                <a:gd name="connsiteX1" fmla="*/ 360198 w 876019"/>
                <a:gd name="connsiteY1" fmla="*/ 854967 h 861821"/>
                <a:gd name="connsiteX2" fmla="*/ 25319 w 876019"/>
                <a:gd name="connsiteY2" fmla="*/ 575295 h 861821"/>
                <a:gd name="connsiteX3" fmla="*/ 109961 w 876019"/>
                <a:gd name="connsiteY3" fmla="*/ 145378 h 861821"/>
                <a:gd name="connsiteX4" fmla="*/ 770875 w 876019"/>
                <a:gd name="connsiteY4" fmla="*/ 710994 h 861821"/>
                <a:gd name="connsiteX0" fmla="*/ 770883 w 770883"/>
                <a:gd name="connsiteY0" fmla="*/ 565616 h 716452"/>
                <a:gd name="connsiteX1" fmla="*/ 360206 w 770883"/>
                <a:gd name="connsiteY1" fmla="*/ 709589 h 716452"/>
                <a:gd name="connsiteX2" fmla="*/ 25327 w 770883"/>
                <a:gd name="connsiteY2" fmla="*/ 429917 h 716452"/>
                <a:gd name="connsiteX3" fmla="*/ 109969 w 770883"/>
                <a:gd name="connsiteY3" fmla="*/ 0 h 716452"/>
                <a:gd name="connsiteX4" fmla="*/ 439105 w 770883"/>
                <a:gd name="connsiteY4" fmla="*/ 280906 h 716452"/>
                <a:gd name="connsiteX5" fmla="*/ 770883 w 770883"/>
                <a:gd name="connsiteY5" fmla="*/ 565616 h 716452"/>
                <a:gd name="connsiteX0" fmla="*/ 770883 w 770883"/>
                <a:gd name="connsiteY0" fmla="*/ 565616 h 716452"/>
                <a:gd name="connsiteX1" fmla="*/ 360206 w 770883"/>
                <a:gd name="connsiteY1" fmla="*/ 709589 h 716452"/>
                <a:gd name="connsiteX2" fmla="*/ 25327 w 770883"/>
                <a:gd name="connsiteY2" fmla="*/ 429917 h 716452"/>
                <a:gd name="connsiteX3" fmla="*/ 109969 w 770883"/>
                <a:gd name="connsiteY3" fmla="*/ 0 h 716452"/>
                <a:gd name="connsiteX4" fmla="*/ 498194 w 770883"/>
                <a:gd name="connsiteY4" fmla="*/ 197824 h 716452"/>
                <a:gd name="connsiteX5" fmla="*/ 770883 w 770883"/>
                <a:gd name="connsiteY5" fmla="*/ 565616 h 716452"/>
                <a:gd name="connsiteX0" fmla="*/ 770883 w 773032"/>
                <a:gd name="connsiteY0" fmla="*/ 565616 h 716452"/>
                <a:gd name="connsiteX1" fmla="*/ 360206 w 773032"/>
                <a:gd name="connsiteY1" fmla="*/ 709589 h 716452"/>
                <a:gd name="connsiteX2" fmla="*/ 25327 w 773032"/>
                <a:gd name="connsiteY2" fmla="*/ 429917 h 716452"/>
                <a:gd name="connsiteX3" fmla="*/ 109969 w 773032"/>
                <a:gd name="connsiteY3" fmla="*/ 0 h 716452"/>
                <a:gd name="connsiteX4" fmla="*/ 498194 w 773032"/>
                <a:gd name="connsiteY4" fmla="*/ 197824 h 716452"/>
                <a:gd name="connsiteX5" fmla="*/ 770883 w 773032"/>
                <a:gd name="connsiteY5" fmla="*/ 565616 h 716452"/>
                <a:gd name="connsiteX0" fmla="*/ 770883 w 773005"/>
                <a:gd name="connsiteY0" fmla="*/ 565616 h 716452"/>
                <a:gd name="connsiteX1" fmla="*/ 360206 w 773005"/>
                <a:gd name="connsiteY1" fmla="*/ 709589 h 716452"/>
                <a:gd name="connsiteX2" fmla="*/ 25327 w 773005"/>
                <a:gd name="connsiteY2" fmla="*/ 429917 h 716452"/>
                <a:gd name="connsiteX3" fmla="*/ 109969 w 773005"/>
                <a:gd name="connsiteY3" fmla="*/ 0 h 716452"/>
                <a:gd name="connsiteX4" fmla="*/ 498194 w 773005"/>
                <a:gd name="connsiteY4" fmla="*/ 197824 h 716452"/>
                <a:gd name="connsiteX5" fmla="*/ 770883 w 773005"/>
                <a:gd name="connsiteY5" fmla="*/ 565616 h 716452"/>
                <a:gd name="connsiteX0" fmla="*/ 770883 w 773861"/>
                <a:gd name="connsiteY0" fmla="*/ 565616 h 716452"/>
                <a:gd name="connsiteX1" fmla="*/ 360206 w 773861"/>
                <a:gd name="connsiteY1" fmla="*/ 709589 h 716452"/>
                <a:gd name="connsiteX2" fmla="*/ 25327 w 773861"/>
                <a:gd name="connsiteY2" fmla="*/ 429917 h 716452"/>
                <a:gd name="connsiteX3" fmla="*/ 109969 w 773861"/>
                <a:gd name="connsiteY3" fmla="*/ 0 h 716452"/>
                <a:gd name="connsiteX4" fmla="*/ 498194 w 773861"/>
                <a:gd name="connsiteY4" fmla="*/ 197824 h 716452"/>
                <a:gd name="connsiteX5" fmla="*/ 770883 w 773861"/>
                <a:gd name="connsiteY5" fmla="*/ 565616 h 716452"/>
                <a:gd name="connsiteX0" fmla="*/ 770883 w 773464"/>
                <a:gd name="connsiteY0" fmla="*/ 565616 h 716452"/>
                <a:gd name="connsiteX1" fmla="*/ 360206 w 773464"/>
                <a:gd name="connsiteY1" fmla="*/ 709589 h 716452"/>
                <a:gd name="connsiteX2" fmla="*/ 25327 w 773464"/>
                <a:gd name="connsiteY2" fmla="*/ 429917 h 716452"/>
                <a:gd name="connsiteX3" fmla="*/ 109969 w 773464"/>
                <a:gd name="connsiteY3" fmla="*/ 0 h 716452"/>
                <a:gd name="connsiteX4" fmla="*/ 498194 w 773464"/>
                <a:gd name="connsiteY4" fmla="*/ 197824 h 716452"/>
                <a:gd name="connsiteX5" fmla="*/ 770883 w 773464"/>
                <a:gd name="connsiteY5" fmla="*/ 565616 h 716452"/>
                <a:gd name="connsiteX0" fmla="*/ 770883 w 773815"/>
                <a:gd name="connsiteY0" fmla="*/ 565616 h 716452"/>
                <a:gd name="connsiteX1" fmla="*/ 360206 w 773815"/>
                <a:gd name="connsiteY1" fmla="*/ 709589 h 716452"/>
                <a:gd name="connsiteX2" fmla="*/ 25327 w 773815"/>
                <a:gd name="connsiteY2" fmla="*/ 429917 h 716452"/>
                <a:gd name="connsiteX3" fmla="*/ 109969 w 773815"/>
                <a:gd name="connsiteY3" fmla="*/ 0 h 716452"/>
                <a:gd name="connsiteX4" fmla="*/ 498194 w 773815"/>
                <a:gd name="connsiteY4" fmla="*/ 197824 h 716452"/>
                <a:gd name="connsiteX5" fmla="*/ 770883 w 773815"/>
                <a:gd name="connsiteY5" fmla="*/ 565616 h 716452"/>
                <a:gd name="connsiteX0" fmla="*/ 770883 w 773815"/>
                <a:gd name="connsiteY0" fmla="*/ 565616 h 716452"/>
                <a:gd name="connsiteX1" fmla="*/ 360206 w 773815"/>
                <a:gd name="connsiteY1" fmla="*/ 709589 h 716452"/>
                <a:gd name="connsiteX2" fmla="*/ 25327 w 773815"/>
                <a:gd name="connsiteY2" fmla="*/ 429917 h 716452"/>
                <a:gd name="connsiteX3" fmla="*/ 109969 w 773815"/>
                <a:gd name="connsiteY3" fmla="*/ 0 h 716452"/>
                <a:gd name="connsiteX4" fmla="*/ 498194 w 773815"/>
                <a:gd name="connsiteY4" fmla="*/ 197824 h 716452"/>
                <a:gd name="connsiteX5" fmla="*/ 770883 w 773815"/>
                <a:gd name="connsiteY5" fmla="*/ 565616 h 716452"/>
                <a:gd name="connsiteX0" fmla="*/ 770883 w 773815"/>
                <a:gd name="connsiteY0" fmla="*/ 565616 h 716452"/>
                <a:gd name="connsiteX1" fmla="*/ 360206 w 773815"/>
                <a:gd name="connsiteY1" fmla="*/ 709589 h 716452"/>
                <a:gd name="connsiteX2" fmla="*/ 25327 w 773815"/>
                <a:gd name="connsiteY2" fmla="*/ 429917 h 716452"/>
                <a:gd name="connsiteX3" fmla="*/ 109969 w 773815"/>
                <a:gd name="connsiteY3" fmla="*/ 0 h 716452"/>
                <a:gd name="connsiteX4" fmla="*/ 498194 w 773815"/>
                <a:gd name="connsiteY4" fmla="*/ 197824 h 716452"/>
                <a:gd name="connsiteX5" fmla="*/ 770883 w 773815"/>
                <a:gd name="connsiteY5" fmla="*/ 565616 h 716452"/>
                <a:gd name="connsiteX0" fmla="*/ 769923 w 772855"/>
                <a:gd name="connsiteY0" fmla="*/ 565616 h 716452"/>
                <a:gd name="connsiteX1" fmla="*/ 359246 w 772855"/>
                <a:gd name="connsiteY1" fmla="*/ 709589 h 716452"/>
                <a:gd name="connsiteX2" fmla="*/ 24367 w 772855"/>
                <a:gd name="connsiteY2" fmla="*/ 429917 h 716452"/>
                <a:gd name="connsiteX3" fmla="*/ 109009 w 772855"/>
                <a:gd name="connsiteY3" fmla="*/ 0 h 716452"/>
                <a:gd name="connsiteX4" fmla="*/ 497234 w 772855"/>
                <a:gd name="connsiteY4" fmla="*/ 197824 h 716452"/>
                <a:gd name="connsiteX5" fmla="*/ 769923 w 772855"/>
                <a:gd name="connsiteY5" fmla="*/ 565616 h 716452"/>
                <a:gd name="connsiteX0" fmla="*/ 769923 w 772855"/>
                <a:gd name="connsiteY0" fmla="*/ 565860 h 716696"/>
                <a:gd name="connsiteX1" fmla="*/ 359246 w 772855"/>
                <a:gd name="connsiteY1" fmla="*/ 709833 h 716696"/>
                <a:gd name="connsiteX2" fmla="*/ 24367 w 772855"/>
                <a:gd name="connsiteY2" fmla="*/ 430161 h 716696"/>
                <a:gd name="connsiteX3" fmla="*/ 109009 w 772855"/>
                <a:gd name="connsiteY3" fmla="*/ 244 h 716696"/>
                <a:gd name="connsiteX4" fmla="*/ 497234 w 772855"/>
                <a:gd name="connsiteY4" fmla="*/ 198068 h 716696"/>
                <a:gd name="connsiteX5" fmla="*/ 769923 w 772855"/>
                <a:gd name="connsiteY5" fmla="*/ 565860 h 716696"/>
                <a:gd name="connsiteX0" fmla="*/ 771397 w 774329"/>
                <a:gd name="connsiteY0" fmla="*/ 565860 h 716696"/>
                <a:gd name="connsiteX1" fmla="*/ 360720 w 774329"/>
                <a:gd name="connsiteY1" fmla="*/ 709833 h 716696"/>
                <a:gd name="connsiteX2" fmla="*/ 25841 w 774329"/>
                <a:gd name="connsiteY2" fmla="*/ 430161 h 716696"/>
                <a:gd name="connsiteX3" fmla="*/ 110483 w 774329"/>
                <a:gd name="connsiteY3" fmla="*/ 244 h 716696"/>
                <a:gd name="connsiteX4" fmla="*/ 498708 w 774329"/>
                <a:gd name="connsiteY4" fmla="*/ 198068 h 716696"/>
                <a:gd name="connsiteX5" fmla="*/ 771397 w 774329"/>
                <a:gd name="connsiteY5" fmla="*/ 565860 h 71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4329" h="716696">
                  <a:moveTo>
                    <a:pt x="771397" y="565860"/>
                  </a:moveTo>
                  <a:cubicBezTo>
                    <a:pt x="670230" y="682226"/>
                    <a:pt x="513891" y="737035"/>
                    <a:pt x="360720" y="709833"/>
                  </a:cubicBezTo>
                  <a:cubicBezTo>
                    <a:pt x="206211" y="682393"/>
                    <a:pt x="78449" y="575694"/>
                    <a:pt x="25841" y="430161"/>
                  </a:cubicBezTo>
                  <a:cubicBezTo>
                    <a:pt x="-27580" y="282380"/>
                    <a:pt x="2392" y="159978"/>
                    <a:pt x="110483" y="244"/>
                  </a:cubicBezTo>
                  <a:cubicBezTo>
                    <a:pt x="182901" y="-4114"/>
                    <a:pt x="317272" y="49392"/>
                    <a:pt x="498708" y="198068"/>
                  </a:cubicBezTo>
                  <a:cubicBezTo>
                    <a:pt x="680144" y="346744"/>
                    <a:pt x="794395" y="480566"/>
                    <a:pt x="771397" y="565860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16000"/>
              </a:schemeClr>
            </a:solidFill>
            <a:ln w="38100" cmpd="sng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63" name="Cilinder 262"/>
            <p:cNvSpPr/>
            <p:nvPr/>
          </p:nvSpPr>
          <p:spPr>
            <a:xfrm>
              <a:off x="1815158" y="4887303"/>
              <a:ext cx="2802459" cy="2055898"/>
            </a:xfrm>
            <a:prstGeom prst="can">
              <a:avLst>
                <a:gd name="adj" fmla="val 50000"/>
              </a:avLst>
            </a:prstGeom>
            <a:noFill/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9" name="Cilinder 178"/>
            <p:cNvSpPr/>
            <p:nvPr/>
          </p:nvSpPr>
          <p:spPr>
            <a:xfrm>
              <a:off x="6645370" y="940930"/>
              <a:ext cx="2802459" cy="2055898"/>
            </a:xfrm>
            <a:prstGeom prst="can">
              <a:avLst>
                <a:gd name="adj" fmla="val 50000"/>
              </a:avLst>
            </a:prstGeom>
            <a:noFill/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0" name="Cilinder 299"/>
            <p:cNvSpPr/>
            <p:nvPr/>
          </p:nvSpPr>
          <p:spPr>
            <a:xfrm>
              <a:off x="4999504" y="4887573"/>
              <a:ext cx="2802459" cy="2055898"/>
            </a:xfrm>
            <a:prstGeom prst="can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301" name="Groeperen 300"/>
            <p:cNvGrpSpPr/>
            <p:nvPr/>
          </p:nvGrpSpPr>
          <p:grpSpPr>
            <a:xfrm>
              <a:off x="5465511" y="5331999"/>
              <a:ext cx="1931015" cy="1093757"/>
              <a:chOff x="7079403" y="1385356"/>
              <a:chExt cx="1931015" cy="1093757"/>
            </a:xfrm>
          </p:grpSpPr>
          <p:grpSp>
            <p:nvGrpSpPr>
              <p:cNvPr id="303" name="Groeperen 302"/>
              <p:cNvGrpSpPr/>
              <p:nvPr/>
            </p:nvGrpSpPr>
            <p:grpSpPr>
              <a:xfrm>
                <a:off x="7887471" y="1803961"/>
                <a:ext cx="259866" cy="265382"/>
                <a:chOff x="7887471" y="1803961"/>
                <a:chExt cx="259866" cy="265382"/>
              </a:xfrm>
            </p:grpSpPr>
            <p:sp>
              <p:nvSpPr>
                <p:cNvPr id="332" name="5-puntige ster 2"/>
                <p:cNvSpPr/>
                <p:nvPr/>
              </p:nvSpPr>
              <p:spPr>
                <a:xfrm>
                  <a:off x="7887471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33" name="5-puntige ster 2"/>
                <p:cNvSpPr/>
                <p:nvPr/>
              </p:nvSpPr>
              <p:spPr>
                <a:xfrm>
                  <a:off x="7974904" y="191044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34" name="5-puntige ster 2"/>
                <p:cNvSpPr/>
                <p:nvPr/>
              </p:nvSpPr>
              <p:spPr>
                <a:xfrm>
                  <a:off x="8017404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10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st="12700" dir="2700000" sy="-23000" kx="-8004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329" name="5-puntige ster 2"/>
              <p:cNvSpPr/>
              <p:nvPr/>
            </p:nvSpPr>
            <p:spPr>
              <a:xfrm rot="20308674">
                <a:off x="7558513" y="2262728"/>
                <a:ext cx="129933" cy="158900"/>
              </a:xfrm>
              <a:custGeom>
                <a:avLst/>
                <a:gdLst>
                  <a:gd name="connsiteX0" fmla="*/ 2 w 2160000"/>
                  <a:gd name="connsiteY0" fmla="*/ 825044 h 2160000"/>
                  <a:gd name="connsiteX1" fmla="*/ 784949 w 2160000"/>
                  <a:gd name="connsiteY1" fmla="*/ 767014 h 2160000"/>
                  <a:gd name="connsiteX2" fmla="*/ 1080000 w 2160000"/>
                  <a:gd name="connsiteY2" fmla="*/ 0 h 2160000"/>
                  <a:gd name="connsiteX3" fmla="*/ 1375051 w 2160000"/>
                  <a:gd name="connsiteY3" fmla="*/ 767014 h 2160000"/>
                  <a:gd name="connsiteX4" fmla="*/ 2159998 w 2160000"/>
                  <a:gd name="connsiteY4" fmla="*/ 825044 h 2160000"/>
                  <a:gd name="connsiteX5" fmla="*/ 1557402 w 2160000"/>
                  <a:gd name="connsiteY5" fmla="*/ 1357116 h 2160000"/>
                  <a:gd name="connsiteX6" fmla="*/ 1747475 w 2160000"/>
                  <a:gd name="connsiteY6" fmla="*/ 2159995 h 2160000"/>
                  <a:gd name="connsiteX7" fmla="*/ 1080000 w 2160000"/>
                  <a:gd name="connsiteY7" fmla="*/ 1721818 h 2160000"/>
                  <a:gd name="connsiteX8" fmla="*/ 412525 w 2160000"/>
                  <a:gd name="connsiteY8" fmla="*/ 2159995 h 2160000"/>
                  <a:gd name="connsiteX9" fmla="*/ 602598 w 2160000"/>
                  <a:gd name="connsiteY9" fmla="*/ 1357116 h 2160000"/>
                  <a:gd name="connsiteX10" fmla="*/ 2 w 2160000"/>
                  <a:gd name="connsiteY10" fmla="*/ 825044 h 2160000"/>
                  <a:gd name="connsiteX0" fmla="*/ 0 w 2161179"/>
                  <a:gd name="connsiteY0" fmla="*/ 825044 h 2159995"/>
                  <a:gd name="connsiteX1" fmla="*/ 784947 w 2161179"/>
                  <a:gd name="connsiteY1" fmla="*/ 767014 h 2159995"/>
                  <a:gd name="connsiteX2" fmla="*/ 1079998 w 2161179"/>
                  <a:gd name="connsiteY2" fmla="*/ 0 h 2159995"/>
                  <a:gd name="connsiteX3" fmla="*/ 1375049 w 2161179"/>
                  <a:gd name="connsiteY3" fmla="*/ 767014 h 2159995"/>
                  <a:gd name="connsiteX4" fmla="*/ 2159996 w 2161179"/>
                  <a:gd name="connsiteY4" fmla="*/ 825044 h 2159995"/>
                  <a:gd name="connsiteX5" fmla="*/ 1557400 w 2161179"/>
                  <a:gd name="connsiteY5" fmla="*/ 1357116 h 2159995"/>
                  <a:gd name="connsiteX6" fmla="*/ 1747473 w 2161179"/>
                  <a:gd name="connsiteY6" fmla="*/ 2159995 h 2159995"/>
                  <a:gd name="connsiteX7" fmla="*/ 1079998 w 2161179"/>
                  <a:gd name="connsiteY7" fmla="*/ 1721818 h 2159995"/>
                  <a:gd name="connsiteX8" fmla="*/ 412523 w 2161179"/>
                  <a:gd name="connsiteY8" fmla="*/ 2159995 h 2159995"/>
                  <a:gd name="connsiteX9" fmla="*/ 602596 w 2161179"/>
                  <a:gd name="connsiteY9" fmla="*/ 1357116 h 2159995"/>
                  <a:gd name="connsiteX10" fmla="*/ 0 w 2161179"/>
                  <a:gd name="connsiteY10" fmla="*/ 825044 h 2159995"/>
                  <a:gd name="connsiteX0" fmla="*/ 0 w 2161179"/>
                  <a:gd name="connsiteY0" fmla="*/ 825044 h 2165129"/>
                  <a:gd name="connsiteX1" fmla="*/ 784947 w 2161179"/>
                  <a:gd name="connsiteY1" fmla="*/ 767014 h 2165129"/>
                  <a:gd name="connsiteX2" fmla="*/ 1079998 w 2161179"/>
                  <a:gd name="connsiteY2" fmla="*/ 0 h 2165129"/>
                  <a:gd name="connsiteX3" fmla="*/ 1375049 w 2161179"/>
                  <a:gd name="connsiteY3" fmla="*/ 767014 h 2165129"/>
                  <a:gd name="connsiteX4" fmla="*/ 2159996 w 2161179"/>
                  <a:gd name="connsiteY4" fmla="*/ 825044 h 2165129"/>
                  <a:gd name="connsiteX5" fmla="*/ 1557400 w 2161179"/>
                  <a:gd name="connsiteY5" fmla="*/ 1357116 h 2165129"/>
                  <a:gd name="connsiteX6" fmla="*/ 1747473 w 2161179"/>
                  <a:gd name="connsiteY6" fmla="*/ 2159995 h 2165129"/>
                  <a:gd name="connsiteX7" fmla="*/ 1079998 w 2161179"/>
                  <a:gd name="connsiteY7" fmla="*/ 1721818 h 2165129"/>
                  <a:gd name="connsiteX8" fmla="*/ 412523 w 2161179"/>
                  <a:gd name="connsiteY8" fmla="*/ 2159995 h 2165129"/>
                  <a:gd name="connsiteX9" fmla="*/ 602596 w 2161179"/>
                  <a:gd name="connsiteY9" fmla="*/ 1357116 h 2165129"/>
                  <a:gd name="connsiteX10" fmla="*/ 0 w 2161179"/>
                  <a:gd name="connsiteY10" fmla="*/ 825044 h 2165129"/>
                  <a:gd name="connsiteX0" fmla="*/ 0 w 2161179"/>
                  <a:gd name="connsiteY0" fmla="*/ 825044 h 2165129"/>
                  <a:gd name="connsiteX1" fmla="*/ 784947 w 2161179"/>
                  <a:gd name="connsiteY1" fmla="*/ 767014 h 2165129"/>
                  <a:gd name="connsiteX2" fmla="*/ 1079998 w 2161179"/>
                  <a:gd name="connsiteY2" fmla="*/ 0 h 2165129"/>
                  <a:gd name="connsiteX3" fmla="*/ 1375049 w 2161179"/>
                  <a:gd name="connsiteY3" fmla="*/ 767014 h 2165129"/>
                  <a:gd name="connsiteX4" fmla="*/ 2159996 w 2161179"/>
                  <a:gd name="connsiteY4" fmla="*/ 825044 h 2165129"/>
                  <a:gd name="connsiteX5" fmla="*/ 1557400 w 2161179"/>
                  <a:gd name="connsiteY5" fmla="*/ 1357116 h 2165129"/>
                  <a:gd name="connsiteX6" fmla="*/ 1747473 w 2161179"/>
                  <a:gd name="connsiteY6" fmla="*/ 2159995 h 2165129"/>
                  <a:gd name="connsiteX7" fmla="*/ 1079998 w 2161179"/>
                  <a:gd name="connsiteY7" fmla="*/ 1721818 h 2165129"/>
                  <a:gd name="connsiteX8" fmla="*/ 412523 w 2161179"/>
                  <a:gd name="connsiteY8" fmla="*/ 2159995 h 2165129"/>
                  <a:gd name="connsiteX9" fmla="*/ 602596 w 2161179"/>
                  <a:gd name="connsiteY9" fmla="*/ 1357116 h 2165129"/>
                  <a:gd name="connsiteX10" fmla="*/ 0 w 2161179"/>
                  <a:gd name="connsiteY10" fmla="*/ 825044 h 2165129"/>
                  <a:gd name="connsiteX0" fmla="*/ 31916 w 2193095"/>
                  <a:gd name="connsiteY0" fmla="*/ 825044 h 2165129"/>
                  <a:gd name="connsiteX1" fmla="*/ 816863 w 2193095"/>
                  <a:gd name="connsiteY1" fmla="*/ 767014 h 2165129"/>
                  <a:gd name="connsiteX2" fmla="*/ 1111914 w 2193095"/>
                  <a:gd name="connsiteY2" fmla="*/ 0 h 2165129"/>
                  <a:gd name="connsiteX3" fmla="*/ 1406965 w 2193095"/>
                  <a:gd name="connsiteY3" fmla="*/ 767014 h 2165129"/>
                  <a:gd name="connsiteX4" fmla="*/ 2191912 w 2193095"/>
                  <a:gd name="connsiteY4" fmla="*/ 825044 h 2165129"/>
                  <a:gd name="connsiteX5" fmla="*/ 1589316 w 2193095"/>
                  <a:gd name="connsiteY5" fmla="*/ 1357116 h 2165129"/>
                  <a:gd name="connsiteX6" fmla="*/ 1779389 w 2193095"/>
                  <a:gd name="connsiteY6" fmla="*/ 2159995 h 2165129"/>
                  <a:gd name="connsiteX7" fmla="*/ 1111914 w 2193095"/>
                  <a:gd name="connsiteY7" fmla="*/ 1721818 h 2165129"/>
                  <a:gd name="connsiteX8" fmla="*/ 444439 w 2193095"/>
                  <a:gd name="connsiteY8" fmla="*/ 2159995 h 2165129"/>
                  <a:gd name="connsiteX9" fmla="*/ 634512 w 2193095"/>
                  <a:gd name="connsiteY9" fmla="*/ 1357116 h 2165129"/>
                  <a:gd name="connsiteX10" fmla="*/ 31916 w 2193095"/>
                  <a:gd name="connsiteY10" fmla="*/ 825044 h 2165129"/>
                  <a:gd name="connsiteX0" fmla="*/ 31916 w 2193095"/>
                  <a:gd name="connsiteY0" fmla="*/ 825044 h 2220575"/>
                  <a:gd name="connsiteX1" fmla="*/ 816863 w 2193095"/>
                  <a:gd name="connsiteY1" fmla="*/ 767014 h 2220575"/>
                  <a:gd name="connsiteX2" fmla="*/ 1111914 w 2193095"/>
                  <a:gd name="connsiteY2" fmla="*/ 0 h 2220575"/>
                  <a:gd name="connsiteX3" fmla="*/ 1406965 w 2193095"/>
                  <a:gd name="connsiteY3" fmla="*/ 767014 h 2220575"/>
                  <a:gd name="connsiteX4" fmla="*/ 2191912 w 2193095"/>
                  <a:gd name="connsiteY4" fmla="*/ 825044 h 2220575"/>
                  <a:gd name="connsiteX5" fmla="*/ 1589316 w 2193095"/>
                  <a:gd name="connsiteY5" fmla="*/ 1357116 h 2220575"/>
                  <a:gd name="connsiteX6" fmla="*/ 1779389 w 2193095"/>
                  <a:gd name="connsiteY6" fmla="*/ 2159995 h 2220575"/>
                  <a:gd name="connsiteX7" fmla="*/ 1111914 w 2193095"/>
                  <a:gd name="connsiteY7" fmla="*/ 1721818 h 2220575"/>
                  <a:gd name="connsiteX8" fmla="*/ 444439 w 2193095"/>
                  <a:gd name="connsiteY8" fmla="*/ 2159995 h 2220575"/>
                  <a:gd name="connsiteX9" fmla="*/ 634512 w 2193095"/>
                  <a:gd name="connsiteY9" fmla="*/ 1357116 h 2220575"/>
                  <a:gd name="connsiteX10" fmla="*/ 31916 w 2193095"/>
                  <a:gd name="connsiteY10" fmla="*/ 825044 h 2220575"/>
                  <a:gd name="connsiteX0" fmla="*/ 13920 w 2175099"/>
                  <a:gd name="connsiteY0" fmla="*/ 825044 h 2220575"/>
                  <a:gd name="connsiteX1" fmla="*/ 798867 w 2175099"/>
                  <a:gd name="connsiteY1" fmla="*/ 767014 h 2220575"/>
                  <a:gd name="connsiteX2" fmla="*/ 1093918 w 2175099"/>
                  <a:gd name="connsiteY2" fmla="*/ 0 h 2220575"/>
                  <a:gd name="connsiteX3" fmla="*/ 1388969 w 2175099"/>
                  <a:gd name="connsiteY3" fmla="*/ 767014 h 2220575"/>
                  <a:gd name="connsiteX4" fmla="*/ 2173916 w 2175099"/>
                  <a:gd name="connsiteY4" fmla="*/ 825044 h 2220575"/>
                  <a:gd name="connsiteX5" fmla="*/ 1571320 w 2175099"/>
                  <a:gd name="connsiteY5" fmla="*/ 1357116 h 2220575"/>
                  <a:gd name="connsiteX6" fmla="*/ 1761393 w 2175099"/>
                  <a:gd name="connsiteY6" fmla="*/ 2159995 h 2220575"/>
                  <a:gd name="connsiteX7" fmla="*/ 1093918 w 2175099"/>
                  <a:gd name="connsiteY7" fmla="*/ 1721818 h 2220575"/>
                  <a:gd name="connsiteX8" fmla="*/ 426443 w 2175099"/>
                  <a:gd name="connsiteY8" fmla="*/ 2159995 h 2220575"/>
                  <a:gd name="connsiteX9" fmla="*/ 616516 w 2175099"/>
                  <a:gd name="connsiteY9" fmla="*/ 1357116 h 2220575"/>
                  <a:gd name="connsiteX10" fmla="*/ 13920 w 2175099"/>
                  <a:gd name="connsiteY10" fmla="*/ 825044 h 2220575"/>
                  <a:gd name="connsiteX0" fmla="*/ 13920 w 2185853"/>
                  <a:gd name="connsiteY0" fmla="*/ 825044 h 2220575"/>
                  <a:gd name="connsiteX1" fmla="*/ 798867 w 2185853"/>
                  <a:gd name="connsiteY1" fmla="*/ 767014 h 2220575"/>
                  <a:gd name="connsiteX2" fmla="*/ 1093918 w 2185853"/>
                  <a:gd name="connsiteY2" fmla="*/ 0 h 2220575"/>
                  <a:gd name="connsiteX3" fmla="*/ 1388969 w 2185853"/>
                  <a:gd name="connsiteY3" fmla="*/ 767014 h 2220575"/>
                  <a:gd name="connsiteX4" fmla="*/ 2173916 w 2185853"/>
                  <a:gd name="connsiteY4" fmla="*/ 825044 h 2220575"/>
                  <a:gd name="connsiteX5" fmla="*/ 1571320 w 2185853"/>
                  <a:gd name="connsiteY5" fmla="*/ 1357116 h 2220575"/>
                  <a:gd name="connsiteX6" fmla="*/ 1761393 w 2185853"/>
                  <a:gd name="connsiteY6" fmla="*/ 2159995 h 2220575"/>
                  <a:gd name="connsiteX7" fmla="*/ 1093918 w 2185853"/>
                  <a:gd name="connsiteY7" fmla="*/ 1721818 h 2220575"/>
                  <a:gd name="connsiteX8" fmla="*/ 426443 w 2185853"/>
                  <a:gd name="connsiteY8" fmla="*/ 2159995 h 2220575"/>
                  <a:gd name="connsiteX9" fmla="*/ 616516 w 2185853"/>
                  <a:gd name="connsiteY9" fmla="*/ 1357116 h 2220575"/>
                  <a:gd name="connsiteX10" fmla="*/ 13920 w 2185853"/>
                  <a:gd name="connsiteY10" fmla="*/ 825044 h 2220575"/>
                  <a:gd name="connsiteX0" fmla="*/ 13920 w 2185853"/>
                  <a:gd name="connsiteY0" fmla="*/ 825229 h 2220760"/>
                  <a:gd name="connsiteX1" fmla="*/ 798867 w 2185853"/>
                  <a:gd name="connsiteY1" fmla="*/ 767199 h 2220760"/>
                  <a:gd name="connsiteX2" fmla="*/ 1093918 w 2185853"/>
                  <a:gd name="connsiteY2" fmla="*/ 185 h 2220760"/>
                  <a:gd name="connsiteX3" fmla="*/ 1388969 w 2185853"/>
                  <a:gd name="connsiteY3" fmla="*/ 767199 h 2220760"/>
                  <a:gd name="connsiteX4" fmla="*/ 2173916 w 2185853"/>
                  <a:gd name="connsiteY4" fmla="*/ 825229 h 2220760"/>
                  <a:gd name="connsiteX5" fmla="*/ 1571320 w 2185853"/>
                  <a:gd name="connsiteY5" fmla="*/ 1357301 h 2220760"/>
                  <a:gd name="connsiteX6" fmla="*/ 1761393 w 2185853"/>
                  <a:gd name="connsiteY6" fmla="*/ 2160180 h 2220760"/>
                  <a:gd name="connsiteX7" fmla="*/ 1093918 w 2185853"/>
                  <a:gd name="connsiteY7" fmla="*/ 1722003 h 2220760"/>
                  <a:gd name="connsiteX8" fmla="*/ 426443 w 2185853"/>
                  <a:gd name="connsiteY8" fmla="*/ 2160180 h 2220760"/>
                  <a:gd name="connsiteX9" fmla="*/ 616516 w 2185853"/>
                  <a:gd name="connsiteY9" fmla="*/ 1357301 h 2220760"/>
                  <a:gd name="connsiteX10" fmla="*/ 13920 w 2185853"/>
                  <a:gd name="connsiteY10" fmla="*/ 825229 h 2220760"/>
                  <a:gd name="connsiteX0" fmla="*/ 13920 w 2185853"/>
                  <a:gd name="connsiteY0" fmla="*/ 719433 h 2114964"/>
                  <a:gd name="connsiteX1" fmla="*/ 798867 w 2185853"/>
                  <a:gd name="connsiteY1" fmla="*/ 661403 h 2114964"/>
                  <a:gd name="connsiteX2" fmla="*/ 1203985 w 2185853"/>
                  <a:gd name="connsiteY2" fmla="*/ 222 h 2114964"/>
                  <a:gd name="connsiteX3" fmla="*/ 1388969 w 2185853"/>
                  <a:gd name="connsiteY3" fmla="*/ 661403 h 2114964"/>
                  <a:gd name="connsiteX4" fmla="*/ 2173916 w 2185853"/>
                  <a:gd name="connsiteY4" fmla="*/ 719433 h 2114964"/>
                  <a:gd name="connsiteX5" fmla="*/ 1571320 w 2185853"/>
                  <a:gd name="connsiteY5" fmla="*/ 1251505 h 2114964"/>
                  <a:gd name="connsiteX6" fmla="*/ 1761393 w 2185853"/>
                  <a:gd name="connsiteY6" fmla="*/ 2054384 h 2114964"/>
                  <a:gd name="connsiteX7" fmla="*/ 1093918 w 2185853"/>
                  <a:gd name="connsiteY7" fmla="*/ 1616207 h 2114964"/>
                  <a:gd name="connsiteX8" fmla="*/ 426443 w 2185853"/>
                  <a:gd name="connsiteY8" fmla="*/ 2054384 h 2114964"/>
                  <a:gd name="connsiteX9" fmla="*/ 616516 w 2185853"/>
                  <a:gd name="connsiteY9" fmla="*/ 1251505 h 2114964"/>
                  <a:gd name="connsiteX10" fmla="*/ 13920 w 2185853"/>
                  <a:gd name="connsiteY10" fmla="*/ 719433 h 2114964"/>
                  <a:gd name="connsiteX0" fmla="*/ 13920 w 2185853"/>
                  <a:gd name="connsiteY0" fmla="*/ 725218 h 2120749"/>
                  <a:gd name="connsiteX1" fmla="*/ 798867 w 2185853"/>
                  <a:gd name="connsiteY1" fmla="*/ 667188 h 2120749"/>
                  <a:gd name="connsiteX2" fmla="*/ 1203985 w 2185853"/>
                  <a:gd name="connsiteY2" fmla="*/ 6007 h 2120749"/>
                  <a:gd name="connsiteX3" fmla="*/ 1388969 w 2185853"/>
                  <a:gd name="connsiteY3" fmla="*/ 667188 h 2120749"/>
                  <a:gd name="connsiteX4" fmla="*/ 2173916 w 2185853"/>
                  <a:gd name="connsiteY4" fmla="*/ 725218 h 2120749"/>
                  <a:gd name="connsiteX5" fmla="*/ 1571320 w 2185853"/>
                  <a:gd name="connsiteY5" fmla="*/ 1257290 h 2120749"/>
                  <a:gd name="connsiteX6" fmla="*/ 1761393 w 2185853"/>
                  <a:gd name="connsiteY6" fmla="*/ 2060169 h 2120749"/>
                  <a:gd name="connsiteX7" fmla="*/ 1093918 w 2185853"/>
                  <a:gd name="connsiteY7" fmla="*/ 1621992 h 2120749"/>
                  <a:gd name="connsiteX8" fmla="*/ 426443 w 2185853"/>
                  <a:gd name="connsiteY8" fmla="*/ 2060169 h 2120749"/>
                  <a:gd name="connsiteX9" fmla="*/ 616516 w 2185853"/>
                  <a:gd name="connsiteY9" fmla="*/ 1257290 h 2120749"/>
                  <a:gd name="connsiteX10" fmla="*/ 13920 w 2185853"/>
                  <a:gd name="connsiteY10" fmla="*/ 725218 h 2120749"/>
                  <a:gd name="connsiteX0" fmla="*/ 13920 w 2185853"/>
                  <a:gd name="connsiteY0" fmla="*/ 725218 h 2076946"/>
                  <a:gd name="connsiteX1" fmla="*/ 798867 w 2185853"/>
                  <a:gd name="connsiteY1" fmla="*/ 667188 h 2076946"/>
                  <a:gd name="connsiteX2" fmla="*/ 1203985 w 2185853"/>
                  <a:gd name="connsiteY2" fmla="*/ 6007 h 2076946"/>
                  <a:gd name="connsiteX3" fmla="*/ 1388969 w 2185853"/>
                  <a:gd name="connsiteY3" fmla="*/ 667188 h 2076946"/>
                  <a:gd name="connsiteX4" fmla="*/ 2173916 w 2185853"/>
                  <a:gd name="connsiteY4" fmla="*/ 725218 h 2076946"/>
                  <a:gd name="connsiteX5" fmla="*/ 1571320 w 2185853"/>
                  <a:gd name="connsiteY5" fmla="*/ 1257290 h 2076946"/>
                  <a:gd name="connsiteX6" fmla="*/ 1761393 w 2185853"/>
                  <a:gd name="connsiteY6" fmla="*/ 2060169 h 2076946"/>
                  <a:gd name="connsiteX7" fmla="*/ 1093918 w 2185853"/>
                  <a:gd name="connsiteY7" fmla="*/ 1621992 h 2076946"/>
                  <a:gd name="connsiteX8" fmla="*/ 426443 w 2185853"/>
                  <a:gd name="connsiteY8" fmla="*/ 2060169 h 2076946"/>
                  <a:gd name="connsiteX9" fmla="*/ 616516 w 2185853"/>
                  <a:gd name="connsiteY9" fmla="*/ 1257290 h 2076946"/>
                  <a:gd name="connsiteX10" fmla="*/ 13920 w 2185853"/>
                  <a:gd name="connsiteY10" fmla="*/ 725218 h 2076946"/>
                  <a:gd name="connsiteX0" fmla="*/ 13920 w 2185853"/>
                  <a:gd name="connsiteY0" fmla="*/ 725218 h 2065303"/>
                  <a:gd name="connsiteX1" fmla="*/ 798867 w 2185853"/>
                  <a:gd name="connsiteY1" fmla="*/ 667188 h 2065303"/>
                  <a:gd name="connsiteX2" fmla="*/ 1203985 w 2185853"/>
                  <a:gd name="connsiteY2" fmla="*/ 6007 h 2065303"/>
                  <a:gd name="connsiteX3" fmla="*/ 1388969 w 2185853"/>
                  <a:gd name="connsiteY3" fmla="*/ 667188 h 2065303"/>
                  <a:gd name="connsiteX4" fmla="*/ 2173916 w 2185853"/>
                  <a:gd name="connsiteY4" fmla="*/ 725218 h 2065303"/>
                  <a:gd name="connsiteX5" fmla="*/ 1571320 w 2185853"/>
                  <a:gd name="connsiteY5" fmla="*/ 1257290 h 2065303"/>
                  <a:gd name="connsiteX6" fmla="*/ 1659793 w 2185853"/>
                  <a:gd name="connsiteY6" fmla="*/ 1823102 h 2065303"/>
                  <a:gd name="connsiteX7" fmla="*/ 1093918 w 2185853"/>
                  <a:gd name="connsiteY7" fmla="*/ 1621992 h 2065303"/>
                  <a:gd name="connsiteX8" fmla="*/ 426443 w 2185853"/>
                  <a:gd name="connsiteY8" fmla="*/ 2060169 h 2065303"/>
                  <a:gd name="connsiteX9" fmla="*/ 616516 w 2185853"/>
                  <a:gd name="connsiteY9" fmla="*/ 1257290 h 2065303"/>
                  <a:gd name="connsiteX10" fmla="*/ 13920 w 2185853"/>
                  <a:gd name="connsiteY10" fmla="*/ 725218 h 2065303"/>
                  <a:gd name="connsiteX0" fmla="*/ 13920 w 2185853"/>
                  <a:gd name="connsiteY0" fmla="*/ 725218 h 2081258"/>
                  <a:gd name="connsiteX1" fmla="*/ 798867 w 2185853"/>
                  <a:gd name="connsiteY1" fmla="*/ 667188 h 2081258"/>
                  <a:gd name="connsiteX2" fmla="*/ 1203985 w 2185853"/>
                  <a:gd name="connsiteY2" fmla="*/ 6007 h 2081258"/>
                  <a:gd name="connsiteX3" fmla="*/ 1388969 w 2185853"/>
                  <a:gd name="connsiteY3" fmla="*/ 667188 h 2081258"/>
                  <a:gd name="connsiteX4" fmla="*/ 2173916 w 2185853"/>
                  <a:gd name="connsiteY4" fmla="*/ 725218 h 2081258"/>
                  <a:gd name="connsiteX5" fmla="*/ 1571320 w 2185853"/>
                  <a:gd name="connsiteY5" fmla="*/ 1257290 h 2081258"/>
                  <a:gd name="connsiteX6" fmla="*/ 1659793 w 2185853"/>
                  <a:gd name="connsiteY6" fmla="*/ 1823102 h 2081258"/>
                  <a:gd name="connsiteX7" fmla="*/ 1093918 w 2185853"/>
                  <a:gd name="connsiteY7" fmla="*/ 1621992 h 2081258"/>
                  <a:gd name="connsiteX8" fmla="*/ 426443 w 2185853"/>
                  <a:gd name="connsiteY8" fmla="*/ 2060169 h 2081258"/>
                  <a:gd name="connsiteX9" fmla="*/ 616516 w 2185853"/>
                  <a:gd name="connsiteY9" fmla="*/ 1257290 h 2081258"/>
                  <a:gd name="connsiteX10" fmla="*/ 13920 w 2185853"/>
                  <a:gd name="connsiteY10" fmla="*/ 725218 h 2081258"/>
                  <a:gd name="connsiteX0" fmla="*/ 13920 w 2185853"/>
                  <a:gd name="connsiteY0" fmla="*/ 725218 h 1849772"/>
                  <a:gd name="connsiteX1" fmla="*/ 798867 w 2185853"/>
                  <a:gd name="connsiteY1" fmla="*/ 667188 h 1849772"/>
                  <a:gd name="connsiteX2" fmla="*/ 1203985 w 2185853"/>
                  <a:gd name="connsiteY2" fmla="*/ 6007 h 1849772"/>
                  <a:gd name="connsiteX3" fmla="*/ 1388969 w 2185853"/>
                  <a:gd name="connsiteY3" fmla="*/ 667188 h 1849772"/>
                  <a:gd name="connsiteX4" fmla="*/ 2173916 w 2185853"/>
                  <a:gd name="connsiteY4" fmla="*/ 725218 h 1849772"/>
                  <a:gd name="connsiteX5" fmla="*/ 1571320 w 2185853"/>
                  <a:gd name="connsiteY5" fmla="*/ 1257290 h 1849772"/>
                  <a:gd name="connsiteX6" fmla="*/ 1659793 w 2185853"/>
                  <a:gd name="connsiteY6" fmla="*/ 1823102 h 1849772"/>
                  <a:gd name="connsiteX7" fmla="*/ 1093918 w 2185853"/>
                  <a:gd name="connsiteY7" fmla="*/ 1621992 h 1849772"/>
                  <a:gd name="connsiteX8" fmla="*/ 460310 w 2185853"/>
                  <a:gd name="connsiteY8" fmla="*/ 1759602 h 1849772"/>
                  <a:gd name="connsiteX9" fmla="*/ 616516 w 2185853"/>
                  <a:gd name="connsiteY9" fmla="*/ 1257290 h 1849772"/>
                  <a:gd name="connsiteX10" fmla="*/ 13920 w 2185853"/>
                  <a:gd name="connsiteY10" fmla="*/ 725218 h 1849772"/>
                  <a:gd name="connsiteX0" fmla="*/ 13920 w 2185853"/>
                  <a:gd name="connsiteY0" fmla="*/ 725218 h 1849772"/>
                  <a:gd name="connsiteX1" fmla="*/ 798867 w 2185853"/>
                  <a:gd name="connsiteY1" fmla="*/ 667188 h 1849772"/>
                  <a:gd name="connsiteX2" fmla="*/ 1203985 w 2185853"/>
                  <a:gd name="connsiteY2" fmla="*/ 6007 h 1849772"/>
                  <a:gd name="connsiteX3" fmla="*/ 1388969 w 2185853"/>
                  <a:gd name="connsiteY3" fmla="*/ 667188 h 1849772"/>
                  <a:gd name="connsiteX4" fmla="*/ 2173916 w 2185853"/>
                  <a:gd name="connsiteY4" fmla="*/ 725218 h 1849772"/>
                  <a:gd name="connsiteX5" fmla="*/ 1571320 w 2185853"/>
                  <a:gd name="connsiteY5" fmla="*/ 1257290 h 1849772"/>
                  <a:gd name="connsiteX6" fmla="*/ 1659793 w 2185853"/>
                  <a:gd name="connsiteY6" fmla="*/ 1823102 h 1849772"/>
                  <a:gd name="connsiteX7" fmla="*/ 1093918 w 2185853"/>
                  <a:gd name="connsiteY7" fmla="*/ 1621992 h 1849772"/>
                  <a:gd name="connsiteX8" fmla="*/ 460310 w 2185853"/>
                  <a:gd name="connsiteY8" fmla="*/ 1759602 h 1849772"/>
                  <a:gd name="connsiteX9" fmla="*/ 616516 w 2185853"/>
                  <a:gd name="connsiteY9" fmla="*/ 1257290 h 1849772"/>
                  <a:gd name="connsiteX10" fmla="*/ 13920 w 2185853"/>
                  <a:gd name="connsiteY10" fmla="*/ 725218 h 1849772"/>
                  <a:gd name="connsiteX0" fmla="*/ 13920 w 2185853"/>
                  <a:gd name="connsiteY0" fmla="*/ 719340 h 1843894"/>
                  <a:gd name="connsiteX1" fmla="*/ 1203985 w 2185853"/>
                  <a:gd name="connsiteY1" fmla="*/ 129 h 1843894"/>
                  <a:gd name="connsiteX2" fmla="*/ 1388969 w 2185853"/>
                  <a:gd name="connsiteY2" fmla="*/ 661310 h 1843894"/>
                  <a:gd name="connsiteX3" fmla="*/ 2173916 w 2185853"/>
                  <a:gd name="connsiteY3" fmla="*/ 719340 h 1843894"/>
                  <a:gd name="connsiteX4" fmla="*/ 1571320 w 2185853"/>
                  <a:gd name="connsiteY4" fmla="*/ 1251412 h 1843894"/>
                  <a:gd name="connsiteX5" fmla="*/ 1659793 w 2185853"/>
                  <a:gd name="connsiteY5" fmla="*/ 1817224 h 1843894"/>
                  <a:gd name="connsiteX6" fmla="*/ 1093918 w 2185853"/>
                  <a:gd name="connsiteY6" fmla="*/ 1616114 h 1843894"/>
                  <a:gd name="connsiteX7" fmla="*/ 460310 w 2185853"/>
                  <a:gd name="connsiteY7" fmla="*/ 1753724 h 1843894"/>
                  <a:gd name="connsiteX8" fmla="*/ 616516 w 2185853"/>
                  <a:gd name="connsiteY8" fmla="*/ 1251412 h 1843894"/>
                  <a:gd name="connsiteX9" fmla="*/ 13920 w 2185853"/>
                  <a:gd name="connsiteY9" fmla="*/ 719340 h 1843894"/>
                  <a:gd name="connsiteX0" fmla="*/ 13920 w 2185853"/>
                  <a:gd name="connsiteY0" fmla="*/ 719212 h 1843766"/>
                  <a:gd name="connsiteX1" fmla="*/ 1203985 w 2185853"/>
                  <a:gd name="connsiteY1" fmla="*/ 1 h 1843766"/>
                  <a:gd name="connsiteX2" fmla="*/ 2173916 w 2185853"/>
                  <a:gd name="connsiteY2" fmla="*/ 719212 h 1843766"/>
                  <a:gd name="connsiteX3" fmla="*/ 1571320 w 2185853"/>
                  <a:gd name="connsiteY3" fmla="*/ 1251284 h 1843766"/>
                  <a:gd name="connsiteX4" fmla="*/ 1659793 w 2185853"/>
                  <a:gd name="connsiteY4" fmla="*/ 1817096 h 1843766"/>
                  <a:gd name="connsiteX5" fmla="*/ 1093918 w 2185853"/>
                  <a:gd name="connsiteY5" fmla="*/ 1615986 h 1843766"/>
                  <a:gd name="connsiteX6" fmla="*/ 460310 w 2185853"/>
                  <a:gd name="connsiteY6" fmla="*/ 1753596 h 1843766"/>
                  <a:gd name="connsiteX7" fmla="*/ 616516 w 2185853"/>
                  <a:gd name="connsiteY7" fmla="*/ 1251284 h 1843766"/>
                  <a:gd name="connsiteX8" fmla="*/ 13920 w 2185853"/>
                  <a:gd name="connsiteY8" fmla="*/ 719212 h 1843766"/>
                  <a:gd name="connsiteX0" fmla="*/ 13920 w 2183197"/>
                  <a:gd name="connsiteY0" fmla="*/ 719212 h 1854180"/>
                  <a:gd name="connsiteX1" fmla="*/ 1203985 w 2183197"/>
                  <a:gd name="connsiteY1" fmla="*/ 1 h 1854180"/>
                  <a:gd name="connsiteX2" fmla="*/ 2173916 w 2183197"/>
                  <a:gd name="connsiteY2" fmla="*/ 719212 h 1854180"/>
                  <a:gd name="connsiteX3" fmla="*/ 1659793 w 2183197"/>
                  <a:gd name="connsiteY3" fmla="*/ 1817096 h 1854180"/>
                  <a:gd name="connsiteX4" fmla="*/ 1093918 w 2183197"/>
                  <a:gd name="connsiteY4" fmla="*/ 1615986 h 1854180"/>
                  <a:gd name="connsiteX5" fmla="*/ 460310 w 2183197"/>
                  <a:gd name="connsiteY5" fmla="*/ 1753596 h 1854180"/>
                  <a:gd name="connsiteX6" fmla="*/ 616516 w 2183197"/>
                  <a:gd name="connsiteY6" fmla="*/ 1251284 h 1854180"/>
                  <a:gd name="connsiteX7" fmla="*/ 13920 w 2183197"/>
                  <a:gd name="connsiteY7" fmla="*/ 719212 h 1854180"/>
                  <a:gd name="connsiteX0" fmla="*/ 13920 w 2185725"/>
                  <a:gd name="connsiteY0" fmla="*/ 719212 h 1898250"/>
                  <a:gd name="connsiteX1" fmla="*/ 1203985 w 2185725"/>
                  <a:gd name="connsiteY1" fmla="*/ 1 h 1898250"/>
                  <a:gd name="connsiteX2" fmla="*/ 2173916 w 2185725"/>
                  <a:gd name="connsiteY2" fmla="*/ 719212 h 1898250"/>
                  <a:gd name="connsiteX3" fmla="*/ 1659793 w 2185725"/>
                  <a:gd name="connsiteY3" fmla="*/ 1817096 h 1898250"/>
                  <a:gd name="connsiteX4" fmla="*/ 460310 w 2185725"/>
                  <a:gd name="connsiteY4" fmla="*/ 1753596 h 1898250"/>
                  <a:gd name="connsiteX5" fmla="*/ 616516 w 2185725"/>
                  <a:gd name="connsiteY5" fmla="*/ 1251284 h 1898250"/>
                  <a:gd name="connsiteX6" fmla="*/ 13920 w 2185725"/>
                  <a:gd name="connsiteY6" fmla="*/ 719212 h 1898250"/>
                  <a:gd name="connsiteX0" fmla="*/ 29053 w 2200858"/>
                  <a:gd name="connsiteY0" fmla="*/ 719212 h 1898250"/>
                  <a:gd name="connsiteX1" fmla="*/ 1219118 w 2200858"/>
                  <a:gd name="connsiteY1" fmla="*/ 1 h 1898250"/>
                  <a:gd name="connsiteX2" fmla="*/ 2189049 w 2200858"/>
                  <a:gd name="connsiteY2" fmla="*/ 719212 h 1898250"/>
                  <a:gd name="connsiteX3" fmla="*/ 1674926 w 2200858"/>
                  <a:gd name="connsiteY3" fmla="*/ 1817096 h 1898250"/>
                  <a:gd name="connsiteX4" fmla="*/ 475443 w 2200858"/>
                  <a:gd name="connsiteY4" fmla="*/ 1753596 h 1898250"/>
                  <a:gd name="connsiteX5" fmla="*/ 29053 w 2200858"/>
                  <a:gd name="connsiteY5" fmla="*/ 719212 h 1898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00858" h="1898250">
                    <a:moveTo>
                      <a:pt x="29053" y="719212"/>
                    </a:moveTo>
                    <a:cubicBezTo>
                      <a:pt x="152999" y="426946"/>
                      <a:pt x="859119" y="1"/>
                      <a:pt x="1219118" y="1"/>
                    </a:cubicBezTo>
                    <a:cubicBezTo>
                      <a:pt x="1579117" y="1"/>
                      <a:pt x="2127827" y="510665"/>
                      <a:pt x="2189049" y="719212"/>
                    </a:cubicBezTo>
                    <a:cubicBezTo>
                      <a:pt x="2265017" y="1022061"/>
                      <a:pt x="1960527" y="1644699"/>
                      <a:pt x="1674926" y="1817096"/>
                    </a:cubicBezTo>
                    <a:cubicBezTo>
                      <a:pt x="1389325" y="1989493"/>
                      <a:pt x="649322" y="1847898"/>
                      <a:pt x="475443" y="1753596"/>
                    </a:cubicBezTo>
                    <a:cubicBezTo>
                      <a:pt x="201131" y="1570615"/>
                      <a:pt x="-94893" y="1011478"/>
                      <a:pt x="29053" y="71921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rgbClr val="62FF5B"/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mpd="sng">
                <a:solidFill>
                  <a:srgbClr val="CCFFCC"/>
                </a:solidFill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305" name="Groeperen 304"/>
              <p:cNvGrpSpPr/>
              <p:nvPr/>
            </p:nvGrpSpPr>
            <p:grpSpPr>
              <a:xfrm rot="1831317">
                <a:off x="8180303" y="2239815"/>
                <a:ext cx="217366" cy="239298"/>
                <a:chOff x="8177358" y="2224523"/>
                <a:chExt cx="217366" cy="265382"/>
              </a:xfrm>
            </p:grpSpPr>
            <p:sp>
              <p:nvSpPr>
                <p:cNvPr id="326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27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306" name="Groeperen 305"/>
              <p:cNvGrpSpPr/>
              <p:nvPr/>
            </p:nvGrpSpPr>
            <p:grpSpPr>
              <a:xfrm rot="3077309">
                <a:off x="7463443" y="1737149"/>
                <a:ext cx="259866" cy="128663"/>
                <a:chOff x="8278940" y="1729867"/>
                <a:chExt cx="259866" cy="158904"/>
              </a:xfrm>
            </p:grpSpPr>
            <p:sp>
              <p:nvSpPr>
                <p:cNvPr id="323" name="5-puntige ster 2"/>
                <p:cNvSpPr/>
                <p:nvPr/>
              </p:nvSpPr>
              <p:spPr>
                <a:xfrm>
                  <a:off x="8278940" y="1729867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3000">
                      <a:schemeClr val="bg1"/>
                    </a:gs>
                    <a:gs pos="67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25" name="5-puntige ster 2"/>
                <p:cNvSpPr/>
                <p:nvPr/>
              </p:nvSpPr>
              <p:spPr>
                <a:xfrm>
                  <a:off x="8408873" y="172987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">
                      <a:schemeClr val="bg1"/>
                    </a:gs>
                    <a:gs pos="63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307" name="Groeperen 306"/>
              <p:cNvGrpSpPr/>
              <p:nvPr/>
            </p:nvGrpSpPr>
            <p:grpSpPr>
              <a:xfrm rot="5196223">
                <a:off x="7056910" y="2119011"/>
                <a:ext cx="259866" cy="214879"/>
                <a:chOff x="7887471" y="1803961"/>
                <a:chExt cx="259866" cy="265382"/>
              </a:xfrm>
            </p:grpSpPr>
            <p:sp>
              <p:nvSpPr>
                <p:cNvPr id="320" name="5-puntige ster 2"/>
                <p:cNvSpPr/>
                <p:nvPr/>
              </p:nvSpPr>
              <p:spPr>
                <a:xfrm>
                  <a:off x="7887471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21" name="5-puntige ster 2"/>
                <p:cNvSpPr/>
                <p:nvPr/>
              </p:nvSpPr>
              <p:spPr>
                <a:xfrm>
                  <a:off x="7974904" y="191044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22" name="5-puntige ster 2"/>
                <p:cNvSpPr/>
                <p:nvPr/>
              </p:nvSpPr>
              <p:spPr>
                <a:xfrm>
                  <a:off x="8017404" y="1803961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319" name="5-puntige ster 2"/>
              <p:cNvSpPr/>
              <p:nvPr/>
            </p:nvSpPr>
            <p:spPr>
              <a:xfrm rot="1831317">
                <a:off x="8739940" y="1696937"/>
                <a:ext cx="129933" cy="143282"/>
              </a:xfrm>
              <a:custGeom>
                <a:avLst/>
                <a:gdLst>
                  <a:gd name="connsiteX0" fmla="*/ 2 w 2160000"/>
                  <a:gd name="connsiteY0" fmla="*/ 825044 h 2160000"/>
                  <a:gd name="connsiteX1" fmla="*/ 784949 w 2160000"/>
                  <a:gd name="connsiteY1" fmla="*/ 767014 h 2160000"/>
                  <a:gd name="connsiteX2" fmla="*/ 1080000 w 2160000"/>
                  <a:gd name="connsiteY2" fmla="*/ 0 h 2160000"/>
                  <a:gd name="connsiteX3" fmla="*/ 1375051 w 2160000"/>
                  <a:gd name="connsiteY3" fmla="*/ 767014 h 2160000"/>
                  <a:gd name="connsiteX4" fmla="*/ 2159998 w 2160000"/>
                  <a:gd name="connsiteY4" fmla="*/ 825044 h 2160000"/>
                  <a:gd name="connsiteX5" fmla="*/ 1557402 w 2160000"/>
                  <a:gd name="connsiteY5" fmla="*/ 1357116 h 2160000"/>
                  <a:gd name="connsiteX6" fmla="*/ 1747475 w 2160000"/>
                  <a:gd name="connsiteY6" fmla="*/ 2159995 h 2160000"/>
                  <a:gd name="connsiteX7" fmla="*/ 1080000 w 2160000"/>
                  <a:gd name="connsiteY7" fmla="*/ 1721818 h 2160000"/>
                  <a:gd name="connsiteX8" fmla="*/ 412525 w 2160000"/>
                  <a:gd name="connsiteY8" fmla="*/ 2159995 h 2160000"/>
                  <a:gd name="connsiteX9" fmla="*/ 602598 w 2160000"/>
                  <a:gd name="connsiteY9" fmla="*/ 1357116 h 2160000"/>
                  <a:gd name="connsiteX10" fmla="*/ 2 w 2160000"/>
                  <a:gd name="connsiteY10" fmla="*/ 825044 h 2160000"/>
                  <a:gd name="connsiteX0" fmla="*/ 0 w 2161179"/>
                  <a:gd name="connsiteY0" fmla="*/ 825044 h 2159995"/>
                  <a:gd name="connsiteX1" fmla="*/ 784947 w 2161179"/>
                  <a:gd name="connsiteY1" fmla="*/ 767014 h 2159995"/>
                  <a:gd name="connsiteX2" fmla="*/ 1079998 w 2161179"/>
                  <a:gd name="connsiteY2" fmla="*/ 0 h 2159995"/>
                  <a:gd name="connsiteX3" fmla="*/ 1375049 w 2161179"/>
                  <a:gd name="connsiteY3" fmla="*/ 767014 h 2159995"/>
                  <a:gd name="connsiteX4" fmla="*/ 2159996 w 2161179"/>
                  <a:gd name="connsiteY4" fmla="*/ 825044 h 2159995"/>
                  <a:gd name="connsiteX5" fmla="*/ 1557400 w 2161179"/>
                  <a:gd name="connsiteY5" fmla="*/ 1357116 h 2159995"/>
                  <a:gd name="connsiteX6" fmla="*/ 1747473 w 2161179"/>
                  <a:gd name="connsiteY6" fmla="*/ 2159995 h 2159995"/>
                  <a:gd name="connsiteX7" fmla="*/ 1079998 w 2161179"/>
                  <a:gd name="connsiteY7" fmla="*/ 1721818 h 2159995"/>
                  <a:gd name="connsiteX8" fmla="*/ 412523 w 2161179"/>
                  <a:gd name="connsiteY8" fmla="*/ 2159995 h 2159995"/>
                  <a:gd name="connsiteX9" fmla="*/ 602596 w 2161179"/>
                  <a:gd name="connsiteY9" fmla="*/ 1357116 h 2159995"/>
                  <a:gd name="connsiteX10" fmla="*/ 0 w 2161179"/>
                  <a:gd name="connsiteY10" fmla="*/ 825044 h 2159995"/>
                  <a:gd name="connsiteX0" fmla="*/ 0 w 2161179"/>
                  <a:gd name="connsiteY0" fmla="*/ 825044 h 2165129"/>
                  <a:gd name="connsiteX1" fmla="*/ 784947 w 2161179"/>
                  <a:gd name="connsiteY1" fmla="*/ 767014 h 2165129"/>
                  <a:gd name="connsiteX2" fmla="*/ 1079998 w 2161179"/>
                  <a:gd name="connsiteY2" fmla="*/ 0 h 2165129"/>
                  <a:gd name="connsiteX3" fmla="*/ 1375049 w 2161179"/>
                  <a:gd name="connsiteY3" fmla="*/ 767014 h 2165129"/>
                  <a:gd name="connsiteX4" fmla="*/ 2159996 w 2161179"/>
                  <a:gd name="connsiteY4" fmla="*/ 825044 h 2165129"/>
                  <a:gd name="connsiteX5" fmla="*/ 1557400 w 2161179"/>
                  <a:gd name="connsiteY5" fmla="*/ 1357116 h 2165129"/>
                  <a:gd name="connsiteX6" fmla="*/ 1747473 w 2161179"/>
                  <a:gd name="connsiteY6" fmla="*/ 2159995 h 2165129"/>
                  <a:gd name="connsiteX7" fmla="*/ 1079998 w 2161179"/>
                  <a:gd name="connsiteY7" fmla="*/ 1721818 h 2165129"/>
                  <a:gd name="connsiteX8" fmla="*/ 412523 w 2161179"/>
                  <a:gd name="connsiteY8" fmla="*/ 2159995 h 2165129"/>
                  <a:gd name="connsiteX9" fmla="*/ 602596 w 2161179"/>
                  <a:gd name="connsiteY9" fmla="*/ 1357116 h 2165129"/>
                  <a:gd name="connsiteX10" fmla="*/ 0 w 2161179"/>
                  <a:gd name="connsiteY10" fmla="*/ 825044 h 2165129"/>
                  <a:gd name="connsiteX0" fmla="*/ 0 w 2161179"/>
                  <a:gd name="connsiteY0" fmla="*/ 825044 h 2165129"/>
                  <a:gd name="connsiteX1" fmla="*/ 784947 w 2161179"/>
                  <a:gd name="connsiteY1" fmla="*/ 767014 h 2165129"/>
                  <a:gd name="connsiteX2" fmla="*/ 1079998 w 2161179"/>
                  <a:gd name="connsiteY2" fmla="*/ 0 h 2165129"/>
                  <a:gd name="connsiteX3" fmla="*/ 1375049 w 2161179"/>
                  <a:gd name="connsiteY3" fmla="*/ 767014 h 2165129"/>
                  <a:gd name="connsiteX4" fmla="*/ 2159996 w 2161179"/>
                  <a:gd name="connsiteY4" fmla="*/ 825044 h 2165129"/>
                  <a:gd name="connsiteX5" fmla="*/ 1557400 w 2161179"/>
                  <a:gd name="connsiteY5" fmla="*/ 1357116 h 2165129"/>
                  <a:gd name="connsiteX6" fmla="*/ 1747473 w 2161179"/>
                  <a:gd name="connsiteY6" fmla="*/ 2159995 h 2165129"/>
                  <a:gd name="connsiteX7" fmla="*/ 1079998 w 2161179"/>
                  <a:gd name="connsiteY7" fmla="*/ 1721818 h 2165129"/>
                  <a:gd name="connsiteX8" fmla="*/ 412523 w 2161179"/>
                  <a:gd name="connsiteY8" fmla="*/ 2159995 h 2165129"/>
                  <a:gd name="connsiteX9" fmla="*/ 602596 w 2161179"/>
                  <a:gd name="connsiteY9" fmla="*/ 1357116 h 2165129"/>
                  <a:gd name="connsiteX10" fmla="*/ 0 w 2161179"/>
                  <a:gd name="connsiteY10" fmla="*/ 825044 h 2165129"/>
                  <a:gd name="connsiteX0" fmla="*/ 31916 w 2193095"/>
                  <a:gd name="connsiteY0" fmla="*/ 825044 h 2165129"/>
                  <a:gd name="connsiteX1" fmla="*/ 816863 w 2193095"/>
                  <a:gd name="connsiteY1" fmla="*/ 767014 h 2165129"/>
                  <a:gd name="connsiteX2" fmla="*/ 1111914 w 2193095"/>
                  <a:gd name="connsiteY2" fmla="*/ 0 h 2165129"/>
                  <a:gd name="connsiteX3" fmla="*/ 1406965 w 2193095"/>
                  <a:gd name="connsiteY3" fmla="*/ 767014 h 2165129"/>
                  <a:gd name="connsiteX4" fmla="*/ 2191912 w 2193095"/>
                  <a:gd name="connsiteY4" fmla="*/ 825044 h 2165129"/>
                  <a:gd name="connsiteX5" fmla="*/ 1589316 w 2193095"/>
                  <a:gd name="connsiteY5" fmla="*/ 1357116 h 2165129"/>
                  <a:gd name="connsiteX6" fmla="*/ 1779389 w 2193095"/>
                  <a:gd name="connsiteY6" fmla="*/ 2159995 h 2165129"/>
                  <a:gd name="connsiteX7" fmla="*/ 1111914 w 2193095"/>
                  <a:gd name="connsiteY7" fmla="*/ 1721818 h 2165129"/>
                  <a:gd name="connsiteX8" fmla="*/ 444439 w 2193095"/>
                  <a:gd name="connsiteY8" fmla="*/ 2159995 h 2165129"/>
                  <a:gd name="connsiteX9" fmla="*/ 634512 w 2193095"/>
                  <a:gd name="connsiteY9" fmla="*/ 1357116 h 2165129"/>
                  <a:gd name="connsiteX10" fmla="*/ 31916 w 2193095"/>
                  <a:gd name="connsiteY10" fmla="*/ 825044 h 2165129"/>
                  <a:gd name="connsiteX0" fmla="*/ 31916 w 2193095"/>
                  <a:gd name="connsiteY0" fmla="*/ 825044 h 2220575"/>
                  <a:gd name="connsiteX1" fmla="*/ 816863 w 2193095"/>
                  <a:gd name="connsiteY1" fmla="*/ 767014 h 2220575"/>
                  <a:gd name="connsiteX2" fmla="*/ 1111914 w 2193095"/>
                  <a:gd name="connsiteY2" fmla="*/ 0 h 2220575"/>
                  <a:gd name="connsiteX3" fmla="*/ 1406965 w 2193095"/>
                  <a:gd name="connsiteY3" fmla="*/ 767014 h 2220575"/>
                  <a:gd name="connsiteX4" fmla="*/ 2191912 w 2193095"/>
                  <a:gd name="connsiteY4" fmla="*/ 825044 h 2220575"/>
                  <a:gd name="connsiteX5" fmla="*/ 1589316 w 2193095"/>
                  <a:gd name="connsiteY5" fmla="*/ 1357116 h 2220575"/>
                  <a:gd name="connsiteX6" fmla="*/ 1779389 w 2193095"/>
                  <a:gd name="connsiteY6" fmla="*/ 2159995 h 2220575"/>
                  <a:gd name="connsiteX7" fmla="*/ 1111914 w 2193095"/>
                  <a:gd name="connsiteY7" fmla="*/ 1721818 h 2220575"/>
                  <a:gd name="connsiteX8" fmla="*/ 444439 w 2193095"/>
                  <a:gd name="connsiteY8" fmla="*/ 2159995 h 2220575"/>
                  <a:gd name="connsiteX9" fmla="*/ 634512 w 2193095"/>
                  <a:gd name="connsiteY9" fmla="*/ 1357116 h 2220575"/>
                  <a:gd name="connsiteX10" fmla="*/ 31916 w 2193095"/>
                  <a:gd name="connsiteY10" fmla="*/ 825044 h 2220575"/>
                  <a:gd name="connsiteX0" fmla="*/ 13920 w 2175099"/>
                  <a:gd name="connsiteY0" fmla="*/ 825044 h 2220575"/>
                  <a:gd name="connsiteX1" fmla="*/ 798867 w 2175099"/>
                  <a:gd name="connsiteY1" fmla="*/ 767014 h 2220575"/>
                  <a:gd name="connsiteX2" fmla="*/ 1093918 w 2175099"/>
                  <a:gd name="connsiteY2" fmla="*/ 0 h 2220575"/>
                  <a:gd name="connsiteX3" fmla="*/ 1388969 w 2175099"/>
                  <a:gd name="connsiteY3" fmla="*/ 767014 h 2220575"/>
                  <a:gd name="connsiteX4" fmla="*/ 2173916 w 2175099"/>
                  <a:gd name="connsiteY4" fmla="*/ 825044 h 2220575"/>
                  <a:gd name="connsiteX5" fmla="*/ 1571320 w 2175099"/>
                  <a:gd name="connsiteY5" fmla="*/ 1357116 h 2220575"/>
                  <a:gd name="connsiteX6" fmla="*/ 1761393 w 2175099"/>
                  <a:gd name="connsiteY6" fmla="*/ 2159995 h 2220575"/>
                  <a:gd name="connsiteX7" fmla="*/ 1093918 w 2175099"/>
                  <a:gd name="connsiteY7" fmla="*/ 1721818 h 2220575"/>
                  <a:gd name="connsiteX8" fmla="*/ 426443 w 2175099"/>
                  <a:gd name="connsiteY8" fmla="*/ 2159995 h 2220575"/>
                  <a:gd name="connsiteX9" fmla="*/ 616516 w 2175099"/>
                  <a:gd name="connsiteY9" fmla="*/ 1357116 h 2220575"/>
                  <a:gd name="connsiteX10" fmla="*/ 13920 w 2175099"/>
                  <a:gd name="connsiteY10" fmla="*/ 825044 h 2220575"/>
                  <a:gd name="connsiteX0" fmla="*/ 13920 w 2185853"/>
                  <a:gd name="connsiteY0" fmla="*/ 825044 h 2220575"/>
                  <a:gd name="connsiteX1" fmla="*/ 798867 w 2185853"/>
                  <a:gd name="connsiteY1" fmla="*/ 767014 h 2220575"/>
                  <a:gd name="connsiteX2" fmla="*/ 1093918 w 2185853"/>
                  <a:gd name="connsiteY2" fmla="*/ 0 h 2220575"/>
                  <a:gd name="connsiteX3" fmla="*/ 1388969 w 2185853"/>
                  <a:gd name="connsiteY3" fmla="*/ 767014 h 2220575"/>
                  <a:gd name="connsiteX4" fmla="*/ 2173916 w 2185853"/>
                  <a:gd name="connsiteY4" fmla="*/ 825044 h 2220575"/>
                  <a:gd name="connsiteX5" fmla="*/ 1571320 w 2185853"/>
                  <a:gd name="connsiteY5" fmla="*/ 1357116 h 2220575"/>
                  <a:gd name="connsiteX6" fmla="*/ 1761393 w 2185853"/>
                  <a:gd name="connsiteY6" fmla="*/ 2159995 h 2220575"/>
                  <a:gd name="connsiteX7" fmla="*/ 1093918 w 2185853"/>
                  <a:gd name="connsiteY7" fmla="*/ 1721818 h 2220575"/>
                  <a:gd name="connsiteX8" fmla="*/ 426443 w 2185853"/>
                  <a:gd name="connsiteY8" fmla="*/ 2159995 h 2220575"/>
                  <a:gd name="connsiteX9" fmla="*/ 616516 w 2185853"/>
                  <a:gd name="connsiteY9" fmla="*/ 1357116 h 2220575"/>
                  <a:gd name="connsiteX10" fmla="*/ 13920 w 2185853"/>
                  <a:gd name="connsiteY10" fmla="*/ 825044 h 2220575"/>
                  <a:gd name="connsiteX0" fmla="*/ 13920 w 2185853"/>
                  <a:gd name="connsiteY0" fmla="*/ 825229 h 2220760"/>
                  <a:gd name="connsiteX1" fmla="*/ 798867 w 2185853"/>
                  <a:gd name="connsiteY1" fmla="*/ 767199 h 2220760"/>
                  <a:gd name="connsiteX2" fmla="*/ 1093918 w 2185853"/>
                  <a:gd name="connsiteY2" fmla="*/ 185 h 2220760"/>
                  <a:gd name="connsiteX3" fmla="*/ 1388969 w 2185853"/>
                  <a:gd name="connsiteY3" fmla="*/ 767199 h 2220760"/>
                  <a:gd name="connsiteX4" fmla="*/ 2173916 w 2185853"/>
                  <a:gd name="connsiteY4" fmla="*/ 825229 h 2220760"/>
                  <a:gd name="connsiteX5" fmla="*/ 1571320 w 2185853"/>
                  <a:gd name="connsiteY5" fmla="*/ 1357301 h 2220760"/>
                  <a:gd name="connsiteX6" fmla="*/ 1761393 w 2185853"/>
                  <a:gd name="connsiteY6" fmla="*/ 2160180 h 2220760"/>
                  <a:gd name="connsiteX7" fmla="*/ 1093918 w 2185853"/>
                  <a:gd name="connsiteY7" fmla="*/ 1722003 h 2220760"/>
                  <a:gd name="connsiteX8" fmla="*/ 426443 w 2185853"/>
                  <a:gd name="connsiteY8" fmla="*/ 2160180 h 2220760"/>
                  <a:gd name="connsiteX9" fmla="*/ 616516 w 2185853"/>
                  <a:gd name="connsiteY9" fmla="*/ 1357301 h 2220760"/>
                  <a:gd name="connsiteX10" fmla="*/ 13920 w 2185853"/>
                  <a:gd name="connsiteY10" fmla="*/ 825229 h 2220760"/>
                  <a:gd name="connsiteX0" fmla="*/ 13920 w 2185853"/>
                  <a:gd name="connsiteY0" fmla="*/ 719433 h 2114964"/>
                  <a:gd name="connsiteX1" fmla="*/ 798867 w 2185853"/>
                  <a:gd name="connsiteY1" fmla="*/ 661403 h 2114964"/>
                  <a:gd name="connsiteX2" fmla="*/ 1203985 w 2185853"/>
                  <a:gd name="connsiteY2" fmla="*/ 222 h 2114964"/>
                  <a:gd name="connsiteX3" fmla="*/ 1388969 w 2185853"/>
                  <a:gd name="connsiteY3" fmla="*/ 661403 h 2114964"/>
                  <a:gd name="connsiteX4" fmla="*/ 2173916 w 2185853"/>
                  <a:gd name="connsiteY4" fmla="*/ 719433 h 2114964"/>
                  <a:gd name="connsiteX5" fmla="*/ 1571320 w 2185853"/>
                  <a:gd name="connsiteY5" fmla="*/ 1251505 h 2114964"/>
                  <a:gd name="connsiteX6" fmla="*/ 1761393 w 2185853"/>
                  <a:gd name="connsiteY6" fmla="*/ 2054384 h 2114964"/>
                  <a:gd name="connsiteX7" fmla="*/ 1093918 w 2185853"/>
                  <a:gd name="connsiteY7" fmla="*/ 1616207 h 2114964"/>
                  <a:gd name="connsiteX8" fmla="*/ 426443 w 2185853"/>
                  <a:gd name="connsiteY8" fmla="*/ 2054384 h 2114964"/>
                  <a:gd name="connsiteX9" fmla="*/ 616516 w 2185853"/>
                  <a:gd name="connsiteY9" fmla="*/ 1251505 h 2114964"/>
                  <a:gd name="connsiteX10" fmla="*/ 13920 w 2185853"/>
                  <a:gd name="connsiteY10" fmla="*/ 719433 h 2114964"/>
                  <a:gd name="connsiteX0" fmla="*/ 13920 w 2185853"/>
                  <a:gd name="connsiteY0" fmla="*/ 725218 h 2120749"/>
                  <a:gd name="connsiteX1" fmla="*/ 798867 w 2185853"/>
                  <a:gd name="connsiteY1" fmla="*/ 667188 h 2120749"/>
                  <a:gd name="connsiteX2" fmla="*/ 1203985 w 2185853"/>
                  <a:gd name="connsiteY2" fmla="*/ 6007 h 2120749"/>
                  <a:gd name="connsiteX3" fmla="*/ 1388969 w 2185853"/>
                  <a:gd name="connsiteY3" fmla="*/ 667188 h 2120749"/>
                  <a:gd name="connsiteX4" fmla="*/ 2173916 w 2185853"/>
                  <a:gd name="connsiteY4" fmla="*/ 725218 h 2120749"/>
                  <a:gd name="connsiteX5" fmla="*/ 1571320 w 2185853"/>
                  <a:gd name="connsiteY5" fmla="*/ 1257290 h 2120749"/>
                  <a:gd name="connsiteX6" fmla="*/ 1761393 w 2185853"/>
                  <a:gd name="connsiteY6" fmla="*/ 2060169 h 2120749"/>
                  <a:gd name="connsiteX7" fmla="*/ 1093918 w 2185853"/>
                  <a:gd name="connsiteY7" fmla="*/ 1621992 h 2120749"/>
                  <a:gd name="connsiteX8" fmla="*/ 426443 w 2185853"/>
                  <a:gd name="connsiteY8" fmla="*/ 2060169 h 2120749"/>
                  <a:gd name="connsiteX9" fmla="*/ 616516 w 2185853"/>
                  <a:gd name="connsiteY9" fmla="*/ 1257290 h 2120749"/>
                  <a:gd name="connsiteX10" fmla="*/ 13920 w 2185853"/>
                  <a:gd name="connsiteY10" fmla="*/ 725218 h 2120749"/>
                  <a:gd name="connsiteX0" fmla="*/ 13920 w 2185853"/>
                  <a:gd name="connsiteY0" fmla="*/ 725218 h 2076946"/>
                  <a:gd name="connsiteX1" fmla="*/ 798867 w 2185853"/>
                  <a:gd name="connsiteY1" fmla="*/ 667188 h 2076946"/>
                  <a:gd name="connsiteX2" fmla="*/ 1203985 w 2185853"/>
                  <a:gd name="connsiteY2" fmla="*/ 6007 h 2076946"/>
                  <a:gd name="connsiteX3" fmla="*/ 1388969 w 2185853"/>
                  <a:gd name="connsiteY3" fmla="*/ 667188 h 2076946"/>
                  <a:gd name="connsiteX4" fmla="*/ 2173916 w 2185853"/>
                  <a:gd name="connsiteY4" fmla="*/ 725218 h 2076946"/>
                  <a:gd name="connsiteX5" fmla="*/ 1571320 w 2185853"/>
                  <a:gd name="connsiteY5" fmla="*/ 1257290 h 2076946"/>
                  <a:gd name="connsiteX6" fmla="*/ 1761393 w 2185853"/>
                  <a:gd name="connsiteY6" fmla="*/ 2060169 h 2076946"/>
                  <a:gd name="connsiteX7" fmla="*/ 1093918 w 2185853"/>
                  <a:gd name="connsiteY7" fmla="*/ 1621992 h 2076946"/>
                  <a:gd name="connsiteX8" fmla="*/ 426443 w 2185853"/>
                  <a:gd name="connsiteY8" fmla="*/ 2060169 h 2076946"/>
                  <a:gd name="connsiteX9" fmla="*/ 616516 w 2185853"/>
                  <a:gd name="connsiteY9" fmla="*/ 1257290 h 2076946"/>
                  <a:gd name="connsiteX10" fmla="*/ 13920 w 2185853"/>
                  <a:gd name="connsiteY10" fmla="*/ 725218 h 2076946"/>
                  <a:gd name="connsiteX0" fmla="*/ 13920 w 2185853"/>
                  <a:gd name="connsiteY0" fmla="*/ 725218 h 2065303"/>
                  <a:gd name="connsiteX1" fmla="*/ 798867 w 2185853"/>
                  <a:gd name="connsiteY1" fmla="*/ 667188 h 2065303"/>
                  <a:gd name="connsiteX2" fmla="*/ 1203985 w 2185853"/>
                  <a:gd name="connsiteY2" fmla="*/ 6007 h 2065303"/>
                  <a:gd name="connsiteX3" fmla="*/ 1388969 w 2185853"/>
                  <a:gd name="connsiteY3" fmla="*/ 667188 h 2065303"/>
                  <a:gd name="connsiteX4" fmla="*/ 2173916 w 2185853"/>
                  <a:gd name="connsiteY4" fmla="*/ 725218 h 2065303"/>
                  <a:gd name="connsiteX5" fmla="*/ 1571320 w 2185853"/>
                  <a:gd name="connsiteY5" fmla="*/ 1257290 h 2065303"/>
                  <a:gd name="connsiteX6" fmla="*/ 1659793 w 2185853"/>
                  <a:gd name="connsiteY6" fmla="*/ 1823102 h 2065303"/>
                  <a:gd name="connsiteX7" fmla="*/ 1093918 w 2185853"/>
                  <a:gd name="connsiteY7" fmla="*/ 1621992 h 2065303"/>
                  <a:gd name="connsiteX8" fmla="*/ 426443 w 2185853"/>
                  <a:gd name="connsiteY8" fmla="*/ 2060169 h 2065303"/>
                  <a:gd name="connsiteX9" fmla="*/ 616516 w 2185853"/>
                  <a:gd name="connsiteY9" fmla="*/ 1257290 h 2065303"/>
                  <a:gd name="connsiteX10" fmla="*/ 13920 w 2185853"/>
                  <a:gd name="connsiteY10" fmla="*/ 725218 h 2065303"/>
                  <a:gd name="connsiteX0" fmla="*/ 13920 w 2185853"/>
                  <a:gd name="connsiteY0" fmla="*/ 725218 h 2081258"/>
                  <a:gd name="connsiteX1" fmla="*/ 798867 w 2185853"/>
                  <a:gd name="connsiteY1" fmla="*/ 667188 h 2081258"/>
                  <a:gd name="connsiteX2" fmla="*/ 1203985 w 2185853"/>
                  <a:gd name="connsiteY2" fmla="*/ 6007 h 2081258"/>
                  <a:gd name="connsiteX3" fmla="*/ 1388969 w 2185853"/>
                  <a:gd name="connsiteY3" fmla="*/ 667188 h 2081258"/>
                  <a:gd name="connsiteX4" fmla="*/ 2173916 w 2185853"/>
                  <a:gd name="connsiteY4" fmla="*/ 725218 h 2081258"/>
                  <a:gd name="connsiteX5" fmla="*/ 1571320 w 2185853"/>
                  <a:gd name="connsiteY5" fmla="*/ 1257290 h 2081258"/>
                  <a:gd name="connsiteX6" fmla="*/ 1659793 w 2185853"/>
                  <a:gd name="connsiteY6" fmla="*/ 1823102 h 2081258"/>
                  <a:gd name="connsiteX7" fmla="*/ 1093918 w 2185853"/>
                  <a:gd name="connsiteY7" fmla="*/ 1621992 h 2081258"/>
                  <a:gd name="connsiteX8" fmla="*/ 426443 w 2185853"/>
                  <a:gd name="connsiteY8" fmla="*/ 2060169 h 2081258"/>
                  <a:gd name="connsiteX9" fmla="*/ 616516 w 2185853"/>
                  <a:gd name="connsiteY9" fmla="*/ 1257290 h 2081258"/>
                  <a:gd name="connsiteX10" fmla="*/ 13920 w 2185853"/>
                  <a:gd name="connsiteY10" fmla="*/ 725218 h 2081258"/>
                  <a:gd name="connsiteX0" fmla="*/ 13920 w 2185853"/>
                  <a:gd name="connsiteY0" fmla="*/ 725218 h 1849772"/>
                  <a:gd name="connsiteX1" fmla="*/ 798867 w 2185853"/>
                  <a:gd name="connsiteY1" fmla="*/ 667188 h 1849772"/>
                  <a:gd name="connsiteX2" fmla="*/ 1203985 w 2185853"/>
                  <a:gd name="connsiteY2" fmla="*/ 6007 h 1849772"/>
                  <a:gd name="connsiteX3" fmla="*/ 1388969 w 2185853"/>
                  <a:gd name="connsiteY3" fmla="*/ 667188 h 1849772"/>
                  <a:gd name="connsiteX4" fmla="*/ 2173916 w 2185853"/>
                  <a:gd name="connsiteY4" fmla="*/ 725218 h 1849772"/>
                  <a:gd name="connsiteX5" fmla="*/ 1571320 w 2185853"/>
                  <a:gd name="connsiteY5" fmla="*/ 1257290 h 1849772"/>
                  <a:gd name="connsiteX6" fmla="*/ 1659793 w 2185853"/>
                  <a:gd name="connsiteY6" fmla="*/ 1823102 h 1849772"/>
                  <a:gd name="connsiteX7" fmla="*/ 1093918 w 2185853"/>
                  <a:gd name="connsiteY7" fmla="*/ 1621992 h 1849772"/>
                  <a:gd name="connsiteX8" fmla="*/ 460310 w 2185853"/>
                  <a:gd name="connsiteY8" fmla="*/ 1759602 h 1849772"/>
                  <a:gd name="connsiteX9" fmla="*/ 616516 w 2185853"/>
                  <a:gd name="connsiteY9" fmla="*/ 1257290 h 1849772"/>
                  <a:gd name="connsiteX10" fmla="*/ 13920 w 2185853"/>
                  <a:gd name="connsiteY10" fmla="*/ 725218 h 1849772"/>
                  <a:gd name="connsiteX0" fmla="*/ 13920 w 2185853"/>
                  <a:gd name="connsiteY0" fmla="*/ 725218 h 1849772"/>
                  <a:gd name="connsiteX1" fmla="*/ 798867 w 2185853"/>
                  <a:gd name="connsiteY1" fmla="*/ 667188 h 1849772"/>
                  <a:gd name="connsiteX2" fmla="*/ 1203985 w 2185853"/>
                  <a:gd name="connsiteY2" fmla="*/ 6007 h 1849772"/>
                  <a:gd name="connsiteX3" fmla="*/ 1388969 w 2185853"/>
                  <a:gd name="connsiteY3" fmla="*/ 667188 h 1849772"/>
                  <a:gd name="connsiteX4" fmla="*/ 2173916 w 2185853"/>
                  <a:gd name="connsiteY4" fmla="*/ 725218 h 1849772"/>
                  <a:gd name="connsiteX5" fmla="*/ 1571320 w 2185853"/>
                  <a:gd name="connsiteY5" fmla="*/ 1257290 h 1849772"/>
                  <a:gd name="connsiteX6" fmla="*/ 1659793 w 2185853"/>
                  <a:gd name="connsiteY6" fmla="*/ 1823102 h 1849772"/>
                  <a:gd name="connsiteX7" fmla="*/ 1093918 w 2185853"/>
                  <a:gd name="connsiteY7" fmla="*/ 1621992 h 1849772"/>
                  <a:gd name="connsiteX8" fmla="*/ 460310 w 2185853"/>
                  <a:gd name="connsiteY8" fmla="*/ 1759602 h 1849772"/>
                  <a:gd name="connsiteX9" fmla="*/ 616516 w 2185853"/>
                  <a:gd name="connsiteY9" fmla="*/ 1257290 h 1849772"/>
                  <a:gd name="connsiteX10" fmla="*/ 13920 w 2185853"/>
                  <a:gd name="connsiteY10" fmla="*/ 725218 h 1849772"/>
                  <a:gd name="connsiteX0" fmla="*/ 13920 w 2185853"/>
                  <a:gd name="connsiteY0" fmla="*/ 719340 h 1843894"/>
                  <a:gd name="connsiteX1" fmla="*/ 1203985 w 2185853"/>
                  <a:gd name="connsiteY1" fmla="*/ 129 h 1843894"/>
                  <a:gd name="connsiteX2" fmla="*/ 1388969 w 2185853"/>
                  <a:gd name="connsiteY2" fmla="*/ 661310 h 1843894"/>
                  <a:gd name="connsiteX3" fmla="*/ 2173916 w 2185853"/>
                  <a:gd name="connsiteY3" fmla="*/ 719340 h 1843894"/>
                  <a:gd name="connsiteX4" fmla="*/ 1571320 w 2185853"/>
                  <a:gd name="connsiteY4" fmla="*/ 1251412 h 1843894"/>
                  <a:gd name="connsiteX5" fmla="*/ 1659793 w 2185853"/>
                  <a:gd name="connsiteY5" fmla="*/ 1817224 h 1843894"/>
                  <a:gd name="connsiteX6" fmla="*/ 1093918 w 2185853"/>
                  <a:gd name="connsiteY6" fmla="*/ 1616114 h 1843894"/>
                  <a:gd name="connsiteX7" fmla="*/ 460310 w 2185853"/>
                  <a:gd name="connsiteY7" fmla="*/ 1753724 h 1843894"/>
                  <a:gd name="connsiteX8" fmla="*/ 616516 w 2185853"/>
                  <a:gd name="connsiteY8" fmla="*/ 1251412 h 1843894"/>
                  <a:gd name="connsiteX9" fmla="*/ 13920 w 2185853"/>
                  <a:gd name="connsiteY9" fmla="*/ 719340 h 1843894"/>
                  <a:gd name="connsiteX0" fmla="*/ 13920 w 2185853"/>
                  <a:gd name="connsiteY0" fmla="*/ 719212 h 1843766"/>
                  <a:gd name="connsiteX1" fmla="*/ 1203985 w 2185853"/>
                  <a:gd name="connsiteY1" fmla="*/ 1 h 1843766"/>
                  <a:gd name="connsiteX2" fmla="*/ 2173916 w 2185853"/>
                  <a:gd name="connsiteY2" fmla="*/ 719212 h 1843766"/>
                  <a:gd name="connsiteX3" fmla="*/ 1571320 w 2185853"/>
                  <a:gd name="connsiteY3" fmla="*/ 1251284 h 1843766"/>
                  <a:gd name="connsiteX4" fmla="*/ 1659793 w 2185853"/>
                  <a:gd name="connsiteY4" fmla="*/ 1817096 h 1843766"/>
                  <a:gd name="connsiteX5" fmla="*/ 1093918 w 2185853"/>
                  <a:gd name="connsiteY5" fmla="*/ 1615986 h 1843766"/>
                  <a:gd name="connsiteX6" fmla="*/ 460310 w 2185853"/>
                  <a:gd name="connsiteY6" fmla="*/ 1753596 h 1843766"/>
                  <a:gd name="connsiteX7" fmla="*/ 616516 w 2185853"/>
                  <a:gd name="connsiteY7" fmla="*/ 1251284 h 1843766"/>
                  <a:gd name="connsiteX8" fmla="*/ 13920 w 2185853"/>
                  <a:gd name="connsiteY8" fmla="*/ 719212 h 1843766"/>
                  <a:gd name="connsiteX0" fmla="*/ 13920 w 2183197"/>
                  <a:gd name="connsiteY0" fmla="*/ 719212 h 1854180"/>
                  <a:gd name="connsiteX1" fmla="*/ 1203985 w 2183197"/>
                  <a:gd name="connsiteY1" fmla="*/ 1 h 1854180"/>
                  <a:gd name="connsiteX2" fmla="*/ 2173916 w 2183197"/>
                  <a:gd name="connsiteY2" fmla="*/ 719212 h 1854180"/>
                  <a:gd name="connsiteX3" fmla="*/ 1659793 w 2183197"/>
                  <a:gd name="connsiteY3" fmla="*/ 1817096 h 1854180"/>
                  <a:gd name="connsiteX4" fmla="*/ 1093918 w 2183197"/>
                  <a:gd name="connsiteY4" fmla="*/ 1615986 h 1854180"/>
                  <a:gd name="connsiteX5" fmla="*/ 460310 w 2183197"/>
                  <a:gd name="connsiteY5" fmla="*/ 1753596 h 1854180"/>
                  <a:gd name="connsiteX6" fmla="*/ 616516 w 2183197"/>
                  <a:gd name="connsiteY6" fmla="*/ 1251284 h 1854180"/>
                  <a:gd name="connsiteX7" fmla="*/ 13920 w 2183197"/>
                  <a:gd name="connsiteY7" fmla="*/ 719212 h 1854180"/>
                  <a:gd name="connsiteX0" fmla="*/ 13920 w 2185725"/>
                  <a:gd name="connsiteY0" fmla="*/ 719212 h 1898250"/>
                  <a:gd name="connsiteX1" fmla="*/ 1203985 w 2185725"/>
                  <a:gd name="connsiteY1" fmla="*/ 1 h 1898250"/>
                  <a:gd name="connsiteX2" fmla="*/ 2173916 w 2185725"/>
                  <a:gd name="connsiteY2" fmla="*/ 719212 h 1898250"/>
                  <a:gd name="connsiteX3" fmla="*/ 1659793 w 2185725"/>
                  <a:gd name="connsiteY3" fmla="*/ 1817096 h 1898250"/>
                  <a:gd name="connsiteX4" fmla="*/ 460310 w 2185725"/>
                  <a:gd name="connsiteY4" fmla="*/ 1753596 h 1898250"/>
                  <a:gd name="connsiteX5" fmla="*/ 616516 w 2185725"/>
                  <a:gd name="connsiteY5" fmla="*/ 1251284 h 1898250"/>
                  <a:gd name="connsiteX6" fmla="*/ 13920 w 2185725"/>
                  <a:gd name="connsiteY6" fmla="*/ 719212 h 1898250"/>
                  <a:gd name="connsiteX0" fmla="*/ 29053 w 2200858"/>
                  <a:gd name="connsiteY0" fmla="*/ 719212 h 1898250"/>
                  <a:gd name="connsiteX1" fmla="*/ 1219118 w 2200858"/>
                  <a:gd name="connsiteY1" fmla="*/ 1 h 1898250"/>
                  <a:gd name="connsiteX2" fmla="*/ 2189049 w 2200858"/>
                  <a:gd name="connsiteY2" fmla="*/ 719212 h 1898250"/>
                  <a:gd name="connsiteX3" fmla="*/ 1674926 w 2200858"/>
                  <a:gd name="connsiteY3" fmla="*/ 1817096 h 1898250"/>
                  <a:gd name="connsiteX4" fmla="*/ 475443 w 2200858"/>
                  <a:gd name="connsiteY4" fmla="*/ 1753596 h 1898250"/>
                  <a:gd name="connsiteX5" fmla="*/ 29053 w 2200858"/>
                  <a:gd name="connsiteY5" fmla="*/ 719212 h 1898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00858" h="1898250">
                    <a:moveTo>
                      <a:pt x="29053" y="719212"/>
                    </a:moveTo>
                    <a:cubicBezTo>
                      <a:pt x="152999" y="426946"/>
                      <a:pt x="859119" y="1"/>
                      <a:pt x="1219118" y="1"/>
                    </a:cubicBezTo>
                    <a:cubicBezTo>
                      <a:pt x="1579117" y="1"/>
                      <a:pt x="2127827" y="510665"/>
                      <a:pt x="2189049" y="719212"/>
                    </a:cubicBezTo>
                    <a:cubicBezTo>
                      <a:pt x="2265017" y="1022061"/>
                      <a:pt x="1960527" y="1644699"/>
                      <a:pt x="1674926" y="1817096"/>
                    </a:cubicBezTo>
                    <a:cubicBezTo>
                      <a:pt x="1389325" y="1989493"/>
                      <a:pt x="649322" y="1847898"/>
                      <a:pt x="475443" y="1753596"/>
                    </a:cubicBezTo>
                    <a:cubicBezTo>
                      <a:pt x="201131" y="1570615"/>
                      <a:pt x="-94893" y="1011478"/>
                      <a:pt x="29053" y="71921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60000">
                    <a:srgbClr val="62FF5B"/>
                  </a:gs>
                </a:gsLst>
                <a:path path="circle">
                  <a:fillToRect l="50000" t="50000" r="50000" b="50000"/>
                </a:path>
                <a:tileRect/>
              </a:gradFill>
              <a:ln w="19050" cmpd="sng">
                <a:solidFill>
                  <a:srgbClr val="CCFFCC"/>
                </a:solidFill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309" name="Groeperen 308"/>
              <p:cNvGrpSpPr/>
              <p:nvPr/>
            </p:nvGrpSpPr>
            <p:grpSpPr>
              <a:xfrm rot="21018962">
                <a:off x="8782875" y="2078182"/>
                <a:ext cx="227543" cy="329992"/>
                <a:chOff x="8177358" y="2224523"/>
                <a:chExt cx="259866" cy="265382"/>
              </a:xfrm>
            </p:grpSpPr>
            <p:sp>
              <p:nvSpPr>
                <p:cNvPr id="314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15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16" name="5-puntige ster 2"/>
                <p:cNvSpPr/>
                <p:nvPr/>
              </p:nvSpPr>
              <p:spPr>
                <a:xfrm>
                  <a:off x="8307291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310" name="Groeperen 309"/>
              <p:cNvGrpSpPr/>
              <p:nvPr/>
            </p:nvGrpSpPr>
            <p:grpSpPr>
              <a:xfrm rot="4085240">
                <a:off x="8040677" y="1365457"/>
                <a:ext cx="199500" cy="239298"/>
                <a:chOff x="8177358" y="2224523"/>
                <a:chExt cx="217366" cy="265382"/>
              </a:xfrm>
            </p:grpSpPr>
            <p:sp>
              <p:nvSpPr>
                <p:cNvPr id="311" name="5-puntige ster 2"/>
                <p:cNvSpPr/>
                <p:nvPr/>
              </p:nvSpPr>
              <p:spPr>
                <a:xfrm>
                  <a:off x="8177358" y="2224523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12" name="5-puntige ster 2"/>
                <p:cNvSpPr/>
                <p:nvPr/>
              </p:nvSpPr>
              <p:spPr>
                <a:xfrm>
                  <a:off x="8264791" y="2331005"/>
                  <a:ext cx="129933" cy="158900"/>
                </a:xfrm>
                <a:custGeom>
                  <a:avLst/>
                  <a:gdLst>
                    <a:gd name="connsiteX0" fmla="*/ 2 w 2160000"/>
                    <a:gd name="connsiteY0" fmla="*/ 825044 h 2160000"/>
                    <a:gd name="connsiteX1" fmla="*/ 784949 w 2160000"/>
                    <a:gd name="connsiteY1" fmla="*/ 767014 h 2160000"/>
                    <a:gd name="connsiteX2" fmla="*/ 1080000 w 2160000"/>
                    <a:gd name="connsiteY2" fmla="*/ 0 h 2160000"/>
                    <a:gd name="connsiteX3" fmla="*/ 1375051 w 2160000"/>
                    <a:gd name="connsiteY3" fmla="*/ 767014 h 2160000"/>
                    <a:gd name="connsiteX4" fmla="*/ 2159998 w 2160000"/>
                    <a:gd name="connsiteY4" fmla="*/ 825044 h 2160000"/>
                    <a:gd name="connsiteX5" fmla="*/ 1557402 w 2160000"/>
                    <a:gd name="connsiteY5" fmla="*/ 1357116 h 2160000"/>
                    <a:gd name="connsiteX6" fmla="*/ 1747475 w 2160000"/>
                    <a:gd name="connsiteY6" fmla="*/ 2159995 h 2160000"/>
                    <a:gd name="connsiteX7" fmla="*/ 1080000 w 2160000"/>
                    <a:gd name="connsiteY7" fmla="*/ 1721818 h 2160000"/>
                    <a:gd name="connsiteX8" fmla="*/ 412525 w 2160000"/>
                    <a:gd name="connsiteY8" fmla="*/ 2159995 h 2160000"/>
                    <a:gd name="connsiteX9" fmla="*/ 602598 w 2160000"/>
                    <a:gd name="connsiteY9" fmla="*/ 1357116 h 2160000"/>
                    <a:gd name="connsiteX10" fmla="*/ 2 w 2160000"/>
                    <a:gd name="connsiteY10" fmla="*/ 825044 h 2160000"/>
                    <a:gd name="connsiteX0" fmla="*/ 0 w 2161179"/>
                    <a:gd name="connsiteY0" fmla="*/ 825044 h 2159995"/>
                    <a:gd name="connsiteX1" fmla="*/ 784947 w 2161179"/>
                    <a:gd name="connsiteY1" fmla="*/ 767014 h 2159995"/>
                    <a:gd name="connsiteX2" fmla="*/ 1079998 w 2161179"/>
                    <a:gd name="connsiteY2" fmla="*/ 0 h 2159995"/>
                    <a:gd name="connsiteX3" fmla="*/ 1375049 w 2161179"/>
                    <a:gd name="connsiteY3" fmla="*/ 767014 h 2159995"/>
                    <a:gd name="connsiteX4" fmla="*/ 2159996 w 2161179"/>
                    <a:gd name="connsiteY4" fmla="*/ 825044 h 2159995"/>
                    <a:gd name="connsiteX5" fmla="*/ 1557400 w 2161179"/>
                    <a:gd name="connsiteY5" fmla="*/ 1357116 h 2159995"/>
                    <a:gd name="connsiteX6" fmla="*/ 1747473 w 2161179"/>
                    <a:gd name="connsiteY6" fmla="*/ 2159995 h 2159995"/>
                    <a:gd name="connsiteX7" fmla="*/ 1079998 w 2161179"/>
                    <a:gd name="connsiteY7" fmla="*/ 1721818 h 2159995"/>
                    <a:gd name="connsiteX8" fmla="*/ 412523 w 2161179"/>
                    <a:gd name="connsiteY8" fmla="*/ 2159995 h 2159995"/>
                    <a:gd name="connsiteX9" fmla="*/ 602596 w 2161179"/>
                    <a:gd name="connsiteY9" fmla="*/ 1357116 h 2159995"/>
                    <a:gd name="connsiteX10" fmla="*/ 0 w 2161179"/>
                    <a:gd name="connsiteY10" fmla="*/ 825044 h 2159995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0 w 2161179"/>
                    <a:gd name="connsiteY0" fmla="*/ 825044 h 2165129"/>
                    <a:gd name="connsiteX1" fmla="*/ 784947 w 2161179"/>
                    <a:gd name="connsiteY1" fmla="*/ 767014 h 2165129"/>
                    <a:gd name="connsiteX2" fmla="*/ 1079998 w 2161179"/>
                    <a:gd name="connsiteY2" fmla="*/ 0 h 2165129"/>
                    <a:gd name="connsiteX3" fmla="*/ 1375049 w 2161179"/>
                    <a:gd name="connsiteY3" fmla="*/ 767014 h 2165129"/>
                    <a:gd name="connsiteX4" fmla="*/ 2159996 w 2161179"/>
                    <a:gd name="connsiteY4" fmla="*/ 825044 h 2165129"/>
                    <a:gd name="connsiteX5" fmla="*/ 1557400 w 2161179"/>
                    <a:gd name="connsiteY5" fmla="*/ 1357116 h 2165129"/>
                    <a:gd name="connsiteX6" fmla="*/ 1747473 w 2161179"/>
                    <a:gd name="connsiteY6" fmla="*/ 2159995 h 2165129"/>
                    <a:gd name="connsiteX7" fmla="*/ 1079998 w 2161179"/>
                    <a:gd name="connsiteY7" fmla="*/ 1721818 h 2165129"/>
                    <a:gd name="connsiteX8" fmla="*/ 412523 w 2161179"/>
                    <a:gd name="connsiteY8" fmla="*/ 2159995 h 2165129"/>
                    <a:gd name="connsiteX9" fmla="*/ 602596 w 2161179"/>
                    <a:gd name="connsiteY9" fmla="*/ 1357116 h 2165129"/>
                    <a:gd name="connsiteX10" fmla="*/ 0 w 2161179"/>
                    <a:gd name="connsiteY10" fmla="*/ 825044 h 2165129"/>
                    <a:gd name="connsiteX0" fmla="*/ 31916 w 2193095"/>
                    <a:gd name="connsiteY0" fmla="*/ 825044 h 2165129"/>
                    <a:gd name="connsiteX1" fmla="*/ 816863 w 2193095"/>
                    <a:gd name="connsiteY1" fmla="*/ 767014 h 2165129"/>
                    <a:gd name="connsiteX2" fmla="*/ 1111914 w 2193095"/>
                    <a:gd name="connsiteY2" fmla="*/ 0 h 2165129"/>
                    <a:gd name="connsiteX3" fmla="*/ 1406965 w 2193095"/>
                    <a:gd name="connsiteY3" fmla="*/ 767014 h 2165129"/>
                    <a:gd name="connsiteX4" fmla="*/ 2191912 w 2193095"/>
                    <a:gd name="connsiteY4" fmla="*/ 825044 h 2165129"/>
                    <a:gd name="connsiteX5" fmla="*/ 1589316 w 2193095"/>
                    <a:gd name="connsiteY5" fmla="*/ 1357116 h 2165129"/>
                    <a:gd name="connsiteX6" fmla="*/ 1779389 w 2193095"/>
                    <a:gd name="connsiteY6" fmla="*/ 2159995 h 2165129"/>
                    <a:gd name="connsiteX7" fmla="*/ 1111914 w 2193095"/>
                    <a:gd name="connsiteY7" fmla="*/ 1721818 h 2165129"/>
                    <a:gd name="connsiteX8" fmla="*/ 444439 w 2193095"/>
                    <a:gd name="connsiteY8" fmla="*/ 2159995 h 2165129"/>
                    <a:gd name="connsiteX9" fmla="*/ 634512 w 2193095"/>
                    <a:gd name="connsiteY9" fmla="*/ 1357116 h 2165129"/>
                    <a:gd name="connsiteX10" fmla="*/ 31916 w 2193095"/>
                    <a:gd name="connsiteY10" fmla="*/ 825044 h 2165129"/>
                    <a:gd name="connsiteX0" fmla="*/ 31916 w 2193095"/>
                    <a:gd name="connsiteY0" fmla="*/ 825044 h 2220575"/>
                    <a:gd name="connsiteX1" fmla="*/ 816863 w 2193095"/>
                    <a:gd name="connsiteY1" fmla="*/ 767014 h 2220575"/>
                    <a:gd name="connsiteX2" fmla="*/ 1111914 w 2193095"/>
                    <a:gd name="connsiteY2" fmla="*/ 0 h 2220575"/>
                    <a:gd name="connsiteX3" fmla="*/ 1406965 w 2193095"/>
                    <a:gd name="connsiteY3" fmla="*/ 767014 h 2220575"/>
                    <a:gd name="connsiteX4" fmla="*/ 2191912 w 2193095"/>
                    <a:gd name="connsiteY4" fmla="*/ 825044 h 2220575"/>
                    <a:gd name="connsiteX5" fmla="*/ 1589316 w 2193095"/>
                    <a:gd name="connsiteY5" fmla="*/ 1357116 h 2220575"/>
                    <a:gd name="connsiteX6" fmla="*/ 1779389 w 2193095"/>
                    <a:gd name="connsiteY6" fmla="*/ 2159995 h 2220575"/>
                    <a:gd name="connsiteX7" fmla="*/ 1111914 w 2193095"/>
                    <a:gd name="connsiteY7" fmla="*/ 1721818 h 2220575"/>
                    <a:gd name="connsiteX8" fmla="*/ 444439 w 2193095"/>
                    <a:gd name="connsiteY8" fmla="*/ 2159995 h 2220575"/>
                    <a:gd name="connsiteX9" fmla="*/ 634512 w 2193095"/>
                    <a:gd name="connsiteY9" fmla="*/ 1357116 h 2220575"/>
                    <a:gd name="connsiteX10" fmla="*/ 31916 w 2193095"/>
                    <a:gd name="connsiteY10" fmla="*/ 825044 h 2220575"/>
                    <a:gd name="connsiteX0" fmla="*/ 13920 w 2175099"/>
                    <a:gd name="connsiteY0" fmla="*/ 825044 h 2220575"/>
                    <a:gd name="connsiteX1" fmla="*/ 798867 w 2175099"/>
                    <a:gd name="connsiteY1" fmla="*/ 767014 h 2220575"/>
                    <a:gd name="connsiteX2" fmla="*/ 1093918 w 2175099"/>
                    <a:gd name="connsiteY2" fmla="*/ 0 h 2220575"/>
                    <a:gd name="connsiteX3" fmla="*/ 1388969 w 2175099"/>
                    <a:gd name="connsiteY3" fmla="*/ 767014 h 2220575"/>
                    <a:gd name="connsiteX4" fmla="*/ 2173916 w 2175099"/>
                    <a:gd name="connsiteY4" fmla="*/ 825044 h 2220575"/>
                    <a:gd name="connsiteX5" fmla="*/ 1571320 w 2175099"/>
                    <a:gd name="connsiteY5" fmla="*/ 1357116 h 2220575"/>
                    <a:gd name="connsiteX6" fmla="*/ 1761393 w 2175099"/>
                    <a:gd name="connsiteY6" fmla="*/ 2159995 h 2220575"/>
                    <a:gd name="connsiteX7" fmla="*/ 1093918 w 2175099"/>
                    <a:gd name="connsiteY7" fmla="*/ 1721818 h 2220575"/>
                    <a:gd name="connsiteX8" fmla="*/ 426443 w 2175099"/>
                    <a:gd name="connsiteY8" fmla="*/ 2159995 h 2220575"/>
                    <a:gd name="connsiteX9" fmla="*/ 616516 w 2175099"/>
                    <a:gd name="connsiteY9" fmla="*/ 1357116 h 2220575"/>
                    <a:gd name="connsiteX10" fmla="*/ 13920 w 2175099"/>
                    <a:gd name="connsiteY10" fmla="*/ 825044 h 2220575"/>
                    <a:gd name="connsiteX0" fmla="*/ 13920 w 2185853"/>
                    <a:gd name="connsiteY0" fmla="*/ 825044 h 2220575"/>
                    <a:gd name="connsiteX1" fmla="*/ 798867 w 2185853"/>
                    <a:gd name="connsiteY1" fmla="*/ 767014 h 2220575"/>
                    <a:gd name="connsiteX2" fmla="*/ 1093918 w 2185853"/>
                    <a:gd name="connsiteY2" fmla="*/ 0 h 2220575"/>
                    <a:gd name="connsiteX3" fmla="*/ 1388969 w 2185853"/>
                    <a:gd name="connsiteY3" fmla="*/ 767014 h 2220575"/>
                    <a:gd name="connsiteX4" fmla="*/ 2173916 w 2185853"/>
                    <a:gd name="connsiteY4" fmla="*/ 825044 h 2220575"/>
                    <a:gd name="connsiteX5" fmla="*/ 1571320 w 2185853"/>
                    <a:gd name="connsiteY5" fmla="*/ 1357116 h 2220575"/>
                    <a:gd name="connsiteX6" fmla="*/ 1761393 w 2185853"/>
                    <a:gd name="connsiteY6" fmla="*/ 2159995 h 2220575"/>
                    <a:gd name="connsiteX7" fmla="*/ 1093918 w 2185853"/>
                    <a:gd name="connsiteY7" fmla="*/ 1721818 h 2220575"/>
                    <a:gd name="connsiteX8" fmla="*/ 426443 w 2185853"/>
                    <a:gd name="connsiteY8" fmla="*/ 2159995 h 2220575"/>
                    <a:gd name="connsiteX9" fmla="*/ 616516 w 2185853"/>
                    <a:gd name="connsiteY9" fmla="*/ 1357116 h 2220575"/>
                    <a:gd name="connsiteX10" fmla="*/ 13920 w 2185853"/>
                    <a:gd name="connsiteY10" fmla="*/ 825044 h 2220575"/>
                    <a:gd name="connsiteX0" fmla="*/ 13920 w 2185853"/>
                    <a:gd name="connsiteY0" fmla="*/ 825229 h 2220760"/>
                    <a:gd name="connsiteX1" fmla="*/ 798867 w 2185853"/>
                    <a:gd name="connsiteY1" fmla="*/ 767199 h 2220760"/>
                    <a:gd name="connsiteX2" fmla="*/ 1093918 w 2185853"/>
                    <a:gd name="connsiteY2" fmla="*/ 185 h 2220760"/>
                    <a:gd name="connsiteX3" fmla="*/ 1388969 w 2185853"/>
                    <a:gd name="connsiteY3" fmla="*/ 767199 h 2220760"/>
                    <a:gd name="connsiteX4" fmla="*/ 2173916 w 2185853"/>
                    <a:gd name="connsiteY4" fmla="*/ 825229 h 2220760"/>
                    <a:gd name="connsiteX5" fmla="*/ 1571320 w 2185853"/>
                    <a:gd name="connsiteY5" fmla="*/ 1357301 h 2220760"/>
                    <a:gd name="connsiteX6" fmla="*/ 1761393 w 2185853"/>
                    <a:gd name="connsiteY6" fmla="*/ 2160180 h 2220760"/>
                    <a:gd name="connsiteX7" fmla="*/ 1093918 w 2185853"/>
                    <a:gd name="connsiteY7" fmla="*/ 1722003 h 2220760"/>
                    <a:gd name="connsiteX8" fmla="*/ 426443 w 2185853"/>
                    <a:gd name="connsiteY8" fmla="*/ 2160180 h 2220760"/>
                    <a:gd name="connsiteX9" fmla="*/ 616516 w 2185853"/>
                    <a:gd name="connsiteY9" fmla="*/ 1357301 h 2220760"/>
                    <a:gd name="connsiteX10" fmla="*/ 13920 w 2185853"/>
                    <a:gd name="connsiteY10" fmla="*/ 825229 h 2220760"/>
                    <a:gd name="connsiteX0" fmla="*/ 13920 w 2185853"/>
                    <a:gd name="connsiteY0" fmla="*/ 719433 h 2114964"/>
                    <a:gd name="connsiteX1" fmla="*/ 798867 w 2185853"/>
                    <a:gd name="connsiteY1" fmla="*/ 661403 h 2114964"/>
                    <a:gd name="connsiteX2" fmla="*/ 1203985 w 2185853"/>
                    <a:gd name="connsiteY2" fmla="*/ 222 h 2114964"/>
                    <a:gd name="connsiteX3" fmla="*/ 1388969 w 2185853"/>
                    <a:gd name="connsiteY3" fmla="*/ 661403 h 2114964"/>
                    <a:gd name="connsiteX4" fmla="*/ 2173916 w 2185853"/>
                    <a:gd name="connsiteY4" fmla="*/ 719433 h 2114964"/>
                    <a:gd name="connsiteX5" fmla="*/ 1571320 w 2185853"/>
                    <a:gd name="connsiteY5" fmla="*/ 1251505 h 2114964"/>
                    <a:gd name="connsiteX6" fmla="*/ 1761393 w 2185853"/>
                    <a:gd name="connsiteY6" fmla="*/ 2054384 h 2114964"/>
                    <a:gd name="connsiteX7" fmla="*/ 1093918 w 2185853"/>
                    <a:gd name="connsiteY7" fmla="*/ 1616207 h 2114964"/>
                    <a:gd name="connsiteX8" fmla="*/ 426443 w 2185853"/>
                    <a:gd name="connsiteY8" fmla="*/ 2054384 h 2114964"/>
                    <a:gd name="connsiteX9" fmla="*/ 616516 w 2185853"/>
                    <a:gd name="connsiteY9" fmla="*/ 1251505 h 2114964"/>
                    <a:gd name="connsiteX10" fmla="*/ 13920 w 2185853"/>
                    <a:gd name="connsiteY10" fmla="*/ 719433 h 2114964"/>
                    <a:gd name="connsiteX0" fmla="*/ 13920 w 2185853"/>
                    <a:gd name="connsiteY0" fmla="*/ 725218 h 2120749"/>
                    <a:gd name="connsiteX1" fmla="*/ 798867 w 2185853"/>
                    <a:gd name="connsiteY1" fmla="*/ 667188 h 2120749"/>
                    <a:gd name="connsiteX2" fmla="*/ 1203985 w 2185853"/>
                    <a:gd name="connsiteY2" fmla="*/ 6007 h 2120749"/>
                    <a:gd name="connsiteX3" fmla="*/ 1388969 w 2185853"/>
                    <a:gd name="connsiteY3" fmla="*/ 667188 h 2120749"/>
                    <a:gd name="connsiteX4" fmla="*/ 2173916 w 2185853"/>
                    <a:gd name="connsiteY4" fmla="*/ 725218 h 2120749"/>
                    <a:gd name="connsiteX5" fmla="*/ 1571320 w 2185853"/>
                    <a:gd name="connsiteY5" fmla="*/ 1257290 h 2120749"/>
                    <a:gd name="connsiteX6" fmla="*/ 1761393 w 2185853"/>
                    <a:gd name="connsiteY6" fmla="*/ 2060169 h 2120749"/>
                    <a:gd name="connsiteX7" fmla="*/ 1093918 w 2185853"/>
                    <a:gd name="connsiteY7" fmla="*/ 1621992 h 2120749"/>
                    <a:gd name="connsiteX8" fmla="*/ 426443 w 2185853"/>
                    <a:gd name="connsiteY8" fmla="*/ 2060169 h 2120749"/>
                    <a:gd name="connsiteX9" fmla="*/ 616516 w 2185853"/>
                    <a:gd name="connsiteY9" fmla="*/ 1257290 h 2120749"/>
                    <a:gd name="connsiteX10" fmla="*/ 13920 w 2185853"/>
                    <a:gd name="connsiteY10" fmla="*/ 725218 h 2120749"/>
                    <a:gd name="connsiteX0" fmla="*/ 13920 w 2185853"/>
                    <a:gd name="connsiteY0" fmla="*/ 725218 h 2076946"/>
                    <a:gd name="connsiteX1" fmla="*/ 798867 w 2185853"/>
                    <a:gd name="connsiteY1" fmla="*/ 667188 h 2076946"/>
                    <a:gd name="connsiteX2" fmla="*/ 1203985 w 2185853"/>
                    <a:gd name="connsiteY2" fmla="*/ 6007 h 2076946"/>
                    <a:gd name="connsiteX3" fmla="*/ 1388969 w 2185853"/>
                    <a:gd name="connsiteY3" fmla="*/ 667188 h 2076946"/>
                    <a:gd name="connsiteX4" fmla="*/ 2173916 w 2185853"/>
                    <a:gd name="connsiteY4" fmla="*/ 725218 h 2076946"/>
                    <a:gd name="connsiteX5" fmla="*/ 1571320 w 2185853"/>
                    <a:gd name="connsiteY5" fmla="*/ 1257290 h 2076946"/>
                    <a:gd name="connsiteX6" fmla="*/ 1761393 w 2185853"/>
                    <a:gd name="connsiteY6" fmla="*/ 2060169 h 2076946"/>
                    <a:gd name="connsiteX7" fmla="*/ 1093918 w 2185853"/>
                    <a:gd name="connsiteY7" fmla="*/ 1621992 h 2076946"/>
                    <a:gd name="connsiteX8" fmla="*/ 426443 w 2185853"/>
                    <a:gd name="connsiteY8" fmla="*/ 2060169 h 2076946"/>
                    <a:gd name="connsiteX9" fmla="*/ 616516 w 2185853"/>
                    <a:gd name="connsiteY9" fmla="*/ 1257290 h 2076946"/>
                    <a:gd name="connsiteX10" fmla="*/ 13920 w 2185853"/>
                    <a:gd name="connsiteY10" fmla="*/ 725218 h 2076946"/>
                    <a:gd name="connsiteX0" fmla="*/ 13920 w 2185853"/>
                    <a:gd name="connsiteY0" fmla="*/ 725218 h 2065303"/>
                    <a:gd name="connsiteX1" fmla="*/ 798867 w 2185853"/>
                    <a:gd name="connsiteY1" fmla="*/ 667188 h 2065303"/>
                    <a:gd name="connsiteX2" fmla="*/ 1203985 w 2185853"/>
                    <a:gd name="connsiteY2" fmla="*/ 6007 h 2065303"/>
                    <a:gd name="connsiteX3" fmla="*/ 1388969 w 2185853"/>
                    <a:gd name="connsiteY3" fmla="*/ 667188 h 2065303"/>
                    <a:gd name="connsiteX4" fmla="*/ 2173916 w 2185853"/>
                    <a:gd name="connsiteY4" fmla="*/ 725218 h 2065303"/>
                    <a:gd name="connsiteX5" fmla="*/ 1571320 w 2185853"/>
                    <a:gd name="connsiteY5" fmla="*/ 1257290 h 2065303"/>
                    <a:gd name="connsiteX6" fmla="*/ 1659793 w 2185853"/>
                    <a:gd name="connsiteY6" fmla="*/ 1823102 h 2065303"/>
                    <a:gd name="connsiteX7" fmla="*/ 1093918 w 2185853"/>
                    <a:gd name="connsiteY7" fmla="*/ 1621992 h 2065303"/>
                    <a:gd name="connsiteX8" fmla="*/ 426443 w 2185853"/>
                    <a:gd name="connsiteY8" fmla="*/ 2060169 h 2065303"/>
                    <a:gd name="connsiteX9" fmla="*/ 616516 w 2185853"/>
                    <a:gd name="connsiteY9" fmla="*/ 1257290 h 2065303"/>
                    <a:gd name="connsiteX10" fmla="*/ 13920 w 2185853"/>
                    <a:gd name="connsiteY10" fmla="*/ 725218 h 2065303"/>
                    <a:gd name="connsiteX0" fmla="*/ 13920 w 2185853"/>
                    <a:gd name="connsiteY0" fmla="*/ 725218 h 2081258"/>
                    <a:gd name="connsiteX1" fmla="*/ 798867 w 2185853"/>
                    <a:gd name="connsiteY1" fmla="*/ 667188 h 2081258"/>
                    <a:gd name="connsiteX2" fmla="*/ 1203985 w 2185853"/>
                    <a:gd name="connsiteY2" fmla="*/ 6007 h 2081258"/>
                    <a:gd name="connsiteX3" fmla="*/ 1388969 w 2185853"/>
                    <a:gd name="connsiteY3" fmla="*/ 667188 h 2081258"/>
                    <a:gd name="connsiteX4" fmla="*/ 2173916 w 2185853"/>
                    <a:gd name="connsiteY4" fmla="*/ 725218 h 2081258"/>
                    <a:gd name="connsiteX5" fmla="*/ 1571320 w 2185853"/>
                    <a:gd name="connsiteY5" fmla="*/ 1257290 h 2081258"/>
                    <a:gd name="connsiteX6" fmla="*/ 1659793 w 2185853"/>
                    <a:gd name="connsiteY6" fmla="*/ 1823102 h 2081258"/>
                    <a:gd name="connsiteX7" fmla="*/ 1093918 w 2185853"/>
                    <a:gd name="connsiteY7" fmla="*/ 1621992 h 2081258"/>
                    <a:gd name="connsiteX8" fmla="*/ 426443 w 2185853"/>
                    <a:gd name="connsiteY8" fmla="*/ 2060169 h 2081258"/>
                    <a:gd name="connsiteX9" fmla="*/ 616516 w 2185853"/>
                    <a:gd name="connsiteY9" fmla="*/ 1257290 h 2081258"/>
                    <a:gd name="connsiteX10" fmla="*/ 13920 w 2185853"/>
                    <a:gd name="connsiteY10" fmla="*/ 725218 h 2081258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25218 h 1849772"/>
                    <a:gd name="connsiteX1" fmla="*/ 798867 w 2185853"/>
                    <a:gd name="connsiteY1" fmla="*/ 667188 h 1849772"/>
                    <a:gd name="connsiteX2" fmla="*/ 1203985 w 2185853"/>
                    <a:gd name="connsiteY2" fmla="*/ 6007 h 1849772"/>
                    <a:gd name="connsiteX3" fmla="*/ 1388969 w 2185853"/>
                    <a:gd name="connsiteY3" fmla="*/ 667188 h 1849772"/>
                    <a:gd name="connsiteX4" fmla="*/ 2173916 w 2185853"/>
                    <a:gd name="connsiteY4" fmla="*/ 725218 h 1849772"/>
                    <a:gd name="connsiteX5" fmla="*/ 1571320 w 2185853"/>
                    <a:gd name="connsiteY5" fmla="*/ 1257290 h 1849772"/>
                    <a:gd name="connsiteX6" fmla="*/ 1659793 w 2185853"/>
                    <a:gd name="connsiteY6" fmla="*/ 1823102 h 1849772"/>
                    <a:gd name="connsiteX7" fmla="*/ 1093918 w 2185853"/>
                    <a:gd name="connsiteY7" fmla="*/ 1621992 h 1849772"/>
                    <a:gd name="connsiteX8" fmla="*/ 460310 w 2185853"/>
                    <a:gd name="connsiteY8" fmla="*/ 1759602 h 1849772"/>
                    <a:gd name="connsiteX9" fmla="*/ 616516 w 2185853"/>
                    <a:gd name="connsiteY9" fmla="*/ 1257290 h 1849772"/>
                    <a:gd name="connsiteX10" fmla="*/ 13920 w 2185853"/>
                    <a:gd name="connsiteY10" fmla="*/ 725218 h 1849772"/>
                    <a:gd name="connsiteX0" fmla="*/ 13920 w 2185853"/>
                    <a:gd name="connsiteY0" fmla="*/ 719340 h 1843894"/>
                    <a:gd name="connsiteX1" fmla="*/ 1203985 w 2185853"/>
                    <a:gd name="connsiteY1" fmla="*/ 129 h 1843894"/>
                    <a:gd name="connsiteX2" fmla="*/ 1388969 w 2185853"/>
                    <a:gd name="connsiteY2" fmla="*/ 661310 h 1843894"/>
                    <a:gd name="connsiteX3" fmla="*/ 2173916 w 2185853"/>
                    <a:gd name="connsiteY3" fmla="*/ 719340 h 1843894"/>
                    <a:gd name="connsiteX4" fmla="*/ 1571320 w 2185853"/>
                    <a:gd name="connsiteY4" fmla="*/ 1251412 h 1843894"/>
                    <a:gd name="connsiteX5" fmla="*/ 1659793 w 2185853"/>
                    <a:gd name="connsiteY5" fmla="*/ 1817224 h 1843894"/>
                    <a:gd name="connsiteX6" fmla="*/ 1093918 w 2185853"/>
                    <a:gd name="connsiteY6" fmla="*/ 1616114 h 1843894"/>
                    <a:gd name="connsiteX7" fmla="*/ 460310 w 2185853"/>
                    <a:gd name="connsiteY7" fmla="*/ 1753724 h 1843894"/>
                    <a:gd name="connsiteX8" fmla="*/ 616516 w 2185853"/>
                    <a:gd name="connsiteY8" fmla="*/ 1251412 h 1843894"/>
                    <a:gd name="connsiteX9" fmla="*/ 13920 w 2185853"/>
                    <a:gd name="connsiteY9" fmla="*/ 719340 h 1843894"/>
                    <a:gd name="connsiteX0" fmla="*/ 13920 w 2185853"/>
                    <a:gd name="connsiteY0" fmla="*/ 719212 h 1843766"/>
                    <a:gd name="connsiteX1" fmla="*/ 1203985 w 2185853"/>
                    <a:gd name="connsiteY1" fmla="*/ 1 h 1843766"/>
                    <a:gd name="connsiteX2" fmla="*/ 2173916 w 2185853"/>
                    <a:gd name="connsiteY2" fmla="*/ 719212 h 1843766"/>
                    <a:gd name="connsiteX3" fmla="*/ 1571320 w 2185853"/>
                    <a:gd name="connsiteY3" fmla="*/ 1251284 h 1843766"/>
                    <a:gd name="connsiteX4" fmla="*/ 1659793 w 2185853"/>
                    <a:gd name="connsiteY4" fmla="*/ 1817096 h 1843766"/>
                    <a:gd name="connsiteX5" fmla="*/ 1093918 w 2185853"/>
                    <a:gd name="connsiteY5" fmla="*/ 1615986 h 1843766"/>
                    <a:gd name="connsiteX6" fmla="*/ 460310 w 2185853"/>
                    <a:gd name="connsiteY6" fmla="*/ 1753596 h 1843766"/>
                    <a:gd name="connsiteX7" fmla="*/ 616516 w 2185853"/>
                    <a:gd name="connsiteY7" fmla="*/ 1251284 h 1843766"/>
                    <a:gd name="connsiteX8" fmla="*/ 13920 w 2185853"/>
                    <a:gd name="connsiteY8" fmla="*/ 719212 h 1843766"/>
                    <a:gd name="connsiteX0" fmla="*/ 13920 w 2183197"/>
                    <a:gd name="connsiteY0" fmla="*/ 719212 h 1854180"/>
                    <a:gd name="connsiteX1" fmla="*/ 1203985 w 2183197"/>
                    <a:gd name="connsiteY1" fmla="*/ 1 h 1854180"/>
                    <a:gd name="connsiteX2" fmla="*/ 2173916 w 2183197"/>
                    <a:gd name="connsiteY2" fmla="*/ 719212 h 1854180"/>
                    <a:gd name="connsiteX3" fmla="*/ 1659793 w 2183197"/>
                    <a:gd name="connsiteY3" fmla="*/ 1817096 h 1854180"/>
                    <a:gd name="connsiteX4" fmla="*/ 1093918 w 2183197"/>
                    <a:gd name="connsiteY4" fmla="*/ 1615986 h 1854180"/>
                    <a:gd name="connsiteX5" fmla="*/ 460310 w 2183197"/>
                    <a:gd name="connsiteY5" fmla="*/ 1753596 h 1854180"/>
                    <a:gd name="connsiteX6" fmla="*/ 616516 w 2183197"/>
                    <a:gd name="connsiteY6" fmla="*/ 1251284 h 1854180"/>
                    <a:gd name="connsiteX7" fmla="*/ 13920 w 2183197"/>
                    <a:gd name="connsiteY7" fmla="*/ 719212 h 1854180"/>
                    <a:gd name="connsiteX0" fmla="*/ 13920 w 2185725"/>
                    <a:gd name="connsiteY0" fmla="*/ 719212 h 1898250"/>
                    <a:gd name="connsiteX1" fmla="*/ 1203985 w 2185725"/>
                    <a:gd name="connsiteY1" fmla="*/ 1 h 1898250"/>
                    <a:gd name="connsiteX2" fmla="*/ 2173916 w 2185725"/>
                    <a:gd name="connsiteY2" fmla="*/ 719212 h 1898250"/>
                    <a:gd name="connsiteX3" fmla="*/ 1659793 w 2185725"/>
                    <a:gd name="connsiteY3" fmla="*/ 1817096 h 1898250"/>
                    <a:gd name="connsiteX4" fmla="*/ 460310 w 2185725"/>
                    <a:gd name="connsiteY4" fmla="*/ 1753596 h 1898250"/>
                    <a:gd name="connsiteX5" fmla="*/ 616516 w 2185725"/>
                    <a:gd name="connsiteY5" fmla="*/ 1251284 h 1898250"/>
                    <a:gd name="connsiteX6" fmla="*/ 13920 w 2185725"/>
                    <a:gd name="connsiteY6" fmla="*/ 719212 h 1898250"/>
                    <a:gd name="connsiteX0" fmla="*/ 29053 w 2200858"/>
                    <a:gd name="connsiteY0" fmla="*/ 719212 h 1898250"/>
                    <a:gd name="connsiteX1" fmla="*/ 1219118 w 2200858"/>
                    <a:gd name="connsiteY1" fmla="*/ 1 h 1898250"/>
                    <a:gd name="connsiteX2" fmla="*/ 2189049 w 2200858"/>
                    <a:gd name="connsiteY2" fmla="*/ 719212 h 1898250"/>
                    <a:gd name="connsiteX3" fmla="*/ 1674926 w 2200858"/>
                    <a:gd name="connsiteY3" fmla="*/ 1817096 h 1898250"/>
                    <a:gd name="connsiteX4" fmla="*/ 475443 w 2200858"/>
                    <a:gd name="connsiteY4" fmla="*/ 1753596 h 1898250"/>
                    <a:gd name="connsiteX5" fmla="*/ 29053 w 2200858"/>
                    <a:gd name="connsiteY5" fmla="*/ 719212 h 18982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200858" h="1898250">
                      <a:moveTo>
                        <a:pt x="29053" y="719212"/>
                      </a:moveTo>
                      <a:cubicBezTo>
                        <a:pt x="152999" y="426946"/>
                        <a:pt x="859119" y="1"/>
                        <a:pt x="1219118" y="1"/>
                      </a:cubicBezTo>
                      <a:cubicBezTo>
                        <a:pt x="1579117" y="1"/>
                        <a:pt x="2127827" y="510665"/>
                        <a:pt x="2189049" y="719212"/>
                      </a:cubicBezTo>
                      <a:cubicBezTo>
                        <a:pt x="2265017" y="1022061"/>
                        <a:pt x="1960527" y="1644699"/>
                        <a:pt x="1674926" y="1817096"/>
                      </a:cubicBezTo>
                      <a:cubicBezTo>
                        <a:pt x="1389325" y="1989493"/>
                        <a:pt x="649322" y="1847898"/>
                        <a:pt x="475443" y="1753596"/>
                      </a:cubicBezTo>
                      <a:cubicBezTo>
                        <a:pt x="201131" y="1570615"/>
                        <a:pt x="-94893" y="1011478"/>
                        <a:pt x="29053" y="71921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60000">
                      <a:srgbClr val="62FF5B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19050" cmpd="sng">
                  <a:solidFill>
                    <a:srgbClr val="CCFFCC"/>
                  </a:solidFill>
                </a:ln>
                <a:effectLst>
                  <a:outerShdw blurRad="76200" dir="18900000" sy="23000" kx="-1200000" algn="bl" rotWithShape="0">
                    <a:prstClr val="black">
                      <a:alpha val="2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sp>
          <p:nvSpPr>
            <p:cNvPr id="336" name="Koorde 166"/>
            <p:cNvSpPr/>
            <p:nvPr/>
          </p:nvSpPr>
          <p:spPr>
            <a:xfrm rot="8388877">
              <a:off x="5414378" y="5181186"/>
              <a:ext cx="2008411" cy="1858926"/>
            </a:xfrm>
            <a:custGeom>
              <a:avLst/>
              <a:gdLst>
                <a:gd name="connsiteX0" fmla="*/ 770875 w 876019"/>
                <a:gd name="connsiteY0" fmla="*/ 710994 h 861821"/>
                <a:gd name="connsiteX1" fmla="*/ 360198 w 876019"/>
                <a:gd name="connsiteY1" fmla="*/ 854967 h 861821"/>
                <a:gd name="connsiteX2" fmla="*/ 25319 w 876019"/>
                <a:gd name="connsiteY2" fmla="*/ 575295 h 861821"/>
                <a:gd name="connsiteX3" fmla="*/ 109961 w 876019"/>
                <a:gd name="connsiteY3" fmla="*/ 145378 h 861821"/>
                <a:gd name="connsiteX4" fmla="*/ 770875 w 876019"/>
                <a:gd name="connsiteY4" fmla="*/ 710994 h 861821"/>
                <a:gd name="connsiteX0" fmla="*/ 770883 w 770883"/>
                <a:gd name="connsiteY0" fmla="*/ 565616 h 716452"/>
                <a:gd name="connsiteX1" fmla="*/ 360206 w 770883"/>
                <a:gd name="connsiteY1" fmla="*/ 709589 h 716452"/>
                <a:gd name="connsiteX2" fmla="*/ 25327 w 770883"/>
                <a:gd name="connsiteY2" fmla="*/ 429917 h 716452"/>
                <a:gd name="connsiteX3" fmla="*/ 109969 w 770883"/>
                <a:gd name="connsiteY3" fmla="*/ 0 h 716452"/>
                <a:gd name="connsiteX4" fmla="*/ 439105 w 770883"/>
                <a:gd name="connsiteY4" fmla="*/ 280906 h 716452"/>
                <a:gd name="connsiteX5" fmla="*/ 770883 w 770883"/>
                <a:gd name="connsiteY5" fmla="*/ 565616 h 716452"/>
                <a:gd name="connsiteX0" fmla="*/ 770883 w 770883"/>
                <a:gd name="connsiteY0" fmla="*/ 565616 h 716452"/>
                <a:gd name="connsiteX1" fmla="*/ 360206 w 770883"/>
                <a:gd name="connsiteY1" fmla="*/ 709589 h 716452"/>
                <a:gd name="connsiteX2" fmla="*/ 25327 w 770883"/>
                <a:gd name="connsiteY2" fmla="*/ 429917 h 716452"/>
                <a:gd name="connsiteX3" fmla="*/ 109969 w 770883"/>
                <a:gd name="connsiteY3" fmla="*/ 0 h 716452"/>
                <a:gd name="connsiteX4" fmla="*/ 498194 w 770883"/>
                <a:gd name="connsiteY4" fmla="*/ 197824 h 716452"/>
                <a:gd name="connsiteX5" fmla="*/ 770883 w 770883"/>
                <a:gd name="connsiteY5" fmla="*/ 565616 h 716452"/>
                <a:gd name="connsiteX0" fmla="*/ 770883 w 773032"/>
                <a:gd name="connsiteY0" fmla="*/ 565616 h 716452"/>
                <a:gd name="connsiteX1" fmla="*/ 360206 w 773032"/>
                <a:gd name="connsiteY1" fmla="*/ 709589 h 716452"/>
                <a:gd name="connsiteX2" fmla="*/ 25327 w 773032"/>
                <a:gd name="connsiteY2" fmla="*/ 429917 h 716452"/>
                <a:gd name="connsiteX3" fmla="*/ 109969 w 773032"/>
                <a:gd name="connsiteY3" fmla="*/ 0 h 716452"/>
                <a:gd name="connsiteX4" fmla="*/ 498194 w 773032"/>
                <a:gd name="connsiteY4" fmla="*/ 197824 h 716452"/>
                <a:gd name="connsiteX5" fmla="*/ 770883 w 773032"/>
                <a:gd name="connsiteY5" fmla="*/ 565616 h 716452"/>
                <a:gd name="connsiteX0" fmla="*/ 770883 w 773005"/>
                <a:gd name="connsiteY0" fmla="*/ 565616 h 716452"/>
                <a:gd name="connsiteX1" fmla="*/ 360206 w 773005"/>
                <a:gd name="connsiteY1" fmla="*/ 709589 h 716452"/>
                <a:gd name="connsiteX2" fmla="*/ 25327 w 773005"/>
                <a:gd name="connsiteY2" fmla="*/ 429917 h 716452"/>
                <a:gd name="connsiteX3" fmla="*/ 109969 w 773005"/>
                <a:gd name="connsiteY3" fmla="*/ 0 h 716452"/>
                <a:gd name="connsiteX4" fmla="*/ 498194 w 773005"/>
                <a:gd name="connsiteY4" fmla="*/ 197824 h 716452"/>
                <a:gd name="connsiteX5" fmla="*/ 770883 w 773005"/>
                <a:gd name="connsiteY5" fmla="*/ 565616 h 716452"/>
                <a:gd name="connsiteX0" fmla="*/ 770883 w 773861"/>
                <a:gd name="connsiteY0" fmla="*/ 565616 h 716452"/>
                <a:gd name="connsiteX1" fmla="*/ 360206 w 773861"/>
                <a:gd name="connsiteY1" fmla="*/ 709589 h 716452"/>
                <a:gd name="connsiteX2" fmla="*/ 25327 w 773861"/>
                <a:gd name="connsiteY2" fmla="*/ 429917 h 716452"/>
                <a:gd name="connsiteX3" fmla="*/ 109969 w 773861"/>
                <a:gd name="connsiteY3" fmla="*/ 0 h 716452"/>
                <a:gd name="connsiteX4" fmla="*/ 498194 w 773861"/>
                <a:gd name="connsiteY4" fmla="*/ 197824 h 716452"/>
                <a:gd name="connsiteX5" fmla="*/ 770883 w 773861"/>
                <a:gd name="connsiteY5" fmla="*/ 565616 h 716452"/>
                <a:gd name="connsiteX0" fmla="*/ 770883 w 773464"/>
                <a:gd name="connsiteY0" fmla="*/ 565616 h 716452"/>
                <a:gd name="connsiteX1" fmla="*/ 360206 w 773464"/>
                <a:gd name="connsiteY1" fmla="*/ 709589 h 716452"/>
                <a:gd name="connsiteX2" fmla="*/ 25327 w 773464"/>
                <a:gd name="connsiteY2" fmla="*/ 429917 h 716452"/>
                <a:gd name="connsiteX3" fmla="*/ 109969 w 773464"/>
                <a:gd name="connsiteY3" fmla="*/ 0 h 716452"/>
                <a:gd name="connsiteX4" fmla="*/ 498194 w 773464"/>
                <a:gd name="connsiteY4" fmla="*/ 197824 h 716452"/>
                <a:gd name="connsiteX5" fmla="*/ 770883 w 773464"/>
                <a:gd name="connsiteY5" fmla="*/ 565616 h 716452"/>
                <a:gd name="connsiteX0" fmla="*/ 770883 w 773815"/>
                <a:gd name="connsiteY0" fmla="*/ 565616 h 716452"/>
                <a:gd name="connsiteX1" fmla="*/ 360206 w 773815"/>
                <a:gd name="connsiteY1" fmla="*/ 709589 h 716452"/>
                <a:gd name="connsiteX2" fmla="*/ 25327 w 773815"/>
                <a:gd name="connsiteY2" fmla="*/ 429917 h 716452"/>
                <a:gd name="connsiteX3" fmla="*/ 109969 w 773815"/>
                <a:gd name="connsiteY3" fmla="*/ 0 h 716452"/>
                <a:gd name="connsiteX4" fmla="*/ 498194 w 773815"/>
                <a:gd name="connsiteY4" fmla="*/ 197824 h 716452"/>
                <a:gd name="connsiteX5" fmla="*/ 770883 w 773815"/>
                <a:gd name="connsiteY5" fmla="*/ 565616 h 716452"/>
                <a:gd name="connsiteX0" fmla="*/ 770883 w 773815"/>
                <a:gd name="connsiteY0" fmla="*/ 565616 h 716452"/>
                <a:gd name="connsiteX1" fmla="*/ 360206 w 773815"/>
                <a:gd name="connsiteY1" fmla="*/ 709589 h 716452"/>
                <a:gd name="connsiteX2" fmla="*/ 25327 w 773815"/>
                <a:gd name="connsiteY2" fmla="*/ 429917 h 716452"/>
                <a:gd name="connsiteX3" fmla="*/ 109969 w 773815"/>
                <a:gd name="connsiteY3" fmla="*/ 0 h 716452"/>
                <a:gd name="connsiteX4" fmla="*/ 498194 w 773815"/>
                <a:gd name="connsiteY4" fmla="*/ 197824 h 716452"/>
                <a:gd name="connsiteX5" fmla="*/ 770883 w 773815"/>
                <a:gd name="connsiteY5" fmla="*/ 565616 h 716452"/>
                <a:gd name="connsiteX0" fmla="*/ 770883 w 773815"/>
                <a:gd name="connsiteY0" fmla="*/ 565616 h 716452"/>
                <a:gd name="connsiteX1" fmla="*/ 360206 w 773815"/>
                <a:gd name="connsiteY1" fmla="*/ 709589 h 716452"/>
                <a:gd name="connsiteX2" fmla="*/ 25327 w 773815"/>
                <a:gd name="connsiteY2" fmla="*/ 429917 h 716452"/>
                <a:gd name="connsiteX3" fmla="*/ 109969 w 773815"/>
                <a:gd name="connsiteY3" fmla="*/ 0 h 716452"/>
                <a:gd name="connsiteX4" fmla="*/ 498194 w 773815"/>
                <a:gd name="connsiteY4" fmla="*/ 197824 h 716452"/>
                <a:gd name="connsiteX5" fmla="*/ 770883 w 773815"/>
                <a:gd name="connsiteY5" fmla="*/ 565616 h 716452"/>
                <a:gd name="connsiteX0" fmla="*/ 769923 w 772855"/>
                <a:gd name="connsiteY0" fmla="*/ 565616 h 716452"/>
                <a:gd name="connsiteX1" fmla="*/ 359246 w 772855"/>
                <a:gd name="connsiteY1" fmla="*/ 709589 h 716452"/>
                <a:gd name="connsiteX2" fmla="*/ 24367 w 772855"/>
                <a:gd name="connsiteY2" fmla="*/ 429917 h 716452"/>
                <a:gd name="connsiteX3" fmla="*/ 109009 w 772855"/>
                <a:gd name="connsiteY3" fmla="*/ 0 h 716452"/>
                <a:gd name="connsiteX4" fmla="*/ 497234 w 772855"/>
                <a:gd name="connsiteY4" fmla="*/ 197824 h 716452"/>
                <a:gd name="connsiteX5" fmla="*/ 769923 w 772855"/>
                <a:gd name="connsiteY5" fmla="*/ 565616 h 716452"/>
                <a:gd name="connsiteX0" fmla="*/ 769923 w 772855"/>
                <a:gd name="connsiteY0" fmla="*/ 565860 h 716696"/>
                <a:gd name="connsiteX1" fmla="*/ 359246 w 772855"/>
                <a:gd name="connsiteY1" fmla="*/ 709833 h 716696"/>
                <a:gd name="connsiteX2" fmla="*/ 24367 w 772855"/>
                <a:gd name="connsiteY2" fmla="*/ 430161 h 716696"/>
                <a:gd name="connsiteX3" fmla="*/ 109009 w 772855"/>
                <a:gd name="connsiteY3" fmla="*/ 244 h 716696"/>
                <a:gd name="connsiteX4" fmla="*/ 497234 w 772855"/>
                <a:gd name="connsiteY4" fmla="*/ 198068 h 716696"/>
                <a:gd name="connsiteX5" fmla="*/ 769923 w 772855"/>
                <a:gd name="connsiteY5" fmla="*/ 565860 h 716696"/>
                <a:gd name="connsiteX0" fmla="*/ 771397 w 774329"/>
                <a:gd name="connsiteY0" fmla="*/ 565860 h 716696"/>
                <a:gd name="connsiteX1" fmla="*/ 360720 w 774329"/>
                <a:gd name="connsiteY1" fmla="*/ 709833 h 716696"/>
                <a:gd name="connsiteX2" fmla="*/ 25841 w 774329"/>
                <a:gd name="connsiteY2" fmla="*/ 430161 h 716696"/>
                <a:gd name="connsiteX3" fmla="*/ 110483 w 774329"/>
                <a:gd name="connsiteY3" fmla="*/ 244 h 716696"/>
                <a:gd name="connsiteX4" fmla="*/ 498708 w 774329"/>
                <a:gd name="connsiteY4" fmla="*/ 198068 h 716696"/>
                <a:gd name="connsiteX5" fmla="*/ 771397 w 774329"/>
                <a:gd name="connsiteY5" fmla="*/ 565860 h 71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4329" h="716696">
                  <a:moveTo>
                    <a:pt x="771397" y="565860"/>
                  </a:moveTo>
                  <a:cubicBezTo>
                    <a:pt x="670230" y="682226"/>
                    <a:pt x="513891" y="737035"/>
                    <a:pt x="360720" y="709833"/>
                  </a:cubicBezTo>
                  <a:cubicBezTo>
                    <a:pt x="206211" y="682393"/>
                    <a:pt x="78449" y="575694"/>
                    <a:pt x="25841" y="430161"/>
                  </a:cubicBezTo>
                  <a:cubicBezTo>
                    <a:pt x="-27580" y="282380"/>
                    <a:pt x="2392" y="159978"/>
                    <a:pt x="110483" y="244"/>
                  </a:cubicBezTo>
                  <a:cubicBezTo>
                    <a:pt x="182901" y="-4114"/>
                    <a:pt x="317272" y="49392"/>
                    <a:pt x="498708" y="198068"/>
                  </a:cubicBezTo>
                  <a:cubicBezTo>
                    <a:pt x="680144" y="346744"/>
                    <a:pt x="794395" y="480566"/>
                    <a:pt x="771397" y="565860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17000"/>
              </a:schemeClr>
            </a:solidFill>
            <a:ln w="38100" cmpd="sng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3" name="Gelijkbenige driehoek 252"/>
            <p:cNvSpPr/>
            <p:nvPr/>
          </p:nvSpPr>
          <p:spPr>
            <a:xfrm rot="12981577">
              <a:off x="11872010" y="-712696"/>
              <a:ext cx="453844" cy="2034938"/>
            </a:xfrm>
            <a:custGeom>
              <a:avLst/>
              <a:gdLst>
                <a:gd name="connsiteX0" fmla="*/ 0 w 453844"/>
                <a:gd name="connsiteY0" fmla="*/ 2215203 h 2215203"/>
                <a:gd name="connsiteX1" fmla="*/ 226922 w 453844"/>
                <a:gd name="connsiteY1" fmla="*/ 0 h 2215203"/>
                <a:gd name="connsiteX2" fmla="*/ 453844 w 453844"/>
                <a:gd name="connsiteY2" fmla="*/ 2215203 h 2215203"/>
                <a:gd name="connsiteX3" fmla="*/ 0 w 453844"/>
                <a:gd name="connsiteY3" fmla="*/ 2215203 h 2215203"/>
                <a:gd name="connsiteX0" fmla="*/ 0 w 453844"/>
                <a:gd name="connsiteY0" fmla="*/ 2215203 h 2215203"/>
                <a:gd name="connsiteX1" fmla="*/ 211432 w 453844"/>
                <a:gd name="connsiteY1" fmla="*/ 184035 h 2215203"/>
                <a:gd name="connsiteX2" fmla="*/ 226922 w 453844"/>
                <a:gd name="connsiteY2" fmla="*/ 0 h 2215203"/>
                <a:gd name="connsiteX3" fmla="*/ 453844 w 453844"/>
                <a:gd name="connsiteY3" fmla="*/ 2215203 h 2215203"/>
                <a:gd name="connsiteX4" fmla="*/ 0 w 453844"/>
                <a:gd name="connsiteY4" fmla="*/ 2215203 h 2215203"/>
                <a:gd name="connsiteX0" fmla="*/ 0 w 453844"/>
                <a:gd name="connsiteY0" fmla="*/ 2215203 h 2215203"/>
                <a:gd name="connsiteX1" fmla="*/ 211432 w 453844"/>
                <a:gd name="connsiteY1" fmla="*/ 184035 h 2215203"/>
                <a:gd name="connsiteX2" fmla="*/ 226922 w 453844"/>
                <a:gd name="connsiteY2" fmla="*/ 0 h 2215203"/>
                <a:gd name="connsiteX3" fmla="*/ 256984 w 453844"/>
                <a:gd name="connsiteY3" fmla="*/ 203067 h 2215203"/>
                <a:gd name="connsiteX4" fmla="*/ 453844 w 453844"/>
                <a:gd name="connsiteY4" fmla="*/ 2215203 h 2215203"/>
                <a:gd name="connsiteX5" fmla="*/ 0 w 453844"/>
                <a:gd name="connsiteY5" fmla="*/ 2215203 h 2215203"/>
                <a:gd name="connsiteX0" fmla="*/ 0 w 453844"/>
                <a:gd name="connsiteY0" fmla="*/ 2034938 h 2034938"/>
                <a:gd name="connsiteX1" fmla="*/ 211432 w 453844"/>
                <a:gd name="connsiteY1" fmla="*/ 3770 h 2034938"/>
                <a:gd name="connsiteX2" fmla="*/ 217696 w 453844"/>
                <a:gd name="connsiteY2" fmla="*/ 0 h 2034938"/>
                <a:gd name="connsiteX3" fmla="*/ 256984 w 453844"/>
                <a:gd name="connsiteY3" fmla="*/ 22802 h 2034938"/>
                <a:gd name="connsiteX4" fmla="*/ 453844 w 453844"/>
                <a:gd name="connsiteY4" fmla="*/ 2034938 h 2034938"/>
                <a:gd name="connsiteX5" fmla="*/ 0 w 453844"/>
                <a:gd name="connsiteY5" fmla="*/ 2034938 h 20349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3844" h="2034938">
                  <a:moveTo>
                    <a:pt x="0" y="2034938"/>
                  </a:moveTo>
                  <a:lnTo>
                    <a:pt x="211432" y="3770"/>
                  </a:lnTo>
                  <a:lnTo>
                    <a:pt x="217696" y="0"/>
                  </a:lnTo>
                  <a:lnTo>
                    <a:pt x="256984" y="22802"/>
                  </a:lnTo>
                  <a:lnTo>
                    <a:pt x="453844" y="2034938"/>
                  </a:lnTo>
                  <a:lnTo>
                    <a:pt x="0" y="203493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00000">
                  <a:schemeClr val="tx2">
                    <a:lumMod val="40000"/>
                    <a:lumOff val="60000"/>
                  </a:schemeClr>
                </a:gs>
              </a:gsLst>
              <a:lin ang="14040000" scaled="0"/>
              <a:tileRect/>
            </a:gradFill>
            <a:ln w="38100" cmpd="sng">
              <a:solidFill>
                <a:schemeClr val="tx1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2" name="Cilinder 301"/>
            <p:cNvSpPr/>
            <p:nvPr/>
          </p:nvSpPr>
          <p:spPr>
            <a:xfrm>
              <a:off x="5031478" y="4887573"/>
              <a:ext cx="2802459" cy="2055898"/>
            </a:xfrm>
            <a:prstGeom prst="can">
              <a:avLst>
                <a:gd name="adj" fmla="val 50000"/>
              </a:avLst>
            </a:prstGeom>
            <a:noFill/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3" name="Groeperen 2"/>
            <p:cNvGrpSpPr/>
            <p:nvPr/>
          </p:nvGrpSpPr>
          <p:grpSpPr>
            <a:xfrm>
              <a:off x="0" y="0"/>
              <a:ext cx="12801600" cy="3488564"/>
              <a:chOff x="0" y="0"/>
              <a:chExt cx="12960000" cy="2880000"/>
            </a:xfrm>
          </p:grpSpPr>
          <p:sp>
            <p:nvSpPr>
              <p:cNvPr id="2" name="Kader 1"/>
              <p:cNvSpPr/>
              <p:nvPr/>
            </p:nvSpPr>
            <p:spPr>
              <a:xfrm>
                <a:off x="0" y="0"/>
                <a:ext cx="3240000" cy="2880000"/>
              </a:xfrm>
              <a:prstGeom prst="frame">
                <a:avLst/>
              </a:prstGeom>
              <a:solidFill>
                <a:schemeClr val="bg1"/>
              </a:solidFill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Kader 24"/>
              <p:cNvSpPr/>
              <p:nvPr/>
            </p:nvSpPr>
            <p:spPr>
              <a:xfrm>
                <a:off x="3240000" y="0"/>
                <a:ext cx="3240000" cy="2880000"/>
              </a:xfrm>
              <a:prstGeom prst="frame">
                <a:avLst/>
              </a:prstGeom>
              <a:solidFill>
                <a:schemeClr val="bg1"/>
              </a:solidFill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Kader 25"/>
              <p:cNvSpPr/>
              <p:nvPr/>
            </p:nvSpPr>
            <p:spPr>
              <a:xfrm>
                <a:off x="6480000" y="0"/>
                <a:ext cx="3240000" cy="2880000"/>
              </a:xfrm>
              <a:prstGeom prst="frame">
                <a:avLst/>
              </a:prstGeom>
              <a:solidFill>
                <a:schemeClr val="bg1"/>
              </a:solidFill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Kader 26"/>
              <p:cNvSpPr/>
              <p:nvPr/>
            </p:nvSpPr>
            <p:spPr>
              <a:xfrm>
                <a:off x="9720000" y="0"/>
                <a:ext cx="3240000" cy="2880000"/>
              </a:xfrm>
              <a:prstGeom prst="frame">
                <a:avLst/>
              </a:prstGeom>
              <a:solidFill>
                <a:schemeClr val="bg1"/>
              </a:solidFill>
              <a:ln w="3175" cmpd="sng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" name="Kader 28"/>
            <p:cNvSpPr/>
            <p:nvPr/>
          </p:nvSpPr>
          <p:spPr>
            <a:xfrm>
              <a:off x="1616604" y="3931490"/>
              <a:ext cx="3200400" cy="3488564"/>
            </a:xfrm>
            <a:prstGeom prst="frame">
              <a:avLst/>
            </a:prstGeom>
            <a:solidFill>
              <a:schemeClr val="bg1"/>
            </a:solidFill>
            <a:ln w="31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  <p:sp>
          <p:nvSpPr>
            <p:cNvPr id="30" name="Kader 29"/>
            <p:cNvSpPr/>
            <p:nvPr/>
          </p:nvSpPr>
          <p:spPr>
            <a:xfrm>
              <a:off x="4817004" y="3931490"/>
              <a:ext cx="3200400" cy="3488564"/>
            </a:xfrm>
            <a:prstGeom prst="frame">
              <a:avLst/>
            </a:prstGeom>
            <a:solidFill>
              <a:schemeClr val="bg1"/>
            </a:solidFill>
            <a:ln w="31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  <p:sp>
          <p:nvSpPr>
            <p:cNvPr id="31" name="Kader 30"/>
            <p:cNvSpPr/>
            <p:nvPr/>
          </p:nvSpPr>
          <p:spPr>
            <a:xfrm>
              <a:off x="8017404" y="3931490"/>
              <a:ext cx="3200400" cy="3488564"/>
            </a:xfrm>
            <a:prstGeom prst="frame">
              <a:avLst/>
            </a:prstGeom>
            <a:solidFill>
              <a:schemeClr val="bg1"/>
            </a:solidFill>
            <a:ln w="3175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tx1"/>
                </a:solidFill>
              </a:endParaRPr>
            </a:p>
          </p:txBody>
        </p:sp>
        <p:grpSp>
          <p:nvGrpSpPr>
            <p:cNvPr id="163" name="Groeperen 162"/>
            <p:cNvGrpSpPr/>
            <p:nvPr/>
          </p:nvGrpSpPr>
          <p:grpSpPr>
            <a:xfrm>
              <a:off x="-586473" y="-3335189"/>
              <a:ext cx="13780302" cy="12049005"/>
              <a:chOff x="-586473" y="-3335189"/>
              <a:chExt cx="13780302" cy="12049005"/>
            </a:xfrm>
          </p:grpSpPr>
          <p:sp>
            <p:nvSpPr>
              <p:cNvPr id="153" name="Rechthoek 152"/>
              <p:cNvSpPr/>
              <p:nvPr/>
            </p:nvSpPr>
            <p:spPr>
              <a:xfrm>
                <a:off x="-194244" y="7186425"/>
                <a:ext cx="13388073" cy="7470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4" name="Rechthoek 153"/>
              <p:cNvSpPr/>
              <p:nvPr/>
            </p:nvSpPr>
            <p:spPr>
              <a:xfrm>
                <a:off x="-586473" y="3396168"/>
                <a:ext cx="13388073" cy="7470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5" name="Rechthoek 154"/>
              <p:cNvSpPr/>
              <p:nvPr/>
            </p:nvSpPr>
            <p:spPr>
              <a:xfrm rot="5400000">
                <a:off x="3072545" y="93741"/>
                <a:ext cx="6656509" cy="6263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6" name="Rechthoek 155"/>
              <p:cNvSpPr/>
              <p:nvPr/>
            </p:nvSpPr>
            <p:spPr>
              <a:xfrm rot="5400000">
                <a:off x="-142204" y="78060"/>
                <a:ext cx="6687870" cy="6263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8" name="Rechthoek 157"/>
              <p:cNvSpPr/>
              <p:nvPr/>
            </p:nvSpPr>
            <p:spPr>
              <a:xfrm rot="5400000">
                <a:off x="6007752" y="-36974"/>
                <a:ext cx="7222739" cy="6263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9" name="Rechthoek 158"/>
              <p:cNvSpPr/>
              <p:nvPr/>
            </p:nvSpPr>
            <p:spPr>
              <a:xfrm rot="5400000">
                <a:off x="2472953" y="5763280"/>
                <a:ext cx="4682569" cy="6263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60" name="Rechthoek 159"/>
              <p:cNvSpPr/>
              <p:nvPr/>
            </p:nvSpPr>
            <p:spPr>
              <a:xfrm rot="5400000">
                <a:off x="5675318" y="5836013"/>
                <a:ext cx="4682569" cy="6263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62" name="Rechthoek 161"/>
              <p:cNvSpPr/>
              <p:nvPr/>
            </p:nvSpPr>
            <p:spPr>
              <a:xfrm rot="5400000">
                <a:off x="-724681" y="6059377"/>
                <a:ext cx="4682569" cy="6263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134" name="Tekstvak 133"/>
            <p:cNvSpPr txBox="1"/>
            <p:nvPr/>
          </p:nvSpPr>
          <p:spPr>
            <a:xfrm>
              <a:off x="0" y="22282"/>
              <a:ext cx="3200399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200" dirty="0" smtClean="0"/>
                <a:t>Day 0</a:t>
              </a:r>
              <a:endParaRPr lang="nl-NL" sz="3200" dirty="0"/>
            </a:p>
          </p:txBody>
        </p:sp>
        <p:sp>
          <p:nvSpPr>
            <p:cNvPr id="136" name="Tekstvak 135"/>
            <p:cNvSpPr txBox="1"/>
            <p:nvPr/>
          </p:nvSpPr>
          <p:spPr>
            <a:xfrm>
              <a:off x="3200401" y="22282"/>
              <a:ext cx="3200399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200" dirty="0" smtClean="0"/>
                <a:t>Day 2</a:t>
              </a:r>
              <a:endParaRPr lang="nl-NL" sz="3200" dirty="0"/>
            </a:p>
          </p:txBody>
        </p:sp>
        <p:sp>
          <p:nvSpPr>
            <p:cNvPr id="157" name="Rechthoek 156"/>
            <p:cNvSpPr/>
            <p:nvPr/>
          </p:nvSpPr>
          <p:spPr>
            <a:xfrm rot="5400000">
              <a:off x="5989830" y="-189374"/>
              <a:ext cx="7222739" cy="62630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1" name="Rechthoek 160"/>
            <p:cNvSpPr/>
            <p:nvPr/>
          </p:nvSpPr>
          <p:spPr>
            <a:xfrm rot="5400000">
              <a:off x="8876519" y="6062761"/>
              <a:ext cx="4682569" cy="62630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5" name="Tekstvak 134"/>
            <p:cNvSpPr txBox="1"/>
            <p:nvPr/>
          </p:nvSpPr>
          <p:spPr>
            <a:xfrm>
              <a:off x="0" y="3002237"/>
              <a:ext cx="320039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/>
                <a:t>3</a:t>
              </a:r>
              <a:r>
                <a:rPr lang="nl-NL" sz="2000" dirty="0" smtClean="0"/>
                <a:t>.1: </a:t>
              </a:r>
              <a:r>
                <a:rPr lang="nl-NL" sz="2000" dirty="0" err="1" smtClean="0"/>
                <a:t>seed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organoids</a:t>
              </a:r>
              <a:endParaRPr lang="nl-NL" sz="2000" dirty="0" smtClean="0"/>
            </a:p>
          </p:txBody>
        </p:sp>
        <p:sp>
          <p:nvSpPr>
            <p:cNvPr id="137" name="Tekstvak 136"/>
            <p:cNvSpPr txBox="1"/>
            <p:nvPr/>
          </p:nvSpPr>
          <p:spPr>
            <a:xfrm>
              <a:off x="3200401" y="3008767"/>
              <a:ext cx="320039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3.2: </a:t>
              </a:r>
              <a:r>
                <a:rPr lang="nl-NL" sz="2000" dirty="0" err="1" smtClean="0"/>
                <a:t>cystic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crypts</a:t>
              </a:r>
              <a:r>
                <a:rPr lang="nl-NL" sz="2000" dirty="0" smtClean="0"/>
                <a:t> have </a:t>
              </a:r>
              <a:r>
                <a:rPr lang="nl-NL" sz="2000" dirty="0" err="1" smtClean="0"/>
                <a:t>formed</a:t>
              </a:r>
              <a:endParaRPr lang="nl-NL" sz="2000" dirty="0"/>
            </a:p>
          </p:txBody>
        </p:sp>
        <p:sp>
          <p:nvSpPr>
            <p:cNvPr id="141" name="Tekstvak 140"/>
            <p:cNvSpPr txBox="1"/>
            <p:nvPr/>
          </p:nvSpPr>
          <p:spPr>
            <a:xfrm>
              <a:off x="6230834" y="3002237"/>
              <a:ext cx="36402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/>
                <a:t>3</a:t>
              </a:r>
              <a:r>
                <a:rPr lang="nl-NL" sz="2000" dirty="0" smtClean="0"/>
                <a:t>.7: transfer </a:t>
              </a:r>
              <a:r>
                <a:rPr lang="nl-NL" sz="2000" dirty="0" err="1" smtClean="0"/>
                <a:t>disrupted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and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trypsinzed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organoids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to</a:t>
              </a:r>
              <a:r>
                <a:rPr lang="nl-NL" sz="2000" dirty="0" smtClean="0"/>
                <a:t> well</a:t>
              </a:r>
              <a:endParaRPr lang="nl-NL" sz="2000" dirty="0"/>
            </a:p>
          </p:txBody>
        </p:sp>
        <p:sp>
          <p:nvSpPr>
            <p:cNvPr id="144" name="Tekstvak 143"/>
            <p:cNvSpPr txBox="1"/>
            <p:nvPr/>
          </p:nvSpPr>
          <p:spPr>
            <a:xfrm>
              <a:off x="9601201" y="3013681"/>
              <a:ext cx="320039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3.8: </a:t>
              </a:r>
              <a:r>
                <a:rPr lang="nl-NL" sz="2000" dirty="0" err="1" smtClean="0"/>
                <a:t>add</a:t>
              </a:r>
              <a:r>
                <a:rPr lang="nl-NL" sz="2000" dirty="0" smtClean="0"/>
                <a:t> high titer virus </a:t>
              </a:r>
              <a:r>
                <a:rPr lang="nl-NL" sz="2000" dirty="0" err="1" smtClean="0"/>
                <a:t>to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organoid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fragments</a:t>
              </a:r>
              <a:endParaRPr lang="nl-NL" sz="2000" dirty="0"/>
            </a:p>
          </p:txBody>
        </p:sp>
        <p:sp>
          <p:nvSpPr>
            <p:cNvPr id="146" name="Tekstvak 145"/>
            <p:cNvSpPr txBox="1"/>
            <p:nvPr/>
          </p:nvSpPr>
          <p:spPr>
            <a:xfrm>
              <a:off x="1509147" y="6942453"/>
              <a:ext cx="335888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3.15: </a:t>
              </a:r>
              <a:r>
                <a:rPr lang="nl-NL" sz="2000" dirty="0" err="1" smtClean="0"/>
                <a:t>Incubate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transduced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organoids</a:t>
              </a:r>
              <a:r>
                <a:rPr lang="nl-NL" sz="2000" dirty="0" smtClean="0"/>
                <a:t> in </a:t>
              </a:r>
              <a:r>
                <a:rPr lang="nl-NL" sz="2000" dirty="0" err="1" smtClean="0"/>
                <a:t>matrigel</a:t>
              </a:r>
              <a:r>
                <a:rPr lang="nl-NL" sz="2000" dirty="0" smtClean="0"/>
                <a:t> </a:t>
              </a:r>
              <a:endParaRPr lang="nl-NL" sz="2000" dirty="0"/>
            </a:p>
          </p:txBody>
        </p:sp>
        <p:sp>
          <p:nvSpPr>
            <p:cNvPr id="147" name="Tekstvak 146"/>
            <p:cNvSpPr txBox="1"/>
            <p:nvPr/>
          </p:nvSpPr>
          <p:spPr>
            <a:xfrm>
              <a:off x="4724400" y="6943000"/>
              <a:ext cx="33568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3.16: </a:t>
              </a:r>
              <a:r>
                <a:rPr lang="nl-NL" sz="2000" dirty="0" err="1" smtClean="0"/>
                <a:t>Add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selection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antibiotic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to</a:t>
              </a:r>
              <a:r>
                <a:rPr lang="nl-NL" sz="2000" dirty="0" smtClean="0"/>
                <a:t> select </a:t>
              </a:r>
              <a:r>
                <a:rPr lang="nl-NL" sz="2000" dirty="0" err="1" smtClean="0"/>
                <a:t>transduced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cells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only</a:t>
              </a:r>
              <a:endParaRPr lang="nl-NL" sz="2000" dirty="0"/>
            </a:p>
          </p:txBody>
        </p:sp>
        <p:sp>
          <p:nvSpPr>
            <p:cNvPr id="149" name="Tekstvak 148"/>
            <p:cNvSpPr txBox="1"/>
            <p:nvPr/>
          </p:nvSpPr>
          <p:spPr>
            <a:xfrm>
              <a:off x="8016603" y="6943201"/>
              <a:ext cx="320039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3.17: Culture </a:t>
              </a:r>
              <a:r>
                <a:rPr lang="nl-NL" sz="2000" dirty="0" err="1" smtClean="0"/>
                <a:t>transduced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organoids</a:t>
              </a:r>
              <a:endParaRPr lang="nl-NL" sz="2000" dirty="0"/>
            </a:p>
          </p:txBody>
        </p:sp>
        <p:grpSp>
          <p:nvGrpSpPr>
            <p:cNvPr id="181" name="Groeperen 180"/>
            <p:cNvGrpSpPr/>
            <p:nvPr/>
          </p:nvGrpSpPr>
          <p:grpSpPr>
            <a:xfrm>
              <a:off x="963288" y="1363281"/>
              <a:ext cx="1202076" cy="871901"/>
              <a:chOff x="963288" y="1363281"/>
              <a:chExt cx="1202076" cy="871901"/>
            </a:xfrm>
          </p:grpSpPr>
          <p:sp>
            <p:nvSpPr>
              <p:cNvPr id="11" name="Cilinder 10"/>
              <p:cNvSpPr/>
              <p:nvPr/>
            </p:nvSpPr>
            <p:spPr>
              <a:xfrm>
                <a:off x="963288" y="1363281"/>
                <a:ext cx="1188516" cy="871901"/>
              </a:xfrm>
              <a:prstGeom prst="can">
                <a:avLst>
                  <a:gd name="adj" fmla="val 50000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65" name="5-puntige ster 2"/>
              <p:cNvSpPr/>
              <p:nvPr/>
            </p:nvSpPr>
            <p:spPr>
              <a:xfrm>
                <a:off x="1373195" y="1606356"/>
                <a:ext cx="393459" cy="362524"/>
              </a:xfrm>
              <a:custGeom>
                <a:avLst/>
                <a:gdLst>
                  <a:gd name="connsiteX0" fmla="*/ 2 w 2160000"/>
                  <a:gd name="connsiteY0" fmla="*/ 825044 h 2160000"/>
                  <a:gd name="connsiteX1" fmla="*/ 784949 w 2160000"/>
                  <a:gd name="connsiteY1" fmla="*/ 767014 h 2160000"/>
                  <a:gd name="connsiteX2" fmla="*/ 1080000 w 2160000"/>
                  <a:gd name="connsiteY2" fmla="*/ 0 h 2160000"/>
                  <a:gd name="connsiteX3" fmla="*/ 1375051 w 2160000"/>
                  <a:gd name="connsiteY3" fmla="*/ 767014 h 2160000"/>
                  <a:gd name="connsiteX4" fmla="*/ 2159998 w 2160000"/>
                  <a:gd name="connsiteY4" fmla="*/ 825044 h 2160000"/>
                  <a:gd name="connsiteX5" fmla="*/ 1557402 w 2160000"/>
                  <a:gd name="connsiteY5" fmla="*/ 1357116 h 2160000"/>
                  <a:gd name="connsiteX6" fmla="*/ 1747475 w 2160000"/>
                  <a:gd name="connsiteY6" fmla="*/ 2159995 h 2160000"/>
                  <a:gd name="connsiteX7" fmla="*/ 1080000 w 2160000"/>
                  <a:gd name="connsiteY7" fmla="*/ 1721818 h 2160000"/>
                  <a:gd name="connsiteX8" fmla="*/ 412525 w 2160000"/>
                  <a:gd name="connsiteY8" fmla="*/ 2159995 h 2160000"/>
                  <a:gd name="connsiteX9" fmla="*/ 602598 w 2160000"/>
                  <a:gd name="connsiteY9" fmla="*/ 1357116 h 2160000"/>
                  <a:gd name="connsiteX10" fmla="*/ 2 w 2160000"/>
                  <a:gd name="connsiteY10" fmla="*/ 825044 h 2160000"/>
                  <a:gd name="connsiteX0" fmla="*/ 0 w 2161179"/>
                  <a:gd name="connsiteY0" fmla="*/ 825044 h 2159995"/>
                  <a:gd name="connsiteX1" fmla="*/ 784947 w 2161179"/>
                  <a:gd name="connsiteY1" fmla="*/ 767014 h 2159995"/>
                  <a:gd name="connsiteX2" fmla="*/ 1079998 w 2161179"/>
                  <a:gd name="connsiteY2" fmla="*/ 0 h 2159995"/>
                  <a:gd name="connsiteX3" fmla="*/ 1375049 w 2161179"/>
                  <a:gd name="connsiteY3" fmla="*/ 767014 h 2159995"/>
                  <a:gd name="connsiteX4" fmla="*/ 2159996 w 2161179"/>
                  <a:gd name="connsiteY4" fmla="*/ 825044 h 2159995"/>
                  <a:gd name="connsiteX5" fmla="*/ 1557400 w 2161179"/>
                  <a:gd name="connsiteY5" fmla="*/ 1357116 h 2159995"/>
                  <a:gd name="connsiteX6" fmla="*/ 1747473 w 2161179"/>
                  <a:gd name="connsiteY6" fmla="*/ 2159995 h 2159995"/>
                  <a:gd name="connsiteX7" fmla="*/ 1079998 w 2161179"/>
                  <a:gd name="connsiteY7" fmla="*/ 1721818 h 2159995"/>
                  <a:gd name="connsiteX8" fmla="*/ 412523 w 2161179"/>
                  <a:gd name="connsiteY8" fmla="*/ 2159995 h 2159995"/>
                  <a:gd name="connsiteX9" fmla="*/ 602596 w 2161179"/>
                  <a:gd name="connsiteY9" fmla="*/ 1357116 h 2159995"/>
                  <a:gd name="connsiteX10" fmla="*/ 0 w 2161179"/>
                  <a:gd name="connsiteY10" fmla="*/ 825044 h 2159995"/>
                  <a:gd name="connsiteX0" fmla="*/ 0 w 2161179"/>
                  <a:gd name="connsiteY0" fmla="*/ 825044 h 2165129"/>
                  <a:gd name="connsiteX1" fmla="*/ 784947 w 2161179"/>
                  <a:gd name="connsiteY1" fmla="*/ 767014 h 2165129"/>
                  <a:gd name="connsiteX2" fmla="*/ 1079998 w 2161179"/>
                  <a:gd name="connsiteY2" fmla="*/ 0 h 2165129"/>
                  <a:gd name="connsiteX3" fmla="*/ 1375049 w 2161179"/>
                  <a:gd name="connsiteY3" fmla="*/ 767014 h 2165129"/>
                  <a:gd name="connsiteX4" fmla="*/ 2159996 w 2161179"/>
                  <a:gd name="connsiteY4" fmla="*/ 825044 h 2165129"/>
                  <a:gd name="connsiteX5" fmla="*/ 1557400 w 2161179"/>
                  <a:gd name="connsiteY5" fmla="*/ 1357116 h 2165129"/>
                  <a:gd name="connsiteX6" fmla="*/ 1747473 w 2161179"/>
                  <a:gd name="connsiteY6" fmla="*/ 2159995 h 2165129"/>
                  <a:gd name="connsiteX7" fmla="*/ 1079998 w 2161179"/>
                  <a:gd name="connsiteY7" fmla="*/ 1721818 h 2165129"/>
                  <a:gd name="connsiteX8" fmla="*/ 412523 w 2161179"/>
                  <a:gd name="connsiteY8" fmla="*/ 2159995 h 2165129"/>
                  <a:gd name="connsiteX9" fmla="*/ 602596 w 2161179"/>
                  <a:gd name="connsiteY9" fmla="*/ 1357116 h 2165129"/>
                  <a:gd name="connsiteX10" fmla="*/ 0 w 2161179"/>
                  <a:gd name="connsiteY10" fmla="*/ 825044 h 2165129"/>
                  <a:gd name="connsiteX0" fmla="*/ 0 w 2161179"/>
                  <a:gd name="connsiteY0" fmla="*/ 825044 h 2165129"/>
                  <a:gd name="connsiteX1" fmla="*/ 784947 w 2161179"/>
                  <a:gd name="connsiteY1" fmla="*/ 767014 h 2165129"/>
                  <a:gd name="connsiteX2" fmla="*/ 1079998 w 2161179"/>
                  <a:gd name="connsiteY2" fmla="*/ 0 h 2165129"/>
                  <a:gd name="connsiteX3" fmla="*/ 1375049 w 2161179"/>
                  <a:gd name="connsiteY3" fmla="*/ 767014 h 2165129"/>
                  <a:gd name="connsiteX4" fmla="*/ 2159996 w 2161179"/>
                  <a:gd name="connsiteY4" fmla="*/ 825044 h 2165129"/>
                  <a:gd name="connsiteX5" fmla="*/ 1557400 w 2161179"/>
                  <a:gd name="connsiteY5" fmla="*/ 1357116 h 2165129"/>
                  <a:gd name="connsiteX6" fmla="*/ 1747473 w 2161179"/>
                  <a:gd name="connsiteY6" fmla="*/ 2159995 h 2165129"/>
                  <a:gd name="connsiteX7" fmla="*/ 1079998 w 2161179"/>
                  <a:gd name="connsiteY7" fmla="*/ 1721818 h 2165129"/>
                  <a:gd name="connsiteX8" fmla="*/ 412523 w 2161179"/>
                  <a:gd name="connsiteY8" fmla="*/ 2159995 h 2165129"/>
                  <a:gd name="connsiteX9" fmla="*/ 602596 w 2161179"/>
                  <a:gd name="connsiteY9" fmla="*/ 1357116 h 2165129"/>
                  <a:gd name="connsiteX10" fmla="*/ 0 w 2161179"/>
                  <a:gd name="connsiteY10" fmla="*/ 825044 h 2165129"/>
                  <a:gd name="connsiteX0" fmla="*/ 31916 w 2193095"/>
                  <a:gd name="connsiteY0" fmla="*/ 825044 h 2165129"/>
                  <a:gd name="connsiteX1" fmla="*/ 816863 w 2193095"/>
                  <a:gd name="connsiteY1" fmla="*/ 767014 h 2165129"/>
                  <a:gd name="connsiteX2" fmla="*/ 1111914 w 2193095"/>
                  <a:gd name="connsiteY2" fmla="*/ 0 h 2165129"/>
                  <a:gd name="connsiteX3" fmla="*/ 1406965 w 2193095"/>
                  <a:gd name="connsiteY3" fmla="*/ 767014 h 2165129"/>
                  <a:gd name="connsiteX4" fmla="*/ 2191912 w 2193095"/>
                  <a:gd name="connsiteY4" fmla="*/ 825044 h 2165129"/>
                  <a:gd name="connsiteX5" fmla="*/ 1589316 w 2193095"/>
                  <a:gd name="connsiteY5" fmla="*/ 1357116 h 2165129"/>
                  <a:gd name="connsiteX6" fmla="*/ 1779389 w 2193095"/>
                  <a:gd name="connsiteY6" fmla="*/ 2159995 h 2165129"/>
                  <a:gd name="connsiteX7" fmla="*/ 1111914 w 2193095"/>
                  <a:gd name="connsiteY7" fmla="*/ 1721818 h 2165129"/>
                  <a:gd name="connsiteX8" fmla="*/ 444439 w 2193095"/>
                  <a:gd name="connsiteY8" fmla="*/ 2159995 h 2165129"/>
                  <a:gd name="connsiteX9" fmla="*/ 634512 w 2193095"/>
                  <a:gd name="connsiteY9" fmla="*/ 1357116 h 2165129"/>
                  <a:gd name="connsiteX10" fmla="*/ 31916 w 2193095"/>
                  <a:gd name="connsiteY10" fmla="*/ 825044 h 2165129"/>
                  <a:gd name="connsiteX0" fmla="*/ 31916 w 2193095"/>
                  <a:gd name="connsiteY0" fmla="*/ 825044 h 2220575"/>
                  <a:gd name="connsiteX1" fmla="*/ 816863 w 2193095"/>
                  <a:gd name="connsiteY1" fmla="*/ 767014 h 2220575"/>
                  <a:gd name="connsiteX2" fmla="*/ 1111914 w 2193095"/>
                  <a:gd name="connsiteY2" fmla="*/ 0 h 2220575"/>
                  <a:gd name="connsiteX3" fmla="*/ 1406965 w 2193095"/>
                  <a:gd name="connsiteY3" fmla="*/ 767014 h 2220575"/>
                  <a:gd name="connsiteX4" fmla="*/ 2191912 w 2193095"/>
                  <a:gd name="connsiteY4" fmla="*/ 825044 h 2220575"/>
                  <a:gd name="connsiteX5" fmla="*/ 1589316 w 2193095"/>
                  <a:gd name="connsiteY5" fmla="*/ 1357116 h 2220575"/>
                  <a:gd name="connsiteX6" fmla="*/ 1779389 w 2193095"/>
                  <a:gd name="connsiteY6" fmla="*/ 2159995 h 2220575"/>
                  <a:gd name="connsiteX7" fmla="*/ 1111914 w 2193095"/>
                  <a:gd name="connsiteY7" fmla="*/ 1721818 h 2220575"/>
                  <a:gd name="connsiteX8" fmla="*/ 444439 w 2193095"/>
                  <a:gd name="connsiteY8" fmla="*/ 2159995 h 2220575"/>
                  <a:gd name="connsiteX9" fmla="*/ 634512 w 2193095"/>
                  <a:gd name="connsiteY9" fmla="*/ 1357116 h 2220575"/>
                  <a:gd name="connsiteX10" fmla="*/ 31916 w 2193095"/>
                  <a:gd name="connsiteY10" fmla="*/ 825044 h 2220575"/>
                  <a:gd name="connsiteX0" fmla="*/ 13920 w 2175099"/>
                  <a:gd name="connsiteY0" fmla="*/ 825044 h 2220575"/>
                  <a:gd name="connsiteX1" fmla="*/ 798867 w 2175099"/>
                  <a:gd name="connsiteY1" fmla="*/ 767014 h 2220575"/>
                  <a:gd name="connsiteX2" fmla="*/ 1093918 w 2175099"/>
                  <a:gd name="connsiteY2" fmla="*/ 0 h 2220575"/>
                  <a:gd name="connsiteX3" fmla="*/ 1388969 w 2175099"/>
                  <a:gd name="connsiteY3" fmla="*/ 767014 h 2220575"/>
                  <a:gd name="connsiteX4" fmla="*/ 2173916 w 2175099"/>
                  <a:gd name="connsiteY4" fmla="*/ 825044 h 2220575"/>
                  <a:gd name="connsiteX5" fmla="*/ 1571320 w 2175099"/>
                  <a:gd name="connsiteY5" fmla="*/ 1357116 h 2220575"/>
                  <a:gd name="connsiteX6" fmla="*/ 1761393 w 2175099"/>
                  <a:gd name="connsiteY6" fmla="*/ 2159995 h 2220575"/>
                  <a:gd name="connsiteX7" fmla="*/ 1093918 w 2175099"/>
                  <a:gd name="connsiteY7" fmla="*/ 1721818 h 2220575"/>
                  <a:gd name="connsiteX8" fmla="*/ 426443 w 2175099"/>
                  <a:gd name="connsiteY8" fmla="*/ 2159995 h 2220575"/>
                  <a:gd name="connsiteX9" fmla="*/ 616516 w 2175099"/>
                  <a:gd name="connsiteY9" fmla="*/ 1357116 h 2220575"/>
                  <a:gd name="connsiteX10" fmla="*/ 13920 w 2175099"/>
                  <a:gd name="connsiteY10" fmla="*/ 825044 h 2220575"/>
                  <a:gd name="connsiteX0" fmla="*/ 13920 w 2185853"/>
                  <a:gd name="connsiteY0" fmla="*/ 825044 h 2220575"/>
                  <a:gd name="connsiteX1" fmla="*/ 798867 w 2185853"/>
                  <a:gd name="connsiteY1" fmla="*/ 767014 h 2220575"/>
                  <a:gd name="connsiteX2" fmla="*/ 1093918 w 2185853"/>
                  <a:gd name="connsiteY2" fmla="*/ 0 h 2220575"/>
                  <a:gd name="connsiteX3" fmla="*/ 1388969 w 2185853"/>
                  <a:gd name="connsiteY3" fmla="*/ 767014 h 2220575"/>
                  <a:gd name="connsiteX4" fmla="*/ 2173916 w 2185853"/>
                  <a:gd name="connsiteY4" fmla="*/ 825044 h 2220575"/>
                  <a:gd name="connsiteX5" fmla="*/ 1571320 w 2185853"/>
                  <a:gd name="connsiteY5" fmla="*/ 1357116 h 2220575"/>
                  <a:gd name="connsiteX6" fmla="*/ 1761393 w 2185853"/>
                  <a:gd name="connsiteY6" fmla="*/ 2159995 h 2220575"/>
                  <a:gd name="connsiteX7" fmla="*/ 1093918 w 2185853"/>
                  <a:gd name="connsiteY7" fmla="*/ 1721818 h 2220575"/>
                  <a:gd name="connsiteX8" fmla="*/ 426443 w 2185853"/>
                  <a:gd name="connsiteY8" fmla="*/ 2159995 h 2220575"/>
                  <a:gd name="connsiteX9" fmla="*/ 616516 w 2185853"/>
                  <a:gd name="connsiteY9" fmla="*/ 1357116 h 2220575"/>
                  <a:gd name="connsiteX10" fmla="*/ 13920 w 2185853"/>
                  <a:gd name="connsiteY10" fmla="*/ 825044 h 2220575"/>
                  <a:gd name="connsiteX0" fmla="*/ 13920 w 2185853"/>
                  <a:gd name="connsiteY0" fmla="*/ 825229 h 2220760"/>
                  <a:gd name="connsiteX1" fmla="*/ 798867 w 2185853"/>
                  <a:gd name="connsiteY1" fmla="*/ 767199 h 2220760"/>
                  <a:gd name="connsiteX2" fmla="*/ 1093918 w 2185853"/>
                  <a:gd name="connsiteY2" fmla="*/ 185 h 2220760"/>
                  <a:gd name="connsiteX3" fmla="*/ 1388969 w 2185853"/>
                  <a:gd name="connsiteY3" fmla="*/ 767199 h 2220760"/>
                  <a:gd name="connsiteX4" fmla="*/ 2173916 w 2185853"/>
                  <a:gd name="connsiteY4" fmla="*/ 825229 h 2220760"/>
                  <a:gd name="connsiteX5" fmla="*/ 1571320 w 2185853"/>
                  <a:gd name="connsiteY5" fmla="*/ 1357301 h 2220760"/>
                  <a:gd name="connsiteX6" fmla="*/ 1761393 w 2185853"/>
                  <a:gd name="connsiteY6" fmla="*/ 2160180 h 2220760"/>
                  <a:gd name="connsiteX7" fmla="*/ 1093918 w 2185853"/>
                  <a:gd name="connsiteY7" fmla="*/ 1722003 h 2220760"/>
                  <a:gd name="connsiteX8" fmla="*/ 426443 w 2185853"/>
                  <a:gd name="connsiteY8" fmla="*/ 2160180 h 2220760"/>
                  <a:gd name="connsiteX9" fmla="*/ 616516 w 2185853"/>
                  <a:gd name="connsiteY9" fmla="*/ 1357301 h 2220760"/>
                  <a:gd name="connsiteX10" fmla="*/ 13920 w 2185853"/>
                  <a:gd name="connsiteY10" fmla="*/ 825229 h 2220760"/>
                  <a:gd name="connsiteX0" fmla="*/ 13920 w 2185853"/>
                  <a:gd name="connsiteY0" fmla="*/ 719433 h 2114964"/>
                  <a:gd name="connsiteX1" fmla="*/ 798867 w 2185853"/>
                  <a:gd name="connsiteY1" fmla="*/ 661403 h 2114964"/>
                  <a:gd name="connsiteX2" fmla="*/ 1203985 w 2185853"/>
                  <a:gd name="connsiteY2" fmla="*/ 222 h 2114964"/>
                  <a:gd name="connsiteX3" fmla="*/ 1388969 w 2185853"/>
                  <a:gd name="connsiteY3" fmla="*/ 661403 h 2114964"/>
                  <a:gd name="connsiteX4" fmla="*/ 2173916 w 2185853"/>
                  <a:gd name="connsiteY4" fmla="*/ 719433 h 2114964"/>
                  <a:gd name="connsiteX5" fmla="*/ 1571320 w 2185853"/>
                  <a:gd name="connsiteY5" fmla="*/ 1251505 h 2114964"/>
                  <a:gd name="connsiteX6" fmla="*/ 1761393 w 2185853"/>
                  <a:gd name="connsiteY6" fmla="*/ 2054384 h 2114964"/>
                  <a:gd name="connsiteX7" fmla="*/ 1093918 w 2185853"/>
                  <a:gd name="connsiteY7" fmla="*/ 1616207 h 2114964"/>
                  <a:gd name="connsiteX8" fmla="*/ 426443 w 2185853"/>
                  <a:gd name="connsiteY8" fmla="*/ 2054384 h 2114964"/>
                  <a:gd name="connsiteX9" fmla="*/ 616516 w 2185853"/>
                  <a:gd name="connsiteY9" fmla="*/ 1251505 h 2114964"/>
                  <a:gd name="connsiteX10" fmla="*/ 13920 w 2185853"/>
                  <a:gd name="connsiteY10" fmla="*/ 719433 h 2114964"/>
                  <a:gd name="connsiteX0" fmla="*/ 13920 w 2185853"/>
                  <a:gd name="connsiteY0" fmla="*/ 725218 h 2120749"/>
                  <a:gd name="connsiteX1" fmla="*/ 798867 w 2185853"/>
                  <a:gd name="connsiteY1" fmla="*/ 667188 h 2120749"/>
                  <a:gd name="connsiteX2" fmla="*/ 1203985 w 2185853"/>
                  <a:gd name="connsiteY2" fmla="*/ 6007 h 2120749"/>
                  <a:gd name="connsiteX3" fmla="*/ 1388969 w 2185853"/>
                  <a:gd name="connsiteY3" fmla="*/ 667188 h 2120749"/>
                  <a:gd name="connsiteX4" fmla="*/ 2173916 w 2185853"/>
                  <a:gd name="connsiteY4" fmla="*/ 725218 h 2120749"/>
                  <a:gd name="connsiteX5" fmla="*/ 1571320 w 2185853"/>
                  <a:gd name="connsiteY5" fmla="*/ 1257290 h 2120749"/>
                  <a:gd name="connsiteX6" fmla="*/ 1761393 w 2185853"/>
                  <a:gd name="connsiteY6" fmla="*/ 2060169 h 2120749"/>
                  <a:gd name="connsiteX7" fmla="*/ 1093918 w 2185853"/>
                  <a:gd name="connsiteY7" fmla="*/ 1621992 h 2120749"/>
                  <a:gd name="connsiteX8" fmla="*/ 426443 w 2185853"/>
                  <a:gd name="connsiteY8" fmla="*/ 2060169 h 2120749"/>
                  <a:gd name="connsiteX9" fmla="*/ 616516 w 2185853"/>
                  <a:gd name="connsiteY9" fmla="*/ 1257290 h 2120749"/>
                  <a:gd name="connsiteX10" fmla="*/ 13920 w 2185853"/>
                  <a:gd name="connsiteY10" fmla="*/ 725218 h 2120749"/>
                  <a:gd name="connsiteX0" fmla="*/ 13920 w 2185853"/>
                  <a:gd name="connsiteY0" fmla="*/ 725218 h 2076946"/>
                  <a:gd name="connsiteX1" fmla="*/ 798867 w 2185853"/>
                  <a:gd name="connsiteY1" fmla="*/ 667188 h 2076946"/>
                  <a:gd name="connsiteX2" fmla="*/ 1203985 w 2185853"/>
                  <a:gd name="connsiteY2" fmla="*/ 6007 h 2076946"/>
                  <a:gd name="connsiteX3" fmla="*/ 1388969 w 2185853"/>
                  <a:gd name="connsiteY3" fmla="*/ 667188 h 2076946"/>
                  <a:gd name="connsiteX4" fmla="*/ 2173916 w 2185853"/>
                  <a:gd name="connsiteY4" fmla="*/ 725218 h 2076946"/>
                  <a:gd name="connsiteX5" fmla="*/ 1571320 w 2185853"/>
                  <a:gd name="connsiteY5" fmla="*/ 1257290 h 2076946"/>
                  <a:gd name="connsiteX6" fmla="*/ 1761393 w 2185853"/>
                  <a:gd name="connsiteY6" fmla="*/ 2060169 h 2076946"/>
                  <a:gd name="connsiteX7" fmla="*/ 1093918 w 2185853"/>
                  <a:gd name="connsiteY7" fmla="*/ 1621992 h 2076946"/>
                  <a:gd name="connsiteX8" fmla="*/ 426443 w 2185853"/>
                  <a:gd name="connsiteY8" fmla="*/ 2060169 h 2076946"/>
                  <a:gd name="connsiteX9" fmla="*/ 616516 w 2185853"/>
                  <a:gd name="connsiteY9" fmla="*/ 1257290 h 2076946"/>
                  <a:gd name="connsiteX10" fmla="*/ 13920 w 2185853"/>
                  <a:gd name="connsiteY10" fmla="*/ 725218 h 2076946"/>
                  <a:gd name="connsiteX0" fmla="*/ 13920 w 2185853"/>
                  <a:gd name="connsiteY0" fmla="*/ 725218 h 2065303"/>
                  <a:gd name="connsiteX1" fmla="*/ 798867 w 2185853"/>
                  <a:gd name="connsiteY1" fmla="*/ 667188 h 2065303"/>
                  <a:gd name="connsiteX2" fmla="*/ 1203985 w 2185853"/>
                  <a:gd name="connsiteY2" fmla="*/ 6007 h 2065303"/>
                  <a:gd name="connsiteX3" fmla="*/ 1388969 w 2185853"/>
                  <a:gd name="connsiteY3" fmla="*/ 667188 h 2065303"/>
                  <a:gd name="connsiteX4" fmla="*/ 2173916 w 2185853"/>
                  <a:gd name="connsiteY4" fmla="*/ 725218 h 2065303"/>
                  <a:gd name="connsiteX5" fmla="*/ 1571320 w 2185853"/>
                  <a:gd name="connsiteY5" fmla="*/ 1257290 h 2065303"/>
                  <a:gd name="connsiteX6" fmla="*/ 1659793 w 2185853"/>
                  <a:gd name="connsiteY6" fmla="*/ 1823102 h 2065303"/>
                  <a:gd name="connsiteX7" fmla="*/ 1093918 w 2185853"/>
                  <a:gd name="connsiteY7" fmla="*/ 1621992 h 2065303"/>
                  <a:gd name="connsiteX8" fmla="*/ 426443 w 2185853"/>
                  <a:gd name="connsiteY8" fmla="*/ 2060169 h 2065303"/>
                  <a:gd name="connsiteX9" fmla="*/ 616516 w 2185853"/>
                  <a:gd name="connsiteY9" fmla="*/ 1257290 h 2065303"/>
                  <a:gd name="connsiteX10" fmla="*/ 13920 w 2185853"/>
                  <a:gd name="connsiteY10" fmla="*/ 725218 h 2065303"/>
                  <a:gd name="connsiteX0" fmla="*/ 13920 w 2185853"/>
                  <a:gd name="connsiteY0" fmla="*/ 725218 h 2081258"/>
                  <a:gd name="connsiteX1" fmla="*/ 798867 w 2185853"/>
                  <a:gd name="connsiteY1" fmla="*/ 667188 h 2081258"/>
                  <a:gd name="connsiteX2" fmla="*/ 1203985 w 2185853"/>
                  <a:gd name="connsiteY2" fmla="*/ 6007 h 2081258"/>
                  <a:gd name="connsiteX3" fmla="*/ 1388969 w 2185853"/>
                  <a:gd name="connsiteY3" fmla="*/ 667188 h 2081258"/>
                  <a:gd name="connsiteX4" fmla="*/ 2173916 w 2185853"/>
                  <a:gd name="connsiteY4" fmla="*/ 725218 h 2081258"/>
                  <a:gd name="connsiteX5" fmla="*/ 1571320 w 2185853"/>
                  <a:gd name="connsiteY5" fmla="*/ 1257290 h 2081258"/>
                  <a:gd name="connsiteX6" fmla="*/ 1659793 w 2185853"/>
                  <a:gd name="connsiteY6" fmla="*/ 1823102 h 2081258"/>
                  <a:gd name="connsiteX7" fmla="*/ 1093918 w 2185853"/>
                  <a:gd name="connsiteY7" fmla="*/ 1621992 h 2081258"/>
                  <a:gd name="connsiteX8" fmla="*/ 426443 w 2185853"/>
                  <a:gd name="connsiteY8" fmla="*/ 2060169 h 2081258"/>
                  <a:gd name="connsiteX9" fmla="*/ 616516 w 2185853"/>
                  <a:gd name="connsiteY9" fmla="*/ 1257290 h 2081258"/>
                  <a:gd name="connsiteX10" fmla="*/ 13920 w 2185853"/>
                  <a:gd name="connsiteY10" fmla="*/ 725218 h 2081258"/>
                  <a:gd name="connsiteX0" fmla="*/ 13920 w 2185853"/>
                  <a:gd name="connsiteY0" fmla="*/ 725218 h 1849772"/>
                  <a:gd name="connsiteX1" fmla="*/ 798867 w 2185853"/>
                  <a:gd name="connsiteY1" fmla="*/ 667188 h 1849772"/>
                  <a:gd name="connsiteX2" fmla="*/ 1203985 w 2185853"/>
                  <a:gd name="connsiteY2" fmla="*/ 6007 h 1849772"/>
                  <a:gd name="connsiteX3" fmla="*/ 1388969 w 2185853"/>
                  <a:gd name="connsiteY3" fmla="*/ 667188 h 1849772"/>
                  <a:gd name="connsiteX4" fmla="*/ 2173916 w 2185853"/>
                  <a:gd name="connsiteY4" fmla="*/ 725218 h 1849772"/>
                  <a:gd name="connsiteX5" fmla="*/ 1571320 w 2185853"/>
                  <a:gd name="connsiteY5" fmla="*/ 1257290 h 1849772"/>
                  <a:gd name="connsiteX6" fmla="*/ 1659793 w 2185853"/>
                  <a:gd name="connsiteY6" fmla="*/ 1823102 h 1849772"/>
                  <a:gd name="connsiteX7" fmla="*/ 1093918 w 2185853"/>
                  <a:gd name="connsiteY7" fmla="*/ 1621992 h 1849772"/>
                  <a:gd name="connsiteX8" fmla="*/ 460310 w 2185853"/>
                  <a:gd name="connsiteY8" fmla="*/ 1759602 h 1849772"/>
                  <a:gd name="connsiteX9" fmla="*/ 616516 w 2185853"/>
                  <a:gd name="connsiteY9" fmla="*/ 1257290 h 1849772"/>
                  <a:gd name="connsiteX10" fmla="*/ 13920 w 2185853"/>
                  <a:gd name="connsiteY10" fmla="*/ 725218 h 1849772"/>
                  <a:gd name="connsiteX0" fmla="*/ 13920 w 2185853"/>
                  <a:gd name="connsiteY0" fmla="*/ 725218 h 1849772"/>
                  <a:gd name="connsiteX1" fmla="*/ 798867 w 2185853"/>
                  <a:gd name="connsiteY1" fmla="*/ 667188 h 1849772"/>
                  <a:gd name="connsiteX2" fmla="*/ 1203985 w 2185853"/>
                  <a:gd name="connsiteY2" fmla="*/ 6007 h 1849772"/>
                  <a:gd name="connsiteX3" fmla="*/ 1388969 w 2185853"/>
                  <a:gd name="connsiteY3" fmla="*/ 667188 h 1849772"/>
                  <a:gd name="connsiteX4" fmla="*/ 2173916 w 2185853"/>
                  <a:gd name="connsiteY4" fmla="*/ 725218 h 1849772"/>
                  <a:gd name="connsiteX5" fmla="*/ 1571320 w 2185853"/>
                  <a:gd name="connsiteY5" fmla="*/ 1257290 h 1849772"/>
                  <a:gd name="connsiteX6" fmla="*/ 1659793 w 2185853"/>
                  <a:gd name="connsiteY6" fmla="*/ 1823102 h 1849772"/>
                  <a:gd name="connsiteX7" fmla="*/ 1093918 w 2185853"/>
                  <a:gd name="connsiteY7" fmla="*/ 1621992 h 1849772"/>
                  <a:gd name="connsiteX8" fmla="*/ 460310 w 2185853"/>
                  <a:gd name="connsiteY8" fmla="*/ 1759602 h 1849772"/>
                  <a:gd name="connsiteX9" fmla="*/ 616516 w 2185853"/>
                  <a:gd name="connsiteY9" fmla="*/ 1257290 h 1849772"/>
                  <a:gd name="connsiteX10" fmla="*/ 13920 w 2185853"/>
                  <a:gd name="connsiteY10" fmla="*/ 725218 h 1849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85853" h="1849772">
                    <a:moveTo>
                      <a:pt x="13920" y="725218"/>
                    </a:moveTo>
                    <a:cubicBezTo>
                      <a:pt x="117855" y="446261"/>
                      <a:pt x="618867" y="804695"/>
                      <a:pt x="798867" y="667188"/>
                    </a:cubicBezTo>
                    <a:cubicBezTo>
                      <a:pt x="978867" y="529681"/>
                      <a:pt x="673835" y="-65960"/>
                      <a:pt x="1203985" y="6007"/>
                    </a:cubicBezTo>
                    <a:cubicBezTo>
                      <a:pt x="1734135" y="77974"/>
                      <a:pt x="1208969" y="529681"/>
                      <a:pt x="1388969" y="667188"/>
                    </a:cubicBezTo>
                    <a:cubicBezTo>
                      <a:pt x="1568969" y="804695"/>
                      <a:pt x="2067324" y="360168"/>
                      <a:pt x="2173916" y="725218"/>
                    </a:cubicBezTo>
                    <a:cubicBezTo>
                      <a:pt x="2280508" y="1090268"/>
                      <a:pt x="1640074" y="1034798"/>
                      <a:pt x="1571320" y="1257290"/>
                    </a:cubicBezTo>
                    <a:cubicBezTo>
                      <a:pt x="1634678" y="1524916"/>
                      <a:pt x="1846201" y="1703642"/>
                      <a:pt x="1659793" y="1823102"/>
                    </a:cubicBezTo>
                    <a:cubicBezTo>
                      <a:pt x="1473385" y="1942562"/>
                      <a:pt x="1316410" y="1621992"/>
                      <a:pt x="1093918" y="1621992"/>
                    </a:cubicBezTo>
                    <a:cubicBezTo>
                      <a:pt x="871426" y="1621992"/>
                      <a:pt x="696510" y="1993953"/>
                      <a:pt x="460310" y="1759602"/>
                    </a:cubicBezTo>
                    <a:cubicBezTo>
                      <a:pt x="224110" y="1525251"/>
                      <a:pt x="685270" y="1479782"/>
                      <a:pt x="616516" y="1257290"/>
                    </a:cubicBezTo>
                    <a:cubicBezTo>
                      <a:pt x="415651" y="1079933"/>
                      <a:pt x="-90015" y="1004175"/>
                      <a:pt x="13920" y="725218"/>
                    </a:cubicBezTo>
                    <a:close/>
                  </a:path>
                </a:pathLst>
              </a:custGeom>
              <a:gradFill flip="none" rotWithShape="1">
                <a:gsLst>
                  <a:gs pos="7000">
                    <a:schemeClr val="bg1"/>
                  </a:gs>
                  <a:gs pos="100000">
                    <a:srgbClr val="FFFF00"/>
                  </a:gs>
                </a:gsLst>
                <a:path path="circle">
                  <a:fillToRect l="50000" t="50000" r="50000" b="50000"/>
                </a:path>
                <a:tileRect/>
              </a:gradFill>
              <a:ln w="381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67" name="Koorde 166"/>
              <p:cNvSpPr/>
              <p:nvPr/>
            </p:nvSpPr>
            <p:spPr>
              <a:xfrm rot="8388877">
                <a:off x="1180998" y="1513095"/>
                <a:ext cx="774329" cy="716696"/>
              </a:xfrm>
              <a:custGeom>
                <a:avLst/>
                <a:gdLst>
                  <a:gd name="connsiteX0" fmla="*/ 770875 w 876019"/>
                  <a:gd name="connsiteY0" fmla="*/ 710994 h 861821"/>
                  <a:gd name="connsiteX1" fmla="*/ 360198 w 876019"/>
                  <a:gd name="connsiteY1" fmla="*/ 854967 h 861821"/>
                  <a:gd name="connsiteX2" fmla="*/ 25319 w 876019"/>
                  <a:gd name="connsiteY2" fmla="*/ 575295 h 861821"/>
                  <a:gd name="connsiteX3" fmla="*/ 109961 w 876019"/>
                  <a:gd name="connsiteY3" fmla="*/ 145378 h 861821"/>
                  <a:gd name="connsiteX4" fmla="*/ 770875 w 876019"/>
                  <a:gd name="connsiteY4" fmla="*/ 710994 h 861821"/>
                  <a:gd name="connsiteX0" fmla="*/ 770883 w 770883"/>
                  <a:gd name="connsiteY0" fmla="*/ 565616 h 716452"/>
                  <a:gd name="connsiteX1" fmla="*/ 360206 w 770883"/>
                  <a:gd name="connsiteY1" fmla="*/ 709589 h 716452"/>
                  <a:gd name="connsiteX2" fmla="*/ 25327 w 770883"/>
                  <a:gd name="connsiteY2" fmla="*/ 429917 h 716452"/>
                  <a:gd name="connsiteX3" fmla="*/ 109969 w 770883"/>
                  <a:gd name="connsiteY3" fmla="*/ 0 h 716452"/>
                  <a:gd name="connsiteX4" fmla="*/ 439105 w 770883"/>
                  <a:gd name="connsiteY4" fmla="*/ 280906 h 716452"/>
                  <a:gd name="connsiteX5" fmla="*/ 770883 w 770883"/>
                  <a:gd name="connsiteY5" fmla="*/ 565616 h 716452"/>
                  <a:gd name="connsiteX0" fmla="*/ 770883 w 770883"/>
                  <a:gd name="connsiteY0" fmla="*/ 565616 h 716452"/>
                  <a:gd name="connsiteX1" fmla="*/ 360206 w 770883"/>
                  <a:gd name="connsiteY1" fmla="*/ 709589 h 716452"/>
                  <a:gd name="connsiteX2" fmla="*/ 25327 w 770883"/>
                  <a:gd name="connsiteY2" fmla="*/ 429917 h 716452"/>
                  <a:gd name="connsiteX3" fmla="*/ 109969 w 770883"/>
                  <a:gd name="connsiteY3" fmla="*/ 0 h 716452"/>
                  <a:gd name="connsiteX4" fmla="*/ 498194 w 770883"/>
                  <a:gd name="connsiteY4" fmla="*/ 197824 h 716452"/>
                  <a:gd name="connsiteX5" fmla="*/ 770883 w 770883"/>
                  <a:gd name="connsiteY5" fmla="*/ 565616 h 716452"/>
                  <a:gd name="connsiteX0" fmla="*/ 770883 w 773032"/>
                  <a:gd name="connsiteY0" fmla="*/ 565616 h 716452"/>
                  <a:gd name="connsiteX1" fmla="*/ 360206 w 773032"/>
                  <a:gd name="connsiteY1" fmla="*/ 709589 h 716452"/>
                  <a:gd name="connsiteX2" fmla="*/ 25327 w 773032"/>
                  <a:gd name="connsiteY2" fmla="*/ 429917 h 716452"/>
                  <a:gd name="connsiteX3" fmla="*/ 109969 w 773032"/>
                  <a:gd name="connsiteY3" fmla="*/ 0 h 716452"/>
                  <a:gd name="connsiteX4" fmla="*/ 498194 w 773032"/>
                  <a:gd name="connsiteY4" fmla="*/ 197824 h 716452"/>
                  <a:gd name="connsiteX5" fmla="*/ 770883 w 773032"/>
                  <a:gd name="connsiteY5" fmla="*/ 565616 h 716452"/>
                  <a:gd name="connsiteX0" fmla="*/ 770883 w 773005"/>
                  <a:gd name="connsiteY0" fmla="*/ 565616 h 716452"/>
                  <a:gd name="connsiteX1" fmla="*/ 360206 w 773005"/>
                  <a:gd name="connsiteY1" fmla="*/ 709589 h 716452"/>
                  <a:gd name="connsiteX2" fmla="*/ 25327 w 773005"/>
                  <a:gd name="connsiteY2" fmla="*/ 429917 h 716452"/>
                  <a:gd name="connsiteX3" fmla="*/ 109969 w 773005"/>
                  <a:gd name="connsiteY3" fmla="*/ 0 h 716452"/>
                  <a:gd name="connsiteX4" fmla="*/ 498194 w 773005"/>
                  <a:gd name="connsiteY4" fmla="*/ 197824 h 716452"/>
                  <a:gd name="connsiteX5" fmla="*/ 770883 w 773005"/>
                  <a:gd name="connsiteY5" fmla="*/ 565616 h 716452"/>
                  <a:gd name="connsiteX0" fmla="*/ 770883 w 773861"/>
                  <a:gd name="connsiteY0" fmla="*/ 565616 h 716452"/>
                  <a:gd name="connsiteX1" fmla="*/ 360206 w 773861"/>
                  <a:gd name="connsiteY1" fmla="*/ 709589 h 716452"/>
                  <a:gd name="connsiteX2" fmla="*/ 25327 w 773861"/>
                  <a:gd name="connsiteY2" fmla="*/ 429917 h 716452"/>
                  <a:gd name="connsiteX3" fmla="*/ 109969 w 773861"/>
                  <a:gd name="connsiteY3" fmla="*/ 0 h 716452"/>
                  <a:gd name="connsiteX4" fmla="*/ 498194 w 773861"/>
                  <a:gd name="connsiteY4" fmla="*/ 197824 h 716452"/>
                  <a:gd name="connsiteX5" fmla="*/ 770883 w 773861"/>
                  <a:gd name="connsiteY5" fmla="*/ 565616 h 716452"/>
                  <a:gd name="connsiteX0" fmla="*/ 770883 w 773464"/>
                  <a:gd name="connsiteY0" fmla="*/ 565616 h 716452"/>
                  <a:gd name="connsiteX1" fmla="*/ 360206 w 773464"/>
                  <a:gd name="connsiteY1" fmla="*/ 709589 h 716452"/>
                  <a:gd name="connsiteX2" fmla="*/ 25327 w 773464"/>
                  <a:gd name="connsiteY2" fmla="*/ 429917 h 716452"/>
                  <a:gd name="connsiteX3" fmla="*/ 109969 w 773464"/>
                  <a:gd name="connsiteY3" fmla="*/ 0 h 716452"/>
                  <a:gd name="connsiteX4" fmla="*/ 498194 w 773464"/>
                  <a:gd name="connsiteY4" fmla="*/ 197824 h 716452"/>
                  <a:gd name="connsiteX5" fmla="*/ 770883 w 773464"/>
                  <a:gd name="connsiteY5" fmla="*/ 565616 h 716452"/>
                  <a:gd name="connsiteX0" fmla="*/ 770883 w 773815"/>
                  <a:gd name="connsiteY0" fmla="*/ 565616 h 716452"/>
                  <a:gd name="connsiteX1" fmla="*/ 360206 w 773815"/>
                  <a:gd name="connsiteY1" fmla="*/ 709589 h 716452"/>
                  <a:gd name="connsiteX2" fmla="*/ 25327 w 773815"/>
                  <a:gd name="connsiteY2" fmla="*/ 429917 h 716452"/>
                  <a:gd name="connsiteX3" fmla="*/ 109969 w 773815"/>
                  <a:gd name="connsiteY3" fmla="*/ 0 h 716452"/>
                  <a:gd name="connsiteX4" fmla="*/ 498194 w 773815"/>
                  <a:gd name="connsiteY4" fmla="*/ 197824 h 716452"/>
                  <a:gd name="connsiteX5" fmla="*/ 770883 w 773815"/>
                  <a:gd name="connsiteY5" fmla="*/ 565616 h 716452"/>
                  <a:gd name="connsiteX0" fmla="*/ 770883 w 773815"/>
                  <a:gd name="connsiteY0" fmla="*/ 565616 h 716452"/>
                  <a:gd name="connsiteX1" fmla="*/ 360206 w 773815"/>
                  <a:gd name="connsiteY1" fmla="*/ 709589 h 716452"/>
                  <a:gd name="connsiteX2" fmla="*/ 25327 w 773815"/>
                  <a:gd name="connsiteY2" fmla="*/ 429917 h 716452"/>
                  <a:gd name="connsiteX3" fmla="*/ 109969 w 773815"/>
                  <a:gd name="connsiteY3" fmla="*/ 0 h 716452"/>
                  <a:gd name="connsiteX4" fmla="*/ 498194 w 773815"/>
                  <a:gd name="connsiteY4" fmla="*/ 197824 h 716452"/>
                  <a:gd name="connsiteX5" fmla="*/ 770883 w 773815"/>
                  <a:gd name="connsiteY5" fmla="*/ 565616 h 716452"/>
                  <a:gd name="connsiteX0" fmla="*/ 770883 w 773815"/>
                  <a:gd name="connsiteY0" fmla="*/ 565616 h 716452"/>
                  <a:gd name="connsiteX1" fmla="*/ 360206 w 773815"/>
                  <a:gd name="connsiteY1" fmla="*/ 709589 h 716452"/>
                  <a:gd name="connsiteX2" fmla="*/ 25327 w 773815"/>
                  <a:gd name="connsiteY2" fmla="*/ 429917 h 716452"/>
                  <a:gd name="connsiteX3" fmla="*/ 109969 w 773815"/>
                  <a:gd name="connsiteY3" fmla="*/ 0 h 716452"/>
                  <a:gd name="connsiteX4" fmla="*/ 498194 w 773815"/>
                  <a:gd name="connsiteY4" fmla="*/ 197824 h 716452"/>
                  <a:gd name="connsiteX5" fmla="*/ 770883 w 773815"/>
                  <a:gd name="connsiteY5" fmla="*/ 565616 h 716452"/>
                  <a:gd name="connsiteX0" fmla="*/ 769923 w 772855"/>
                  <a:gd name="connsiteY0" fmla="*/ 565616 h 716452"/>
                  <a:gd name="connsiteX1" fmla="*/ 359246 w 772855"/>
                  <a:gd name="connsiteY1" fmla="*/ 709589 h 716452"/>
                  <a:gd name="connsiteX2" fmla="*/ 24367 w 772855"/>
                  <a:gd name="connsiteY2" fmla="*/ 429917 h 716452"/>
                  <a:gd name="connsiteX3" fmla="*/ 109009 w 772855"/>
                  <a:gd name="connsiteY3" fmla="*/ 0 h 716452"/>
                  <a:gd name="connsiteX4" fmla="*/ 497234 w 772855"/>
                  <a:gd name="connsiteY4" fmla="*/ 197824 h 716452"/>
                  <a:gd name="connsiteX5" fmla="*/ 769923 w 772855"/>
                  <a:gd name="connsiteY5" fmla="*/ 565616 h 716452"/>
                  <a:gd name="connsiteX0" fmla="*/ 769923 w 772855"/>
                  <a:gd name="connsiteY0" fmla="*/ 565860 h 716696"/>
                  <a:gd name="connsiteX1" fmla="*/ 359246 w 772855"/>
                  <a:gd name="connsiteY1" fmla="*/ 709833 h 716696"/>
                  <a:gd name="connsiteX2" fmla="*/ 24367 w 772855"/>
                  <a:gd name="connsiteY2" fmla="*/ 430161 h 716696"/>
                  <a:gd name="connsiteX3" fmla="*/ 109009 w 772855"/>
                  <a:gd name="connsiteY3" fmla="*/ 244 h 716696"/>
                  <a:gd name="connsiteX4" fmla="*/ 497234 w 772855"/>
                  <a:gd name="connsiteY4" fmla="*/ 198068 h 716696"/>
                  <a:gd name="connsiteX5" fmla="*/ 769923 w 772855"/>
                  <a:gd name="connsiteY5" fmla="*/ 565860 h 716696"/>
                  <a:gd name="connsiteX0" fmla="*/ 771397 w 774329"/>
                  <a:gd name="connsiteY0" fmla="*/ 565860 h 716696"/>
                  <a:gd name="connsiteX1" fmla="*/ 360720 w 774329"/>
                  <a:gd name="connsiteY1" fmla="*/ 709833 h 716696"/>
                  <a:gd name="connsiteX2" fmla="*/ 25841 w 774329"/>
                  <a:gd name="connsiteY2" fmla="*/ 430161 h 716696"/>
                  <a:gd name="connsiteX3" fmla="*/ 110483 w 774329"/>
                  <a:gd name="connsiteY3" fmla="*/ 244 h 716696"/>
                  <a:gd name="connsiteX4" fmla="*/ 498708 w 774329"/>
                  <a:gd name="connsiteY4" fmla="*/ 198068 h 716696"/>
                  <a:gd name="connsiteX5" fmla="*/ 771397 w 774329"/>
                  <a:gd name="connsiteY5" fmla="*/ 565860 h 7166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4329" h="716696">
                    <a:moveTo>
                      <a:pt x="771397" y="565860"/>
                    </a:moveTo>
                    <a:cubicBezTo>
                      <a:pt x="670230" y="682226"/>
                      <a:pt x="513891" y="737035"/>
                      <a:pt x="360720" y="709833"/>
                    </a:cubicBezTo>
                    <a:cubicBezTo>
                      <a:pt x="206211" y="682393"/>
                      <a:pt x="78449" y="575694"/>
                      <a:pt x="25841" y="430161"/>
                    </a:cubicBezTo>
                    <a:cubicBezTo>
                      <a:pt x="-27580" y="282380"/>
                      <a:pt x="2392" y="159978"/>
                      <a:pt x="110483" y="244"/>
                    </a:cubicBezTo>
                    <a:cubicBezTo>
                      <a:pt x="182901" y="-4114"/>
                      <a:pt x="317272" y="49392"/>
                      <a:pt x="498708" y="198068"/>
                    </a:cubicBezTo>
                    <a:cubicBezTo>
                      <a:pt x="680144" y="346744"/>
                      <a:pt x="794395" y="480566"/>
                      <a:pt x="771397" y="56586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56000"/>
                </a:schemeClr>
              </a:solidFill>
              <a:ln w="38100" cmpd="sng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66" name="Cilinder 165"/>
              <p:cNvSpPr/>
              <p:nvPr/>
            </p:nvSpPr>
            <p:spPr>
              <a:xfrm>
                <a:off x="976848" y="1363281"/>
                <a:ext cx="1188516" cy="871901"/>
              </a:xfrm>
              <a:prstGeom prst="can">
                <a:avLst>
                  <a:gd name="adj" fmla="val 50000"/>
                </a:avLst>
              </a:prstGeom>
              <a:noFill/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182" name="Groeperen 181"/>
            <p:cNvGrpSpPr/>
            <p:nvPr/>
          </p:nvGrpSpPr>
          <p:grpSpPr>
            <a:xfrm>
              <a:off x="4141544" y="1378706"/>
              <a:ext cx="1202076" cy="871901"/>
              <a:chOff x="4141544" y="1378706"/>
              <a:chExt cx="1202076" cy="871901"/>
            </a:xfrm>
          </p:grpSpPr>
          <p:sp>
            <p:nvSpPr>
              <p:cNvPr id="168" name="Cilinder 167"/>
              <p:cNvSpPr/>
              <p:nvPr/>
            </p:nvSpPr>
            <p:spPr>
              <a:xfrm>
                <a:off x="4141544" y="1378706"/>
                <a:ext cx="1188516" cy="871901"/>
              </a:xfrm>
              <a:prstGeom prst="can">
                <a:avLst>
                  <a:gd name="adj" fmla="val 50000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69" name="5-puntige ster 2"/>
              <p:cNvSpPr/>
              <p:nvPr/>
            </p:nvSpPr>
            <p:spPr>
              <a:xfrm>
                <a:off x="4548728" y="1622959"/>
                <a:ext cx="396160" cy="372025"/>
              </a:xfrm>
              <a:custGeom>
                <a:avLst/>
                <a:gdLst>
                  <a:gd name="connsiteX0" fmla="*/ 2 w 2160000"/>
                  <a:gd name="connsiteY0" fmla="*/ 825044 h 2160000"/>
                  <a:gd name="connsiteX1" fmla="*/ 784949 w 2160000"/>
                  <a:gd name="connsiteY1" fmla="*/ 767014 h 2160000"/>
                  <a:gd name="connsiteX2" fmla="*/ 1080000 w 2160000"/>
                  <a:gd name="connsiteY2" fmla="*/ 0 h 2160000"/>
                  <a:gd name="connsiteX3" fmla="*/ 1375051 w 2160000"/>
                  <a:gd name="connsiteY3" fmla="*/ 767014 h 2160000"/>
                  <a:gd name="connsiteX4" fmla="*/ 2159998 w 2160000"/>
                  <a:gd name="connsiteY4" fmla="*/ 825044 h 2160000"/>
                  <a:gd name="connsiteX5" fmla="*/ 1557402 w 2160000"/>
                  <a:gd name="connsiteY5" fmla="*/ 1357116 h 2160000"/>
                  <a:gd name="connsiteX6" fmla="*/ 1747475 w 2160000"/>
                  <a:gd name="connsiteY6" fmla="*/ 2159995 h 2160000"/>
                  <a:gd name="connsiteX7" fmla="*/ 1080000 w 2160000"/>
                  <a:gd name="connsiteY7" fmla="*/ 1721818 h 2160000"/>
                  <a:gd name="connsiteX8" fmla="*/ 412525 w 2160000"/>
                  <a:gd name="connsiteY8" fmla="*/ 2159995 h 2160000"/>
                  <a:gd name="connsiteX9" fmla="*/ 602598 w 2160000"/>
                  <a:gd name="connsiteY9" fmla="*/ 1357116 h 2160000"/>
                  <a:gd name="connsiteX10" fmla="*/ 2 w 2160000"/>
                  <a:gd name="connsiteY10" fmla="*/ 825044 h 2160000"/>
                  <a:gd name="connsiteX0" fmla="*/ 0 w 2161179"/>
                  <a:gd name="connsiteY0" fmla="*/ 825044 h 2159995"/>
                  <a:gd name="connsiteX1" fmla="*/ 784947 w 2161179"/>
                  <a:gd name="connsiteY1" fmla="*/ 767014 h 2159995"/>
                  <a:gd name="connsiteX2" fmla="*/ 1079998 w 2161179"/>
                  <a:gd name="connsiteY2" fmla="*/ 0 h 2159995"/>
                  <a:gd name="connsiteX3" fmla="*/ 1375049 w 2161179"/>
                  <a:gd name="connsiteY3" fmla="*/ 767014 h 2159995"/>
                  <a:gd name="connsiteX4" fmla="*/ 2159996 w 2161179"/>
                  <a:gd name="connsiteY4" fmla="*/ 825044 h 2159995"/>
                  <a:gd name="connsiteX5" fmla="*/ 1557400 w 2161179"/>
                  <a:gd name="connsiteY5" fmla="*/ 1357116 h 2159995"/>
                  <a:gd name="connsiteX6" fmla="*/ 1747473 w 2161179"/>
                  <a:gd name="connsiteY6" fmla="*/ 2159995 h 2159995"/>
                  <a:gd name="connsiteX7" fmla="*/ 1079998 w 2161179"/>
                  <a:gd name="connsiteY7" fmla="*/ 1721818 h 2159995"/>
                  <a:gd name="connsiteX8" fmla="*/ 412523 w 2161179"/>
                  <a:gd name="connsiteY8" fmla="*/ 2159995 h 2159995"/>
                  <a:gd name="connsiteX9" fmla="*/ 602596 w 2161179"/>
                  <a:gd name="connsiteY9" fmla="*/ 1357116 h 2159995"/>
                  <a:gd name="connsiteX10" fmla="*/ 0 w 2161179"/>
                  <a:gd name="connsiteY10" fmla="*/ 825044 h 2159995"/>
                  <a:gd name="connsiteX0" fmla="*/ 0 w 2161179"/>
                  <a:gd name="connsiteY0" fmla="*/ 825044 h 2165129"/>
                  <a:gd name="connsiteX1" fmla="*/ 784947 w 2161179"/>
                  <a:gd name="connsiteY1" fmla="*/ 767014 h 2165129"/>
                  <a:gd name="connsiteX2" fmla="*/ 1079998 w 2161179"/>
                  <a:gd name="connsiteY2" fmla="*/ 0 h 2165129"/>
                  <a:gd name="connsiteX3" fmla="*/ 1375049 w 2161179"/>
                  <a:gd name="connsiteY3" fmla="*/ 767014 h 2165129"/>
                  <a:gd name="connsiteX4" fmla="*/ 2159996 w 2161179"/>
                  <a:gd name="connsiteY4" fmla="*/ 825044 h 2165129"/>
                  <a:gd name="connsiteX5" fmla="*/ 1557400 w 2161179"/>
                  <a:gd name="connsiteY5" fmla="*/ 1357116 h 2165129"/>
                  <a:gd name="connsiteX6" fmla="*/ 1747473 w 2161179"/>
                  <a:gd name="connsiteY6" fmla="*/ 2159995 h 2165129"/>
                  <a:gd name="connsiteX7" fmla="*/ 1079998 w 2161179"/>
                  <a:gd name="connsiteY7" fmla="*/ 1721818 h 2165129"/>
                  <a:gd name="connsiteX8" fmla="*/ 412523 w 2161179"/>
                  <a:gd name="connsiteY8" fmla="*/ 2159995 h 2165129"/>
                  <a:gd name="connsiteX9" fmla="*/ 602596 w 2161179"/>
                  <a:gd name="connsiteY9" fmla="*/ 1357116 h 2165129"/>
                  <a:gd name="connsiteX10" fmla="*/ 0 w 2161179"/>
                  <a:gd name="connsiteY10" fmla="*/ 825044 h 2165129"/>
                  <a:gd name="connsiteX0" fmla="*/ 0 w 2161179"/>
                  <a:gd name="connsiteY0" fmla="*/ 825044 h 2165129"/>
                  <a:gd name="connsiteX1" fmla="*/ 784947 w 2161179"/>
                  <a:gd name="connsiteY1" fmla="*/ 767014 h 2165129"/>
                  <a:gd name="connsiteX2" fmla="*/ 1079998 w 2161179"/>
                  <a:gd name="connsiteY2" fmla="*/ 0 h 2165129"/>
                  <a:gd name="connsiteX3" fmla="*/ 1375049 w 2161179"/>
                  <a:gd name="connsiteY3" fmla="*/ 767014 h 2165129"/>
                  <a:gd name="connsiteX4" fmla="*/ 2159996 w 2161179"/>
                  <a:gd name="connsiteY4" fmla="*/ 825044 h 2165129"/>
                  <a:gd name="connsiteX5" fmla="*/ 1557400 w 2161179"/>
                  <a:gd name="connsiteY5" fmla="*/ 1357116 h 2165129"/>
                  <a:gd name="connsiteX6" fmla="*/ 1747473 w 2161179"/>
                  <a:gd name="connsiteY6" fmla="*/ 2159995 h 2165129"/>
                  <a:gd name="connsiteX7" fmla="*/ 1079998 w 2161179"/>
                  <a:gd name="connsiteY7" fmla="*/ 1721818 h 2165129"/>
                  <a:gd name="connsiteX8" fmla="*/ 412523 w 2161179"/>
                  <a:gd name="connsiteY8" fmla="*/ 2159995 h 2165129"/>
                  <a:gd name="connsiteX9" fmla="*/ 602596 w 2161179"/>
                  <a:gd name="connsiteY9" fmla="*/ 1357116 h 2165129"/>
                  <a:gd name="connsiteX10" fmla="*/ 0 w 2161179"/>
                  <a:gd name="connsiteY10" fmla="*/ 825044 h 2165129"/>
                  <a:gd name="connsiteX0" fmla="*/ 31916 w 2193095"/>
                  <a:gd name="connsiteY0" fmla="*/ 825044 h 2165129"/>
                  <a:gd name="connsiteX1" fmla="*/ 816863 w 2193095"/>
                  <a:gd name="connsiteY1" fmla="*/ 767014 h 2165129"/>
                  <a:gd name="connsiteX2" fmla="*/ 1111914 w 2193095"/>
                  <a:gd name="connsiteY2" fmla="*/ 0 h 2165129"/>
                  <a:gd name="connsiteX3" fmla="*/ 1406965 w 2193095"/>
                  <a:gd name="connsiteY3" fmla="*/ 767014 h 2165129"/>
                  <a:gd name="connsiteX4" fmla="*/ 2191912 w 2193095"/>
                  <a:gd name="connsiteY4" fmla="*/ 825044 h 2165129"/>
                  <a:gd name="connsiteX5" fmla="*/ 1589316 w 2193095"/>
                  <a:gd name="connsiteY5" fmla="*/ 1357116 h 2165129"/>
                  <a:gd name="connsiteX6" fmla="*/ 1779389 w 2193095"/>
                  <a:gd name="connsiteY6" fmla="*/ 2159995 h 2165129"/>
                  <a:gd name="connsiteX7" fmla="*/ 1111914 w 2193095"/>
                  <a:gd name="connsiteY7" fmla="*/ 1721818 h 2165129"/>
                  <a:gd name="connsiteX8" fmla="*/ 444439 w 2193095"/>
                  <a:gd name="connsiteY8" fmla="*/ 2159995 h 2165129"/>
                  <a:gd name="connsiteX9" fmla="*/ 634512 w 2193095"/>
                  <a:gd name="connsiteY9" fmla="*/ 1357116 h 2165129"/>
                  <a:gd name="connsiteX10" fmla="*/ 31916 w 2193095"/>
                  <a:gd name="connsiteY10" fmla="*/ 825044 h 2165129"/>
                  <a:gd name="connsiteX0" fmla="*/ 31916 w 2193095"/>
                  <a:gd name="connsiteY0" fmla="*/ 825044 h 2220575"/>
                  <a:gd name="connsiteX1" fmla="*/ 816863 w 2193095"/>
                  <a:gd name="connsiteY1" fmla="*/ 767014 h 2220575"/>
                  <a:gd name="connsiteX2" fmla="*/ 1111914 w 2193095"/>
                  <a:gd name="connsiteY2" fmla="*/ 0 h 2220575"/>
                  <a:gd name="connsiteX3" fmla="*/ 1406965 w 2193095"/>
                  <a:gd name="connsiteY3" fmla="*/ 767014 h 2220575"/>
                  <a:gd name="connsiteX4" fmla="*/ 2191912 w 2193095"/>
                  <a:gd name="connsiteY4" fmla="*/ 825044 h 2220575"/>
                  <a:gd name="connsiteX5" fmla="*/ 1589316 w 2193095"/>
                  <a:gd name="connsiteY5" fmla="*/ 1357116 h 2220575"/>
                  <a:gd name="connsiteX6" fmla="*/ 1779389 w 2193095"/>
                  <a:gd name="connsiteY6" fmla="*/ 2159995 h 2220575"/>
                  <a:gd name="connsiteX7" fmla="*/ 1111914 w 2193095"/>
                  <a:gd name="connsiteY7" fmla="*/ 1721818 h 2220575"/>
                  <a:gd name="connsiteX8" fmla="*/ 444439 w 2193095"/>
                  <a:gd name="connsiteY8" fmla="*/ 2159995 h 2220575"/>
                  <a:gd name="connsiteX9" fmla="*/ 634512 w 2193095"/>
                  <a:gd name="connsiteY9" fmla="*/ 1357116 h 2220575"/>
                  <a:gd name="connsiteX10" fmla="*/ 31916 w 2193095"/>
                  <a:gd name="connsiteY10" fmla="*/ 825044 h 2220575"/>
                  <a:gd name="connsiteX0" fmla="*/ 13920 w 2175099"/>
                  <a:gd name="connsiteY0" fmla="*/ 825044 h 2220575"/>
                  <a:gd name="connsiteX1" fmla="*/ 798867 w 2175099"/>
                  <a:gd name="connsiteY1" fmla="*/ 767014 h 2220575"/>
                  <a:gd name="connsiteX2" fmla="*/ 1093918 w 2175099"/>
                  <a:gd name="connsiteY2" fmla="*/ 0 h 2220575"/>
                  <a:gd name="connsiteX3" fmla="*/ 1388969 w 2175099"/>
                  <a:gd name="connsiteY3" fmla="*/ 767014 h 2220575"/>
                  <a:gd name="connsiteX4" fmla="*/ 2173916 w 2175099"/>
                  <a:gd name="connsiteY4" fmla="*/ 825044 h 2220575"/>
                  <a:gd name="connsiteX5" fmla="*/ 1571320 w 2175099"/>
                  <a:gd name="connsiteY5" fmla="*/ 1357116 h 2220575"/>
                  <a:gd name="connsiteX6" fmla="*/ 1761393 w 2175099"/>
                  <a:gd name="connsiteY6" fmla="*/ 2159995 h 2220575"/>
                  <a:gd name="connsiteX7" fmla="*/ 1093918 w 2175099"/>
                  <a:gd name="connsiteY7" fmla="*/ 1721818 h 2220575"/>
                  <a:gd name="connsiteX8" fmla="*/ 426443 w 2175099"/>
                  <a:gd name="connsiteY8" fmla="*/ 2159995 h 2220575"/>
                  <a:gd name="connsiteX9" fmla="*/ 616516 w 2175099"/>
                  <a:gd name="connsiteY9" fmla="*/ 1357116 h 2220575"/>
                  <a:gd name="connsiteX10" fmla="*/ 13920 w 2175099"/>
                  <a:gd name="connsiteY10" fmla="*/ 825044 h 2220575"/>
                  <a:gd name="connsiteX0" fmla="*/ 13920 w 2185853"/>
                  <a:gd name="connsiteY0" fmla="*/ 825044 h 2220575"/>
                  <a:gd name="connsiteX1" fmla="*/ 798867 w 2185853"/>
                  <a:gd name="connsiteY1" fmla="*/ 767014 h 2220575"/>
                  <a:gd name="connsiteX2" fmla="*/ 1093918 w 2185853"/>
                  <a:gd name="connsiteY2" fmla="*/ 0 h 2220575"/>
                  <a:gd name="connsiteX3" fmla="*/ 1388969 w 2185853"/>
                  <a:gd name="connsiteY3" fmla="*/ 767014 h 2220575"/>
                  <a:gd name="connsiteX4" fmla="*/ 2173916 w 2185853"/>
                  <a:gd name="connsiteY4" fmla="*/ 825044 h 2220575"/>
                  <a:gd name="connsiteX5" fmla="*/ 1571320 w 2185853"/>
                  <a:gd name="connsiteY5" fmla="*/ 1357116 h 2220575"/>
                  <a:gd name="connsiteX6" fmla="*/ 1761393 w 2185853"/>
                  <a:gd name="connsiteY6" fmla="*/ 2159995 h 2220575"/>
                  <a:gd name="connsiteX7" fmla="*/ 1093918 w 2185853"/>
                  <a:gd name="connsiteY7" fmla="*/ 1721818 h 2220575"/>
                  <a:gd name="connsiteX8" fmla="*/ 426443 w 2185853"/>
                  <a:gd name="connsiteY8" fmla="*/ 2159995 h 2220575"/>
                  <a:gd name="connsiteX9" fmla="*/ 616516 w 2185853"/>
                  <a:gd name="connsiteY9" fmla="*/ 1357116 h 2220575"/>
                  <a:gd name="connsiteX10" fmla="*/ 13920 w 2185853"/>
                  <a:gd name="connsiteY10" fmla="*/ 825044 h 2220575"/>
                  <a:gd name="connsiteX0" fmla="*/ 13920 w 2185853"/>
                  <a:gd name="connsiteY0" fmla="*/ 825229 h 2220760"/>
                  <a:gd name="connsiteX1" fmla="*/ 798867 w 2185853"/>
                  <a:gd name="connsiteY1" fmla="*/ 767199 h 2220760"/>
                  <a:gd name="connsiteX2" fmla="*/ 1093918 w 2185853"/>
                  <a:gd name="connsiteY2" fmla="*/ 185 h 2220760"/>
                  <a:gd name="connsiteX3" fmla="*/ 1388969 w 2185853"/>
                  <a:gd name="connsiteY3" fmla="*/ 767199 h 2220760"/>
                  <a:gd name="connsiteX4" fmla="*/ 2173916 w 2185853"/>
                  <a:gd name="connsiteY4" fmla="*/ 825229 h 2220760"/>
                  <a:gd name="connsiteX5" fmla="*/ 1571320 w 2185853"/>
                  <a:gd name="connsiteY5" fmla="*/ 1357301 h 2220760"/>
                  <a:gd name="connsiteX6" fmla="*/ 1761393 w 2185853"/>
                  <a:gd name="connsiteY6" fmla="*/ 2160180 h 2220760"/>
                  <a:gd name="connsiteX7" fmla="*/ 1093918 w 2185853"/>
                  <a:gd name="connsiteY7" fmla="*/ 1722003 h 2220760"/>
                  <a:gd name="connsiteX8" fmla="*/ 426443 w 2185853"/>
                  <a:gd name="connsiteY8" fmla="*/ 2160180 h 2220760"/>
                  <a:gd name="connsiteX9" fmla="*/ 616516 w 2185853"/>
                  <a:gd name="connsiteY9" fmla="*/ 1357301 h 2220760"/>
                  <a:gd name="connsiteX10" fmla="*/ 13920 w 2185853"/>
                  <a:gd name="connsiteY10" fmla="*/ 825229 h 2220760"/>
                  <a:gd name="connsiteX0" fmla="*/ 13920 w 2185853"/>
                  <a:gd name="connsiteY0" fmla="*/ 719433 h 2114964"/>
                  <a:gd name="connsiteX1" fmla="*/ 798867 w 2185853"/>
                  <a:gd name="connsiteY1" fmla="*/ 661403 h 2114964"/>
                  <a:gd name="connsiteX2" fmla="*/ 1203985 w 2185853"/>
                  <a:gd name="connsiteY2" fmla="*/ 222 h 2114964"/>
                  <a:gd name="connsiteX3" fmla="*/ 1388969 w 2185853"/>
                  <a:gd name="connsiteY3" fmla="*/ 661403 h 2114964"/>
                  <a:gd name="connsiteX4" fmla="*/ 2173916 w 2185853"/>
                  <a:gd name="connsiteY4" fmla="*/ 719433 h 2114964"/>
                  <a:gd name="connsiteX5" fmla="*/ 1571320 w 2185853"/>
                  <a:gd name="connsiteY5" fmla="*/ 1251505 h 2114964"/>
                  <a:gd name="connsiteX6" fmla="*/ 1761393 w 2185853"/>
                  <a:gd name="connsiteY6" fmla="*/ 2054384 h 2114964"/>
                  <a:gd name="connsiteX7" fmla="*/ 1093918 w 2185853"/>
                  <a:gd name="connsiteY7" fmla="*/ 1616207 h 2114964"/>
                  <a:gd name="connsiteX8" fmla="*/ 426443 w 2185853"/>
                  <a:gd name="connsiteY8" fmla="*/ 2054384 h 2114964"/>
                  <a:gd name="connsiteX9" fmla="*/ 616516 w 2185853"/>
                  <a:gd name="connsiteY9" fmla="*/ 1251505 h 2114964"/>
                  <a:gd name="connsiteX10" fmla="*/ 13920 w 2185853"/>
                  <a:gd name="connsiteY10" fmla="*/ 719433 h 2114964"/>
                  <a:gd name="connsiteX0" fmla="*/ 13920 w 2185853"/>
                  <a:gd name="connsiteY0" fmla="*/ 725218 h 2120749"/>
                  <a:gd name="connsiteX1" fmla="*/ 798867 w 2185853"/>
                  <a:gd name="connsiteY1" fmla="*/ 667188 h 2120749"/>
                  <a:gd name="connsiteX2" fmla="*/ 1203985 w 2185853"/>
                  <a:gd name="connsiteY2" fmla="*/ 6007 h 2120749"/>
                  <a:gd name="connsiteX3" fmla="*/ 1388969 w 2185853"/>
                  <a:gd name="connsiteY3" fmla="*/ 667188 h 2120749"/>
                  <a:gd name="connsiteX4" fmla="*/ 2173916 w 2185853"/>
                  <a:gd name="connsiteY4" fmla="*/ 725218 h 2120749"/>
                  <a:gd name="connsiteX5" fmla="*/ 1571320 w 2185853"/>
                  <a:gd name="connsiteY5" fmla="*/ 1257290 h 2120749"/>
                  <a:gd name="connsiteX6" fmla="*/ 1761393 w 2185853"/>
                  <a:gd name="connsiteY6" fmla="*/ 2060169 h 2120749"/>
                  <a:gd name="connsiteX7" fmla="*/ 1093918 w 2185853"/>
                  <a:gd name="connsiteY7" fmla="*/ 1621992 h 2120749"/>
                  <a:gd name="connsiteX8" fmla="*/ 426443 w 2185853"/>
                  <a:gd name="connsiteY8" fmla="*/ 2060169 h 2120749"/>
                  <a:gd name="connsiteX9" fmla="*/ 616516 w 2185853"/>
                  <a:gd name="connsiteY9" fmla="*/ 1257290 h 2120749"/>
                  <a:gd name="connsiteX10" fmla="*/ 13920 w 2185853"/>
                  <a:gd name="connsiteY10" fmla="*/ 725218 h 2120749"/>
                  <a:gd name="connsiteX0" fmla="*/ 13920 w 2185853"/>
                  <a:gd name="connsiteY0" fmla="*/ 725218 h 2076946"/>
                  <a:gd name="connsiteX1" fmla="*/ 798867 w 2185853"/>
                  <a:gd name="connsiteY1" fmla="*/ 667188 h 2076946"/>
                  <a:gd name="connsiteX2" fmla="*/ 1203985 w 2185853"/>
                  <a:gd name="connsiteY2" fmla="*/ 6007 h 2076946"/>
                  <a:gd name="connsiteX3" fmla="*/ 1388969 w 2185853"/>
                  <a:gd name="connsiteY3" fmla="*/ 667188 h 2076946"/>
                  <a:gd name="connsiteX4" fmla="*/ 2173916 w 2185853"/>
                  <a:gd name="connsiteY4" fmla="*/ 725218 h 2076946"/>
                  <a:gd name="connsiteX5" fmla="*/ 1571320 w 2185853"/>
                  <a:gd name="connsiteY5" fmla="*/ 1257290 h 2076946"/>
                  <a:gd name="connsiteX6" fmla="*/ 1761393 w 2185853"/>
                  <a:gd name="connsiteY6" fmla="*/ 2060169 h 2076946"/>
                  <a:gd name="connsiteX7" fmla="*/ 1093918 w 2185853"/>
                  <a:gd name="connsiteY7" fmla="*/ 1621992 h 2076946"/>
                  <a:gd name="connsiteX8" fmla="*/ 426443 w 2185853"/>
                  <a:gd name="connsiteY8" fmla="*/ 2060169 h 2076946"/>
                  <a:gd name="connsiteX9" fmla="*/ 616516 w 2185853"/>
                  <a:gd name="connsiteY9" fmla="*/ 1257290 h 2076946"/>
                  <a:gd name="connsiteX10" fmla="*/ 13920 w 2185853"/>
                  <a:gd name="connsiteY10" fmla="*/ 725218 h 2076946"/>
                  <a:gd name="connsiteX0" fmla="*/ 13920 w 2185853"/>
                  <a:gd name="connsiteY0" fmla="*/ 725218 h 2065303"/>
                  <a:gd name="connsiteX1" fmla="*/ 798867 w 2185853"/>
                  <a:gd name="connsiteY1" fmla="*/ 667188 h 2065303"/>
                  <a:gd name="connsiteX2" fmla="*/ 1203985 w 2185853"/>
                  <a:gd name="connsiteY2" fmla="*/ 6007 h 2065303"/>
                  <a:gd name="connsiteX3" fmla="*/ 1388969 w 2185853"/>
                  <a:gd name="connsiteY3" fmla="*/ 667188 h 2065303"/>
                  <a:gd name="connsiteX4" fmla="*/ 2173916 w 2185853"/>
                  <a:gd name="connsiteY4" fmla="*/ 725218 h 2065303"/>
                  <a:gd name="connsiteX5" fmla="*/ 1571320 w 2185853"/>
                  <a:gd name="connsiteY5" fmla="*/ 1257290 h 2065303"/>
                  <a:gd name="connsiteX6" fmla="*/ 1659793 w 2185853"/>
                  <a:gd name="connsiteY6" fmla="*/ 1823102 h 2065303"/>
                  <a:gd name="connsiteX7" fmla="*/ 1093918 w 2185853"/>
                  <a:gd name="connsiteY7" fmla="*/ 1621992 h 2065303"/>
                  <a:gd name="connsiteX8" fmla="*/ 426443 w 2185853"/>
                  <a:gd name="connsiteY8" fmla="*/ 2060169 h 2065303"/>
                  <a:gd name="connsiteX9" fmla="*/ 616516 w 2185853"/>
                  <a:gd name="connsiteY9" fmla="*/ 1257290 h 2065303"/>
                  <a:gd name="connsiteX10" fmla="*/ 13920 w 2185853"/>
                  <a:gd name="connsiteY10" fmla="*/ 725218 h 2065303"/>
                  <a:gd name="connsiteX0" fmla="*/ 13920 w 2185853"/>
                  <a:gd name="connsiteY0" fmla="*/ 725218 h 2081258"/>
                  <a:gd name="connsiteX1" fmla="*/ 798867 w 2185853"/>
                  <a:gd name="connsiteY1" fmla="*/ 667188 h 2081258"/>
                  <a:gd name="connsiteX2" fmla="*/ 1203985 w 2185853"/>
                  <a:gd name="connsiteY2" fmla="*/ 6007 h 2081258"/>
                  <a:gd name="connsiteX3" fmla="*/ 1388969 w 2185853"/>
                  <a:gd name="connsiteY3" fmla="*/ 667188 h 2081258"/>
                  <a:gd name="connsiteX4" fmla="*/ 2173916 w 2185853"/>
                  <a:gd name="connsiteY4" fmla="*/ 725218 h 2081258"/>
                  <a:gd name="connsiteX5" fmla="*/ 1571320 w 2185853"/>
                  <a:gd name="connsiteY5" fmla="*/ 1257290 h 2081258"/>
                  <a:gd name="connsiteX6" fmla="*/ 1659793 w 2185853"/>
                  <a:gd name="connsiteY6" fmla="*/ 1823102 h 2081258"/>
                  <a:gd name="connsiteX7" fmla="*/ 1093918 w 2185853"/>
                  <a:gd name="connsiteY7" fmla="*/ 1621992 h 2081258"/>
                  <a:gd name="connsiteX8" fmla="*/ 426443 w 2185853"/>
                  <a:gd name="connsiteY8" fmla="*/ 2060169 h 2081258"/>
                  <a:gd name="connsiteX9" fmla="*/ 616516 w 2185853"/>
                  <a:gd name="connsiteY9" fmla="*/ 1257290 h 2081258"/>
                  <a:gd name="connsiteX10" fmla="*/ 13920 w 2185853"/>
                  <a:gd name="connsiteY10" fmla="*/ 725218 h 2081258"/>
                  <a:gd name="connsiteX0" fmla="*/ 13920 w 2185853"/>
                  <a:gd name="connsiteY0" fmla="*/ 725218 h 1849772"/>
                  <a:gd name="connsiteX1" fmla="*/ 798867 w 2185853"/>
                  <a:gd name="connsiteY1" fmla="*/ 667188 h 1849772"/>
                  <a:gd name="connsiteX2" fmla="*/ 1203985 w 2185853"/>
                  <a:gd name="connsiteY2" fmla="*/ 6007 h 1849772"/>
                  <a:gd name="connsiteX3" fmla="*/ 1388969 w 2185853"/>
                  <a:gd name="connsiteY3" fmla="*/ 667188 h 1849772"/>
                  <a:gd name="connsiteX4" fmla="*/ 2173916 w 2185853"/>
                  <a:gd name="connsiteY4" fmla="*/ 725218 h 1849772"/>
                  <a:gd name="connsiteX5" fmla="*/ 1571320 w 2185853"/>
                  <a:gd name="connsiteY5" fmla="*/ 1257290 h 1849772"/>
                  <a:gd name="connsiteX6" fmla="*/ 1659793 w 2185853"/>
                  <a:gd name="connsiteY6" fmla="*/ 1823102 h 1849772"/>
                  <a:gd name="connsiteX7" fmla="*/ 1093918 w 2185853"/>
                  <a:gd name="connsiteY7" fmla="*/ 1621992 h 1849772"/>
                  <a:gd name="connsiteX8" fmla="*/ 460310 w 2185853"/>
                  <a:gd name="connsiteY8" fmla="*/ 1759602 h 1849772"/>
                  <a:gd name="connsiteX9" fmla="*/ 616516 w 2185853"/>
                  <a:gd name="connsiteY9" fmla="*/ 1257290 h 1849772"/>
                  <a:gd name="connsiteX10" fmla="*/ 13920 w 2185853"/>
                  <a:gd name="connsiteY10" fmla="*/ 725218 h 1849772"/>
                  <a:gd name="connsiteX0" fmla="*/ 13920 w 2185853"/>
                  <a:gd name="connsiteY0" fmla="*/ 725218 h 1849772"/>
                  <a:gd name="connsiteX1" fmla="*/ 798867 w 2185853"/>
                  <a:gd name="connsiteY1" fmla="*/ 667188 h 1849772"/>
                  <a:gd name="connsiteX2" fmla="*/ 1203985 w 2185853"/>
                  <a:gd name="connsiteY2" fmla="*/ 6007 h 1849772"/>
                  <a:gd name="connsiteX3" fmla="*/ 1388969 w 2185853"/>
                  <a:gd name="connsiteY3" fmla="*/ 667188 h 1849772"/>
                  <a:gd name="connsiteX4" fmla="*/ 2173916 w 2185853"/>
                  <a:gd name="connsiteY4" fmla="*/ 725218 h 1849772"/>
                  <a:gd name="connsiteX5" fmla="*/ 1571320 w 2185853"/>
                  <a:gd name="connsiteY5" fmla="*/ 1257290 h 1849772"/>
                  <a:gd name="connsiteX6" fmla="*/ 1659793 w 2185853"/>
                  <a:gd name="connsiteY6" fmla="*/ 1823102 h 1849772"/>
                  <a:gd name="connsiteX7" fmla="*/ 1093918 w 2185853"/>
                  <a:gd name="connsiteY7" fmla="*/ 1621992 h 1849772"/>
                  <a:gd name="connsiteX8" fmla="*/ 460310 w 2185853"/>
                  <a:gd name="connsiteY8" fmla="*/ 1759602 h 1849772"/>
                  <a:gd name="connsiteX9" fmla="*/ 616516 w 2185853"/>
                  <a:gd name="connsiteY9" fmla="*/ 1257290 h 1849772"/>
                  <a:gd name="connsiteX10" fmla="*/ 13920 w 2185853"/>
                  <a:gd name="connsiteY10" fmla="*/ 725218 h 1849772"/>
                  <a:gd name="connsiteX0" fmla="*/ 13920 w 2185853"/>
                  <a:gd name="connsiteY0" fmla="*/ 719340 h 1843894"/>
                  <a:gd name="connsiteX1" fmla="*/ 1203985 w 2185853"/>
                  <a:gd name="connsiteY1" fmla="*/ 129 h 1843894"/>
                  <a:gd name="connsiteX2" fmla="*/ 1388969 w 2185853"/>
                  <a:gd name="connsiteY2" fmla="*/ 661310 h 1843894"/>
                  <a:gd name="connsiteX3" fmla="*/ 2173916 w 2185853"/>
                  <a:gd name="connsiteY3" fmla="*/ 719340 h 1843894"/>
                  <a:gd name="connsiteX4" fmla="*/ 1571320 w 2185853"/>
                  <a:gd name="connsiteY4" fmla="*/ 1251412 h 1843894"/>
                  <a:gd name="connsiteX5" fmla="*/ 1659793 w 2185853"/>
                  <a:gd name="connsiteY5" fmla="*/ 1817224 h 1843894"/>
                  <a:gd name="connsiteX6" fmla="*/ 1093918 w 2185853"/>
                  <a:gd name="connsiteY6" fmla="*/ 1616114 h 1843894"/>
                  <a:gd name="connsiteX7" fmla="*/ 460310 w 2185853"/>
                  <a:gd name="connsiteY7" fmla="*/ 1753724 h 1843894"/>
                  <a:gd name="connsiteX8" fmla="*/ 616516 w 2185853"/>
                  <a:gd name="connsiteY8" fmla="*/ 1251412 h 1843894"/>
                  <a:gd name="connsiteX9" fmla="*/ 13920 w 2185853"/>
                  <a:gd name="connsiteY9" fmla="*/ 719340 h 1843894"/>
                  <a:gd name="connsiteX0" fmla="*/ 13920 w 2185853"/>
                  <a:gd name="connsiteY0" fmla="*/ 719212 h 1843766"/>
                  <a:gd name="connsiteX1" fmla="*/ 1203985 w 2185853"/>
                  <a:gd name="connsiteY1" fmla="*/ 1 h 1843766"/>
                  <a:gd name="connsiteX2" fmla="*/ 2173916 w 2185853"/>
                  <a:gd name="connsiteY2" fmla="*/ 719212 h 1843766"/>
                  <a:gd name="connsiteX3" fmla="*/ 1571320 w 2185853"/>
                  <a:gd name="connsiteY3" fmla="*/ 1251284 h 1843766"/>
                  <a:gd name="connsiteX4" fmla="*/ 1659793 w 2185853"/>
                  <a:gd name="connsiteY4" fmla="*/ 1817096 h 1843766"/>
                  <a:gd name="connsiteX5" fmla="*/ 1093918 w 2185853"/>
                  <a:gd name="connsiteY5" fmla="*/ 1615986 h 1843766"/>
                  <a:gd name="connsiteX6" fmla="*/ 460310 w 2185853"/>
                  <a:gd name="connsiteY6" fmla="*/ 1753596 h 1843766"/>
                  <a:gd name="connsiteX7" fmla="*/ 616516 w 2185853"/>
                  <a:gd name="connsiteY7" fmla="*/ 1251284 h 1843766"/>
                  <a:gd name="connsiteX8" fmla="*/ 13920 w 2185853"/>
                  <a:gd name="connsiteY8" fmla="*/ 719212 h 1843766"/>
                  <a:gd name="connsiteX0" fmla="*/ 13920 w 2183197"/>
                  <a:gd name="connsiteY0" fmla="*/ 719212 h 1854180"/>
                  <a:gd name="connsiteX1" fmla="*/ 1203985 w 2183197"/>
                  <a:gd name="connsiteY1" fmla="*/ 1 h 1854180"/>
                  <a:gd name="connsiteX2" fmla="*/ 2173916 w 2183197"/>
                  <a:gd name="connsiteY2" fmla="*/ 719212 h 1854180"/>
                  <a:gd name="connsiteX3" fmla="*/ 1659793 w 2183197"/>
                  <a:gd name="connsiteY3" fmla="*/ 1817096 h 1854180"/>
                  <a:gd name="connsiteX4" fmla="*/ 1093918 w 2183197"/>
                  <a:gd name="connsiteY4" fmla="*/ 1615986 h 1854180"/>
                  <a:gd name="connsiteX5" fmla="*/ 460310 w 2183197"/>
                  <a:gd name="connsiteY5" fmla="*/ 1753596 h 1854180"/>
                  <a:gd name="connsiteX6" fmla="*/ 616516 w 2183197"/>
                  <a:gd name="connsiteY6" fmla="*/ 1251284 h 1854180"/>
                  <a:gd name="connsiteX7" fmla="*/ 13920 w 2183197"/>
                  <a:gd name="connsiteY7" fmla="*/ 719212 h 1854180"/>
                  <a:gd name="connsiteX0" fmla="*/ 13920 w 2185725"/>
                  <a:gd name="connsiteY0" fmla="*/ 719212 h 1898250"/>
                  <a:gd name="connsiteX1" fmla="*/ 1203985 w 2185725"/>
                  <a:gd name="connsiteY1" fmla="*/ 1 h 1898250"/>
                  <a:gd name="connsiteX2" fmla="*/ 2173916 w 2185725"/>
                  <a:gd name="connsiteY2" fmla="*/ 719212 h 1898250"/>
                  <a:gd name="connsiteX3" fmla="*/ 1659793 w 2185725"/>
                  <a:gd name="connsiteY3" fmla="*/ 1817096 h 1898250"/>
                  <a:gd name="connsiteX4" fmla="*/ 460310 w 2185725"/>
                  <a:gd name="connsiteY4" fmla="*/ 1753596 h 1898250"/>
                  <a:gd name="connsiteX5" fmla="*/ 616516 w 2185725"/>
                  <a:gd name="connsiteY5" fmla="*/ 1251284 h 1898250"/>
                  <a:gd name="connsiteX6" fmla="*/ 13920 w 2185725"/>
                  <a:gd name="connsiteY6" fmla="*/ 719212 h 1898250"/>
                  <a:gd name="connsiteX0" fmla="*/ 29053 w 2200858"/>
                  <a:gd name="connsiteY0" fmla="*/ 719212 h 1898250"/>
                  <a:gd name="connsiteX1" fmla="*/ 1219118 w 2200858"/>
                  <a:gd name="connsiteY1" fmla="*/ 1 h 1898250"/>
                  <a:gd name="connsiteX2" fmla="*/ 2189049 w 2200858"/>
                  <a:gd name="connsiteY2" fmla="*/ 719212 h 1898250"/>
                  <a:gd name="connsiteX3" fmla="*/ 1674926 w 2200858"/>
                  <a:gd name="connsiteY3" fmla="*/ 1817096 h 1898250"/>
                  <a:gd name="connsiteX4" fmla="*/ 475443 w 2200858"/>
                  <a:gd name="connsiteY4" fmla="*/ 1753596 h 1898250"/>
                  <a:gd name="connsiteX5" fmla="*/ 29053 w 2200858"/>
                  <a:gd name="connsiteY5" fmla="*/ 719212 h 1898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00858" h="1898250">
                    <a:moveTo>
                      <a:pt x="29053" y="719212"/>
                    </a:moveTo>
                    <a:cubicBezTo>
                      <a:pt x="152999" y="426946"/>
                      <a:pt x="859119" y="1"/>
                      <a:pt x="1219118" y="1"/>
                    </a:cubicBezTo>
                    <a:cubicBezTo>
                      <a:pt x="1579117" y="1"/>
                      <a:pt x="2127827" y="510665"/>
                      <a:pt x="2189049" y="719212"/>
                    </a:cubicBezTo>
                    <a:cubicBezTo>
                      <a:pt x="2265017" y="1022061"/>
                      <a:pt x="1960527" y="1644699"/>
                      <a:pt x="1674926" y="1817096"/>
                    </a:cubicBezTo>
                    <a:cubicBezTo>
                      <a:pt x="1389325" y="1989493"/>
                      <a:pt x="649322" y="1847898"/>
                      <a:pt x="475443" y="1753596"/>
                    </a:cubicBezTo>
                    <a:cubicBezTo>
                      <a:pt x="201131" y="1570615"/>
                      <a:pt x="-94893" y="1011478"/>
                      <a:pt x="29053" y="719212"/>
                    </a:cubicBezTo>
                    <a:close/>
                  </a:path>
                </a:pathLst>
              </a:custGeom>
              <a:gradFill flip="none" rotWithShape="1">
                <a:gsLst>
                  <a:gs pos="13000">
                    <a:schemeClr val="bg1"/>
                  </a:gs>
                  <a:gs pos="100000">
                    <a:srgbClr val="FFFF00"/>
                  </a:gs>
                </a:gsLst>
                <a:path path="circle">
                  <a:fillToRect l="50000" t="50000" r="50000" b="50000"/>
                </a:path>
                <a:tileRect/>
              </a:gradFill>
              <a:ln w="38100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70" name="Koorde 166"/>
              <p:cNvSpPr/>
              <p:nvPr/>
            </p:nvSpPr>
            <p:spPr>
              <a:xfrm rot="8388877">
                <a:off x="4359254" y="1528520"/>
                <a:ext cx="774329" cy="716696"/>
              </a:xfrm>
              <a:custGeom>
                <a:avLst/>
                <a:gdLst>
                  <a:gd name="connsiteX0" fmla="*/ 770875 w 876019"/>
                  <a:gd name="connsiteY0" fmla="*/ 710994 h 861821"/>
                  <a:gd name="connsiteX1" fmla="*/ 360198 w 876019"/>
                  <a:gd name="connsiteY1" fmla="*/ 854967 h 861821"/>
                  <a:gd name="connsiteX2" fmla="*/ 25319 w 876019"/>
                  <a:gd name="connsiteY2" fmla="*/ 575295 h 861821"/>
                  <a:gd name="connsiteX3" fmla="*/ 109961 w 876019"/>
                  <a:gd name="connsiteY3" fmla="*/ 145378 h 861821"/>
                  <a:gd name="connsiteX4" fmla="*/ 770875 w 876019"/>
                  <a:gd name="connsiteY4" fmla="*/ 710994 h 861821"/>
                  <a:gd name="connsiteX0" fmla="*/ 770883 w 770883"/>
                  <a:gd name="connsiteY0" fmla="*/ 565616 h 716452"/>
                  <a:gd name="connsiteX1" fmla="*/ 360206 w 770883"/>
                  <a:gd name="connsiteY1" fmla="*/ 709589 h 716452"/>
                  <a:gd name="connsiteX2" fmla="*/ 25327 w 770883"/>
                  <a:gd name="connsiteY2" fmla="*/ 429917 h 716452"/>
                  <a:gd name="connsiteX3" fmla="*/ 109969 w 770883"/>
                  <a:gd name="connsiteY3" fmla="*/ 0 h 716452"/>
                  <a:gd name="connsiteX4" fmla="*/ 439105 w 770883"/>
                  <a:gd name="connsiteY4" fmla="*/ 280906 h 716452"/>
                  <a:gd name="connsiteX5" fmla="*/ 770883 w 770883"/>
                  <a:gd name="connsiteY5" fmla="*/ 565616 h 716452"/>
                  <a:gd name="connsiteX0" fmla="*/ 770883 w 770883"/>
                  <a:gd name="connsiteY0" fmla="*/ 565616 h 716452"/>
                  <a:gd name="connsiteX1" fmla="*/ 360206 w 770883"/>
                  <a:gd name="connsiteY1" fmla="*/ 709589 h 716452"/>
                  <a:gd name="connsiteX2" fmla="*/ 25327 w 770883"/>
                  <a:gd name="connsiteY2" fmla="*/ 429917 h 716452"/>
                  <a:gd name="connsiteX3" fmla="*/ 109969 w 770883"/>
                  <a:gd name="connsiteY3" fmla="*/ 0 h 716452"/>
                  <a:gd name="connsiteX4" fmla="*/ 498194 w 770883"/>
                  <a:gd name="connsiteY4" fmla="*/ 197824 h 716452"/>
                  <a:gd name="connsiteX5" fmla="*/ 770883 w 770883"/>
                  <a:gd name="connsiteY5" fmla="*/ 565616 h 716452"/>
                  <a:gd name="connsiteX0" fmla="*/ 770883 w 773032"/>
                  <a:gd name="connsiteY0" fmla="*/ 565616 h 716452"/>
                  <a:gd name="connsiteX1" fmla="*/ 360206 w 773032"/>
                  <a:gd name="connsiteY1" fmla="*/ 709589 h 716452"/>
                  <a:gd name="connsiteX2" fmla="*/ 25327 w 773032"/>
                  <a:gd name="connsiteY2" fmla="*/ 429917 h 716452"/>
                  <a:gd name="connsiteX3" fmla="*/ 109969 w 773032"/>
                  <a:gd name="connsiteY3" fmla="*/ 0 h 716452"/>
                  <a:gd name="connsiteX4" fmla="*/ 498194 w 773032"/>
                  <a:gd name="connsiteY4" fmla="*/ 197824 h 716452"/>
                  <a:gd name="connsiteX5" fmla="*/ 770883 w 773032"/>
                  <a:gd name="connsiteY5" fmla="*/ 565616 h 716452"/>
                  <a:gd name="connsiteX0" fmla="*/ 770883 w 773005"/>
                  <a:gd name="connsiteY0" fmla="*/ 565616 h 716452"/>
                  <a:gd name="connsiteX1" fmla="*/ 360206 w 773005"/>
                  <a:gd name="connsiteY1" fmla="*/ 709589 h 716452"/>
                  <a:gd name="connsiteX2" fmla="*/ 25327 w 773005"/>
                  <a:gd name="connsiteY2" fmla="*/ 429917 h 716452"/>
                  <a:gd name="connsiteX3" fmla="*/ 109969 w 773005"/>
                  <a:gd name="connsiteY3" fmla="*/ 0 h 716452"/>
                  <a:gd name="connsiteX4" fmla="*/ 498194 w 773005"/>
                  <a:gd name="connsiteY4" fmla="*/ 197824 h 716452"/>
                  <a:gd name="connsiteX5" fmla="*/ 770883 w 773005"/>
                  <a:gd name="connsiteY5" fmla="*/ 565616 h 716452"/>
                  <a:gd name="connsiteX0" fmla="*/ 770883 w 773861"/>
                  <a:gd name="connsiteY0" fmla="*/ 565616 h 716452"/>
                  <a:gd name="connsiteX1" fmla="*/ 360206 w 773861"/>
                  <a:gd name="connsiteY1" fmla="*/ 709589 h 716452"/>
                  <a:gd name="connsiteX2" fmla="*/ 25327 w 773861"/>
                  <a:gd name="connsiteY2" fmla="*/ 429917 h 716452"/>
                  <a:gd name="connsiteX3" fmla="*/ 109969 w 773861"/>
                  <a:gd name="connsiteY3" fmla="*/ 0 h 716452"/>
                  <a:gd name="connsiteX4" fmla="*/ 498194 w 773861"/>
                  <a:gd name="connsiteY4" fmla="*/ 197824 h 716452"/>
                  <a:gd name="connsiteX5" fmla="*/ 770883 w 773861"/>
                  <a:gd name="connsiteY5" fmla="*/ 565616 h 716452"/>
                  <a:gd name="connsiteX0" fmla="*/ 770883 w 773464"/>
                  <a:gd name="connsiteY0" fmla="*/ 565616 h 716452"/>
                  <a:gd name="connsiteX1" fmla="*/ 360206 w 773464"/>
                  <a:gd name="connsiteY1" fmla="*/ 709589 h 716452"/>
                  <a:gd name="connsiteX2" fmla="*/ 25327 w 773464"/>
                  <a:gd name="connsiteY2" fmla="*/ 429917 h 716452"/>
                  <a:gd name="connsiteX3" fmla="*/ 109969 w 773464"/>
                  <a:gd name="connsiteY3" fmla="*/ 0 h 716452"/>
                  <a:gd name="connsiteX4" fmla="*/ 498194 w 773464"/>
                  <a:gd name="connsiteY4" fmla="*/ 197824 h 716452"/>
                  <a:gd name="connsiteX5" fmla="*/ 770883 w 773464"/>
                  <a:gd name="connsiteY5" fmla="*/ 565616 h 716452"/>
                  <a:gd name="connsiteX0" fmla="*/ 770883 w 773815"/>
                  <a:gd name="connsiteY0" fmla="*/ 565616 h 716452"/>
                  <a:gd name="connsiteX1" fmla="*/ 360206 w 773815"/>
                  <a:gd name="connsiteY1" fmla="*/ 709589 h 716452"/>
                  <a:gd name="connsiteX2" fmla="*/ 25327 w 773815"/>
                  <a:gd name="connsiteY2" fmla="*/ 429917 h 716452"/>
                  <a:gd name="connsiteX3" fmla="*/ 109969 w 773815"/>
                  <a:gd name="connsiteY3" fmla="*/ 0 h 716452"/>
                  <a:gd name="connsiteX4" fmla="*/ 498194 w 773815"/>
                  <a:gd name="connsiteY4" fmla="*/ 197824 h 716452"/>
                  <a:gd name="connsiteX5" fmla="*/ 770883 w 773815"/>
                  <a:gd name="connsiteY5" fmla="*/ 565616 h 716452"/>
                  <a:gd name="connsiteX0" fmla="*/ 770883 w 773815"/>
                  <a:gd name="connsiteY0" fmla="*/ 565616 h 716452"/>
                  <a:gd name="connsiteX1" fmla="*/ 360206 w 773815"/>
                  <a:gd name="connsiteY1" fmla="*/ 709589 h 716452"/>
                  <a:gd name="connsiteX2" fmla="*/ 25327 w 773815"/>
                  <a:gd name="connsiteY2" fmla="*/ 429917 h 716452"/>
                  <a:gd name="connsiteX3" fmla="*/ 109969 w 773815"/>
                  <a:gd name="connsiteY3" fmla="*/ 0 h 716452"/>
                  <a:gd name="connsiteX4" fmla="*/ 498194 w 773815"/>
                  <a:gd name="connsiteY4" fmla="*/ 197824 h 716452"/>
                  <a:gd name="connsiteX5" fmla="*/ 770883 w 773815"/>
                  <a:gd name="connsiteY5" fmla="*/ 565616 h 716452"/>
                  <a:gd name="connsiteX0" fmla="*/ 770883 w 773815"/>
                  <a:gd name="connsiteY0" fmla="*/ 565616 h 716452"/>
                  <a:gd name="connsiteX1" fmla="*/ 360206 w 773815"/>
                  <a:gd name="connsiteY1" fmla="*/ 709589 h 716452"/>
                  <a:gd name="connsiteX2" fmla="*/ 25327 w 773815"/>
                  <a:gd name="connsiteY2" fmla="*/ 429917 h 716452"/>
                  <a:gd name="connsiteX3" fmla="*/ 109969 w 773815"/>
                  <a:gd name="connsiteY3" fmla="*/ 0 h 716452"/>
                  <a:gd name="connsiteX4" fmla="*/ 498194 w 773815"/>
                  <a:gd name="connsiteY4" fmla="*/ 197824 h 716452"/>
                  <a:gd name="connsiteX5" fmla="*/ 770883 w 773815"/>
                  <a:gd name="connsiteY5" fmla="*/ 565616 h 716452"/>
                  <a:gd name="connsiteX0" fmla="*/ 769923 w 772855"/>
                  <a:gd name="connsiteY0" fmla="*/ 565616 h 716452"/>
                  <a:gd name="connsiteX1" fmla="*/ 359246 w 772855"/>
                  <a:gd name="connsiteY1" fmla="*/ 709589 h 716452"/>
                  <a:gd name="connsiteX2" fmla="*/ 24367 w 772855"/>
                  <a:gd name="connsiteY2" fmla="*/ 429917 h 716452"/>
                  <a:gd name="connsiteX3" fmla="*/ 109009 w 772855"/>
                  <a:gd name="connsiteY3" fmla="*/ 0 h 716452"/>
                  <a:gd name="connsiteX4" fmla="*/ 497234 w 772855"/>
                  <a:gd name="connsiteY4" fmla="*/ 197824 h 716452"/>
                  <a:gd name="connsiteX5" fmla="*/ 769923 w 772855"/>
                  <a:gd name="connsiteY5" fmla="*/ 565616 h 716452"/>
                  <a:gd name="connsiteX0" fmla="*/ 769923 w 772855"/>
                  <a:gd name="connsiteY0" fmla="*/ 565860 h 716696"/>
                  <a:gd name="connsiteX1" fmla="*/ 359246 w 772855"/>
                  <a:gd name="connsiteY1" fmla="*/ 709833 h 716696"/>
                  <a:gd name="connsiteX2" fmla="*/ 24367 w 772855"/>
                  <a:gd name="connsiteY2" fmla="*/ 430161 h 716696"/>
                  <a:gd name="connsiteX3" fmla="*/ 109009 w 772855"/>
                  <a:gd name="connsiteY3" fmla="*/ 244 h 716696"/>
                  <a:gd name="connsiteX4" fmla="*/ 497234 w 772855"/>
                  <a:gd name="connsiteY4" fmla="*/ 198068 h 716696"/>
                  <a:gd name="connsiteX5" fmla="*/ 769923 w 772855"/>
                  <a:gd name="connsiteY5" fmla="*/ 565860 h 716696"/>
                  <a:gd name="connsiteX0" fmla="*/ 771397 w 774329"/>
                  <a:gd name="connsiteY0" fmla="*/ 565860 h 716696"/>
                  <a:gd name="connsiteX1" fmla="*/ 360720 w 774329"/>
                  <a:gd name="connsiteY1" fmla="*/ 709833 h 716696"/>
                  <a:gd name="connsiteX2" fmla="*/ 25841 w 774329"/>
                  <a:gd name="connsiteY2" fmla="*/ 430161 h 716696"/>
                  <a:gd name="connsiteX3" fmla="*/ 110483 w 774329"/>
                  <a:gd name="connsiteY3" fmla="*/ 244 h 716696"/>
                  <a:gd name="connsiteX4" fmla="*/ 498708 w 774329"/>
                  <a:gd name="connsiteY4" fmla="*/ 198068 h 716696"/>
                  <a:gd name="connsiteX5" fmla="*/ 771397 w 774329"/>
                  <a:gd name="connsiteY5" fmla="*/ 565860 h 7166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74329" h="716696">
                    <a:moveTo>
                      <a:pt x="771397" y="565860"/>
                    </a:moveTo>
                    <a:cubicBezTo>
                      <a:pt x="670230" y="682226"/>
                      <a:pt x="513891" y="737035"/>
                      <a:pt x="360720" y="709833"/>
                    </a:cubicBezTo>
                    <a:cubicBezTo>
                      <a:pt x="206211" y="682393"/>
                      <a:pt x="78449" y="575694"/>
                      <a:pt x="25841" y="430161"/>
                    </a:cubicBezTo>
                    <a:cubicBezTo>
                      <a:pt x="-27580" y="282380"/>
                      <a:pt x="2392" y="159978"/>
                      <a:pt x="110483" y="244"/>
                    </a:cubicBezTo>
                    <a:cubicBezTo>
                      <a:pt x="182901" y="-4114"/>
                      <a:pt x="317272" y="49392"/>
                      <a:pt x="498708" y="198068"/>
                    </a:cubicBezTo>
                    <a:cubicBezTo>
                      <a:pt x="680144" y="346744"/>
                      <a:pt x="794395" y="480566"/>
                      <a:pt x="771397" y="56586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  <a:alpha val="56000"/>
                </a:schemeClr>
              </a:solidFill>
              <a:ln w="38100" cmpd="sng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71" name="Cilinder 170"/>
              <p:cNvSpPr/>
              <p:nvPr/>
            </p:nvSpPr>
            <p:spPr>
              <a:xfrm>
                <a:off x="4155104" y="1378706"/>
                <a:ext cx="1188516" cy="871901"/>
              </a:xfrm>
              <a:prstGeom prst="can">
                <a:avLst>
                  <a:gd name="adj" fmla="val 50000"/>
                </a:avLst>
              </a:prstGeom>
              <a:noFill/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254" name="Traan 253"/>
            <p:cNvSpPr/>
            <p:nvPr/>
          </p:nvSpPr>
          <p:spPr>
            <a:xfrm rot="18824576">
              <a:off x="11254343" y="1556218"/>
              <a:ext cx="296646" cy="281956"/>
            </a:xfrm>
            <a:prstGeom prst="teardrop">
              <a:avLst>
                <a:gd name="adj" fmla="val 127940"/>
              </a:avLst>
            </a:prstGeom>
            <a:gradFill flip="none" rotWithShape="1">
              <a:gsLst>
                <a:gs pos="23000">
                  <a:srgbClr val="91FF88"/>
                </a:gs>
                <a:gs pos="100000">
                  <a:srgbClr val="FFFFFF"/>
                </a:gs>
              </a:gsLst>
              <a:lin ang="0" scaled="1"/>
              <a:tileRect/>
            </a:gradFill>
            <a:ln w="38100" cmpd="sng">
              <a:solidFill>
                <a:srgbClr val="43C038"/>
              </a:solidFill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6" name="Cilinder 255"/>
            <p:cNvSpPr/>
            <p:nvPr/>
          </p:nvSpPr>
          <p:spPr>
            <a:xfrm>
              <a:off x="8902129" y="5550296"/>
              <a:ext cx="1188516" cy="871901"/>
            </a:xfrm>
            <a:prstGeom prst="can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7" name="5-puntige ster 2"/>
            <p:cNvSpPr/>
            <p:nvPr/>
          </p:nvSpPr>
          <p:spPr>
            <a:xfrm>
              <a:off x="9305967" y="5846030"/>
              <a:ext cx="393459" cy="362524"/>
            </a:xfrm>
            <a:custGeom>
              <a:avLst/>
              <a:gdLst>
                <a:gd name="connsiteX0" fmla="*/ 2 w 2160000"/>
                <a:gd name="connsiteY0" fmla="*/ 825044 h 2160000"/>
                <a:gd name="connsiteX1" fmla="*/ 784949 w 2160000"/>
                <a:gd name="connsiteY1" fmla="*/ 767014 h 2160000"/>
                <a:gd name="connsiteX2" fmla="*/ 1080000 w 2160000"/>
                <a:gd name="connsiteY2" fmla="*/ 0 h 2160000"/>
                <a:gd name="connsiteX3" fmla="*/ 1375051 w 2160000"/>
                <a:gd name="connsiteY3" fmla="*/ 767014 h 2160000"/>
                <a:gd name="connsiteX4" fmla="*/ 2159998 w 2160000"/>
                <a:gd name="connsiteY4" fmla="*/ 825044 h 2160000"/>
                <a:gd name="connsiteX5" fmla="*/ 1557402 w 2160000"/>
                <a:gd name="connsiteY5" fmla="*/ 1357116 h 2160000"/>
                <a:gd name="connsiteX6" fmla="*/ 1747475 w 2160000"/>
                <a:gd name="connsiteY6" fmla="*/ 2159995 h 2160000"/>
                <a:gd name="connsiteX7" fmla="*/ 1080000 w 2160000"/>
                <a:gd name="connsiteY7" fmla="*/ 1721818 h 2160000"/>
                <a:gd name="connsiteX8" fmla="*/ 412525 w 2160000"/>
                <a:gd name="connsiteY8" fmla="*/ 2159995 h 2160000"/>
                <a:gd name="connsiteX9" fmla="*/ 602598 w 2160000"/>
                <a:gd name="connsiteY9" fmla="*/ 1357116 h 2160000"/>
                <a:gd name="connsiteX10" fmla="*/ 2 w 2160000"/>
                <a:gd name="connsiteY10" fmla="*/ 825044 h 2160000"/>
                <a:gd name="connsiteX0" fmla="*/ 0 w 2161179"/>
                <a:gd name="connsiteY0" fmla="*/ 825044 h 2159995"/>
                <a:gd name="connsiteX1" fmla="*/ 784947 w 2161179"/>
                <a:gd name="connsiteY1" fmla="*/ 767014 h 2159995"/>
                <a:gd name="connsiteX2" fmla="*/ 1079998 w 2161179"/>
                <a:gd name="connsiteY2" fmla="*/ 0 h 2159995"/>
                <a:gd name="connsiteX3" fmla="*/ 1375049 w 2161179"/>
                <a:gd name="connsiteY3" fmla="*/ 767014 h 2159995"/>
                <a:gd name="connsiteX4" fmla="*/ 2159996 w 2161179"/>
                <a:gd name="connsiteY4" fmla="*/ 825044 h 2159995"/>
                <a:gd name="connsiteX5" fmla="*/ 1557400 w 2161179"/>
                <a:gd name="connsiteY5" fmla="*/ 1357116 h 2159995"/>
                <a:gd name="connsiteX6" fmla="*/ 1747473 w 2161179"/>
                <a:gd name="connsiteY6" fmla="*/ 2159995 h 2159995"/>
                <a:gd name="connsiteX7" fmla="*/ 1079998 w 2161179"/>
                <a:gd name="connsiteY7" fmla="*/ 1721818 h 2159995"/>
                <a:gd name="connsiteX8" fmla="*/ 412523 w 2161179"/>
                <a:gd name="connsiteY8" fmla="*/ 2159995 h 2159995"/>
                <a:gd name="connsiteX9" fmla="*/ 602596 w 2161179"/>
                <a:gd name="connsiteY9" fmla="*/ 1357116 h 2159995"/>
                <a:gd name="connsiteX10" fmla="*/ 0 w 2161179"/>
                <a:gd name="connsiteY10" fmla="*/ 825044 h 2159995"/>
                <a:gd name="connsiteX0" fmla="*/ 0 w 2161179"/>
                <a:gd name="connsiteY0" fmla="*/ 825044 h 2165129"/>
                <a:gd name="connsiteX1" fmla="*/ 784947 w 2161179"/>
                <a:gd name="connsiteY1" fmla="*/ 767014 h 2165129"/>
                <a:gd name="connsiteX2" fmla="*/ 1079998 w 2161179"/>
                <a:gd name="connsiteY2" fmla="*/ 0 h 2165129"/>
                <a:gd name="connsiteX3" fmla="*/ 1375049 w 2161179"/>
                <a:gd name="connsiteY3" fmla="*/ 767014 h 2165129"/>
                <a:gd name="connsiteX4" fmla="*/ 2159996 w 2161179"/>
                <a:gd name="connsiteY4" fmla="*/ 825044 h 2165129"/>
                <a:gd name="connsiteX5" fmla="*/ 1557400 w 2161179"/>
                <a:gd name="connsiteY5" fmla="*/ 1357116 h 2165129"/>
                <a:gd name="connsiteX6" fmla="*/ 1747473 w 2161179"/>
                <a:gd name="connsiteY6" fmla="*/ 2159995 h 2165129"/>
                <a:gd name="connsiteX7" fmla="*/ 1079998 w 2161179"/>
                <a:gd name="connsiteY7" fmla="*/ 1721818 h 2165129"/>
                <a:gd name="connsiteX8" fmla="*/ 412523 w 2161179"/>
                <a:gd name="connsiteY8" fmla="*/ 2159995 h 2165129"/>
                <a:gd name="connsiteX9" fmla="*/ 602596 w 2161179"/>
                <a:gd name="connsiteY9" fmla="*/ 1357116 h 2165129"/>
                <a:gd name="connsiteX10" fmla="*/ 0 w 2161179"/>
                <a:gd name="connsiteY10" fmla="*/ 825044 h 2165129"/>
                <a:gd name="connsiteX0" fmla="*/ 0 w 2161179"/>
                <a:gd name="connsiteY0" fmla="*/ 825044 h 2165129"/>
                <a:gd name="connsiteX1" fmla="*/ 784947 w 2161179"/>
                <a:gd name="connsiteY1" fmla="*/ 767014 h 2165129"/>
                <a:gd name="connsiteX2" fmla="*/ 1079998 w 2161179"/>
                <a:gd name="connsiteY2" fmla="*/ 0 h 2165129"/>
                <a:gd name="connsiteX3" fmla="*/ 1375049 w 2161179"/>
                <a:gd name="connsiteY3" fmla="*/ 767014 h 2165129"/>
                <a:gd name="connsiteX4" fmla="*/ 2159996 w 2161179"/>
                <a:gd name="connsiteY4" fmla="*/ 825044 h 2165129"/>
                <a:gd name="connsiteX5" fmla="*/ 1557400 w 2161179"/>
                <a:gd name="connsiteY5" fmla="*/ 1357116 h 2165129"/>
                <a:gd name="connsiteX6" fmla="*/ 1747473 w 2161179"/>
                <a:gd name="connsiteY6" fmla="*/ 2159995 h 2165129"/>
                <a:gd name="connsiteX7" fmla="*/ 1079998 w 2161179"/>
                <a:gd name="connsiteY7" fmla="*/ 1721818 h 2165129"/>
                <a:gd name="connsiteX8" fmla="*/ 412523 w 2161179"/>
                <a:gd name="connsiteY8" fmla="*/ 2159995 h 2165129"/>
                <a:gd name="connsiteX9" fmla="*/ 602596 w 2161179"/>
                <a:gd name="connsiteY9" fmla="*/ 1357116 h 2165129"/>
                <a:gd name="connsiteX10" fmla="*/ 0 w 2161179"/>
                <a:gd name="connsiteY10" fmla="*/ 825044 h 2165129"/>
                <a:gd name="connsiteX0" fmla="*/ 31916 w 2193095"/>
                <a:gd name="connsiteY0" fmla="*/ 825044 h 2165129"/>
                <a:gd name="connsiteX1" fmla="*/ 816863 w 2193095"/>
                <a:gd name="connsiteY1" fmla="*/ 767014 h 2165129"/>
                <a:gd name="connsiteX2" fmla="*/ 1111914 w 2193095"/>
                <a:gd name="connsiteY2" fmla="*/ 0 h 2165129"/>
                <a:gd name="connsiteX3" fmla="*/ 1406965 w 2193095"/>
                <a:gd name="connsiteY3" fmla="*/ 767014 h 2165129"/>
                <a:gd name="connsiteX4" fmla="*/ 2191912 w 2193095"/>
                <a:gd name="connsiteY4" fmla="*/ 825044 h 2165129"/>
                <a:gd name="connsiteX5" fmla="*/ 1589316 w 2193095"/>
                <a:gd name="connsiteY5" fmla="*/ 1357116 h 2165129"/>
                <a:gd name="connsiteX6" fmla="*/ 1779389 w 2193095"/>
                <a:gd name="connsiteY6" fmla="*/ 2159995 h 2165129"/>
                <a:gd name="connsiteX7" fmla="*/ 1111914 w 2193095"/>
                <a:gd name="connsiteY7" fmla="*/ 1721818 h 2165129"/>
                <a:gd name="connsiteX8" fmla="*/ 444439 w 2193095"/>
                <a:gd name="connsiteY8" fmla="*/ 2159995 h 2165129"/>
                <a:gd name="connsiteX9" fmla="*/ 634512 w 2193095"/>
                <a:gd name="connsiteY9" fmla="*/ 1357116 h 2165129"/>
                <a:gd name="connsiteX10" fmla="*/ 31916 w 2193095"/>
                <a:gd name="connsiteY10" fmla="*/ 825044 h 2165129"/>
                <a:gd name="connsiteX0" fmla="*/ 31916 w 2193095"/>
                <a:gd name="connsiteY0" fmla="*/ 825044 h 2220575"/>
                <a:gd name="connsiteX1" fmla="*/ 816863 w 2193095"/>
                <a:gd name="connsiteY1" fmla="*/ 767014 h 2220575"/>
                <a:gd name="connsiteX2" fmla="*/ 1111914 w 2193095"/>
                <a:gd name="connsiteY2" fmla="*/ 0 h 2220575"/>
                <a:gd name="connsiteX3" fmla="*/ 1406965 w 2193095"/>
                <a:gd name="connsiteY3" fmla="*/ 767014 h 2220575"/>
                <a:gd name="connsiteX4" fmla="*/ 2191912 w 2193095"/>
                <a:gd name="connsiteY4" fmla="*/ 825044 h 2220575"/>
                <a:gd name="connsiteX5" fmla="*/ 1589316 w 2193095"/>
                <a:gd name="connsiteY5" fmla="*/ 1357116 h 2220575"/>
                <a:gd name="connsiteX6" fmla="*/ 1779389 w 2193095"/>
                <a:gd name="connsiteY6" fmla="*/ 2159995 h 2220575"/>
                <a:gd name="connsiteX7" fmla="*/ 1111914 w 2193095"/>
                <a:gd name="connsiteY7" fmla="*/ 1721818 h 2220575"/>
                <a:gd name="connsiteX8" fmla="*/ 444439 w 2193095"/>
                <a:gd name="connsiteY8" fmla="*/ 2159995 h 2220575"/>
                <a:gd name="connsiteX9" fmla="*/ 634512 w 2193095"/>
                <a:gd name="connsiteY9" fmla="*/ 1357116 h 2220575"/>
                <a:gd name="connsiteX10" fmla="*/ 31916 w 2193095"/>
                <a:gd name="connsiteY10" fmla="*/ 825044 h 2220575"/>
                <a:gd name="connsiteX0" fmla="*/ 13920 w 2175099"/>
                <a:gd name="connsiteY0" fmla="*/ 825044 h 2220575"/>
                <a:gd name="connsiteX1" fmla="*/ 798867 w 2175099"/>
                <a:gd name="connsiteY1" fmla="*/ 767014 h 2220575"/>
                <a:gd name="connsiteX2" fmla="*/ 1093918 w 2175099"/>
                <a:gd name="connsiteY2" fmla="*/ 0 h 2220575"/>
                <a:gd name="connsiteX3" fmla="*/ 1388969 w 2175099"/>
                <a:gd name="connsiteY3" fmla="*/ 767014 h 2220575"/>
                <a:gd name="connsiteX4" fmla="*/ 2173916 w 2175099"/>
                <a:gd name="connsiteY4" fmla="*/ 825044 h 2220575"/>
                <a:gd name="connsiteX5" fmla="*/ 1571320 w 2175099"/>
                <a:gd name="connsiteY5" fmla="*/ 1357116 h 2220575"/>
                <a:gd name="connsiteX6" fmla="*/ 1761393 w 2175099"/>
                <a:gd name="connsiteY6" fmla="*/ 2159995 h 2220575"/>
                <a:gd name="connsiteX7" fmla="*/ 1093918 w 2175099"/>
                <a:gd name="connsiteY7" fmla="*/ 1721818 h 2220575"/>
                <a:gd name="connsiteX8" fmla="*/ 426443 w 2175099"/>
                <a:gd name="connsiteY8" fmla="*/ 2159995 h 2220575"/>
                <a:gd name="connsiteX9" fmla="*/ 616516 w 2175099"/>
                <a:gd name="connsiteY9" fmla="*/ 1357116 h 2220575"/>
                <a:gd name="connsiteX10" fmla="*/ 13920 w 2175099"/>
                <a:gd name="connsiteY10" fmla="*/ 825044 h 2220575"/>
                <a:gd name="connsiteX0" fmla="*/ 13920 w 2185853"/>
                <a:gd name="connsiteY0" fmla="*/ 825044 h 2220575"/>
                <a:gd name="connsiteX1" fmla="*/ 798867 w 2185853"/>
                <a:gd name="connsiteY1" fmla="*/ 767014 h 2220575"/>
                <a:gd name="connsiteX2" fmla="*/ 1093918 w 2185853"/>
                <a:gd name="connsiteY2" fmla="*/ 0 h 2220575"/>
                <a:gd name="connsiteX3" fmla="*/ 1388969 w 2185853"/>
                <a:gd name="connsiteY3" fmla="*/ 767014 h 2220575"/>
                <a:gd name="connsiteX4" fmla="*/ 2173916 w 2185853"/>
                <a:gd name="connsiteY4" fmla="*/ 825044 h 2220575"/>
                <a:gd name="connsiteX5" fmla="*/ 1571320 w 2185853"/>
                <a:gd name="connsiteY5" fmla="*/ 1357116 h 2220575"/>
                <a:gd name="connsiteX6" fmla="*/ 1761393 w 2185853"/>
                <a:gd name="connsiteY6" fmla="*/ 2159995 h 2220575"/>
                <a:gd name="connsiteX7" fmla="*/ 1093918 w 2185853"/>
                <a:gd name="connsiteY7" fmla="*/ 1721818 h 2220575"/>
                <a:gd name="connsiteX8" fmla="*/ 426443 w 2185853"/>
                <a:gd name="connsiteY8" fmla="*/ 2159995 h 2220575"/>
                <a:gd name="connsiteX9" fmla="*/ 616516 w 2185853"/>
                <a:gd name="connsiteY9" fmla="*/ 1357116 h 2220575"/>
                <a:gd name="connsiteX10" fmla="*/ 13920 w 2185853"/>
                <a:gd name="connsiteY10" fmla="*/ 825044 h 2220575"/>
                <a:gd name="connsiteX0" fmla="*/ 13920 w 2185853"/>
                <a:gd name="connsiteY0" fmla="*/ 825229 h 2220760"/>
                <a:gd name="connsiteX1" fmla="*/ 798867 w 2185853"/>
                <a:gd name="connsiteY1" fmla="*/ 767199 h 2220760"/>
                <a:gd name="connsiteX2" fmla="*/ 1093918 w 2185853"/>
                <a:gd name="connsiteY2" fmla="*/ 185 h 2220760"/>
                <a:gd name="connsiteX3" fmla="*/ 1388969 w 2185853"/>
                <a:gd name="connsiteY3" fmla="*/ 767199 h 2220760"/>
                <a:gd name="connsiteX4" fmla="*/ 2173916 w 2185853"/>
                <a:gd name="connsiteY4" fmla="*/ 825229 h 2220760"/>
                <a:gd name="connsiteX5" fmla="*/ 1571320 w 2185853"/>
                <a:gd name="connsiteY5" fmla="*/ 1357301 h 2220760"/>
                <a:gd name="connsiteX6" fmla="*/ 1761393 w 2185853"/>
                <a:gd name="connsiteY6" fmla="*/ 2160180 h 2220760"/>
                <a:gd name="connsiteX7" fmla="*/ 1093918 w 2185853"/>
                <a:gd name="connsiteY7" fmla="*/ 1722003 h 2220760"/>
                <a:gd name="connsiteX8" fmla="*/ 426443 w 2185853"/>
                <a:gd name="connsiteY8" fmla="*/ 2160180 h 2220760"/>
                <a:gd name="connsiteX9" fmla="*/ 616516 w 2185853"/>
                <a:gd name="connsiteY9" fmla="*/ 1357301 h 2220760"/>
                <a:gd name="connsiteX10" fmla="*/ 13920 w 2185853"/>
                <a:gd name="connsiteY10" fmla="*/ 825229 h 2220760"/>
                <a:gd name="connsiteX0" fmla="*/ 13920 w 2185853"/>
                <a:gd name="connsiteY0" fmla="*/ 719433 h 2114964"/>
                <a:gd name="connsiteX1" fmla="*/ 798867 w 2185853"/>
                <a:gd name="connsiteY1" fmla="*/ 661403 h 2114964"/>
                <a:gd name="connsiteX2" fmla="*/ 1203985 w 2185853"/>
                <a:gd name="connsiteY2" fmla="*/ 222 h 2114964"/>
                <a:gd name="connsiteX3" fmla="*/ 1388969 w 2185853"/>
                <a:gd name="connsiteY3" fmla="*/ 661403 h 2114964"/>
                <a:gd name="connsiteX4" fmla="*/ 2173916 w 2185853"/>
                <a:gd name="connsiteY4" fmla="*/ 719433 h 2114964"/>
                <a:gd name="connsiteX5" fmla="*/ 1571320 w 2185853"/>
                <a:gd name="connsiteY5" fmla="*/ 1251505 h 2114964"/>
                <a:gd name="connsiteX6" fmla="*/ 1761393 w 2185853"/>
                <a:gd name="connsiteY6" fmla="*/ 2054384 h 2114964"/>
                <a:gd name="connsiteX7" fmla="*/ 1093918 w 2185853"/>
                <a:gd name="connsiteY7" fmla="*/ 1616207 h 2114964"/>
                <a:gd name="connsiteX8" fmla="*/ 426443 w 2185853"/>
                <a:gd name="connsiteY8" fmla="*/ 2054384 h 2114964"/>
                <a:gd name="connsiteX9" fmla="*/ 616516 w 2185853"/>
                <a:gd name="connsiteY9" fmla="*/ 1251505 h 2114964"/>
                <a:gd name="connsiteX10" fmla="*/ 13920 w 2185853"/>
                <a:gd name="connsiteY10" fmla="*/ 719433 h 2114964"/>
                <a:gd name="connsiteX0" fmla="*/ 13920 w 2185853"/>
                <a:gd name="connsiteY0" fmla="*/ 725218 h 2120749"/>
                <a:gd name="connsiteX1" fmla="*/ 798867 w 2185853"/>
                <a:gd name="connsiteY1" fmla="*/ 667188 h 2120749"/>
                <a:gd name="connsiteX2" fmla="*/ 1203985 w 2185853"/>
                <a:gd name="connsiteY2" fmla="*/ 6007 h 2120749"/>
                <a:gd name="connsiteX3" fmla="*/ 1388969 w 2185853"/>
                <a:gd name="connsiteY3" fmla="*/ 667188 h 2120749"/>
                <a:gd name="connsiteX4" fmla="*/ 2173916 w 2185853"/>
                <a:gd name="connsiteY4" fmla="*/ 725218 h 2120749"/>
                <a:gd name="connsiteX5" fmla="*/ 1571320 w 2185853"/>
                <a:gd name="connsiteY5" fmla="*/ 1257290 h 2120749"/>
                <a:gd name="connsiteX6" fmla="*/ 1761393 w 2185853"/>
                <a:gd name="connsiteY6" fmla="*/ 2060169 h 2120749"/>
                <a:gd name="connsiteX7" fmla="*/ 1093918 w 2185853"/>
                <a:gd name="connsiteY7" fmla="*/ 1621992 h 2120749"/>
                <a:gd name="connsiteX8" fmla="*/ 426443 w 2185853"/>
                <a:gd name="connsiteY8" fmla="*/ 2060169 h 2120749"/>
                <a:gd name="connsiteX9" fmla="*/ 616516 w 2185853"/>
                <a:gd name="connsiteY9" fmla="*/ 1257290 h 2120749"/>
                <a:gd name="connsiteX10" fmla="*/ 13920 w 2185853"/>
                <a:gd name="connsiteY10" fmla="*/ 725218 h 2120749"/>
                <a:gd name="connsiteX0" fmla="*/ 13920 w 2185853"/>
                <a:gd name="connsiteY0" fmla="*/ 725218 h 2076946"/>
                <a:gd name="connsiteX1" fmla="*/ 798867 w 2185853"/>
                <a:gd name="connsiteY1" fmla="*/ 667188 h 2076946"/>
                <a:gd name="connsiteX2" fmla="*/ 1203985 w 2185853"/>
                <a:gd name="connsiteY2" fmla="*/ 6007 h 2076946"/>
                <a:gd name="connsiteX3" fmla="*/ 1388969 w 2185853"/>
                <a:gd name="connsiteY3" fmla="*/ 667188 h 2076946"/>
                <a:gd name="connsiteX4" fmla="*/ 2173916 w 2185853"/>
                <a:gd name="connsiteY4" fmla="*/ 725218 h 2076946"/>
                <a:gd name="connsiteX5" fmla="*/ 1571320 w 2185853"/>
                <a:gd name="connsiteY5" fmla="*/ 1257290 h 2076946"/>
                <a:gd name="connsiteX6" fmla="*/ 1761393 w 2185853"/>
                <a:gd name="connsiteY6" fmla="*/ 2060169 h 2076946"/>
                <a:gd name="connsiteX7" fmla="*/ 1093918 w 2185853"/>
                <a:gd name="connsiteY7" fmla="*/ 1621992 h 2076946"/>
                <a:gd name="connsiteX8" fmla="*/ 426443 w 2185853"/>
                <a:gd name="connsiteY8" fmla="*/ 2060169 h 2076946"/>
                <a:gd name="connsiteX9" fmla="*/ 616516 w 2185853"/>
                <a:gd name="connsiteY9" fmla="*/ 1257290 h 2076946"/>
                <a:gd name="connsiteX10" fmla="*/ 13920 w 2185853"/>
                <a:gd name="connsiteY10" fmla="*/ 725218 h 2076946"/>
                <a:gd name="connsiteX0" fmla="*/ 13920 w 2185853"/>
                <a:gd name="connsiteY0" fmla="*/ 725218 h 2065303"/>
                <a:gd name="connsiteX1" fmla="*/ 798867 w 2185853"/>
                <a:gd name="connsiteY1" fmla="*/ 667188 h 2065303"/>
                <a:gd name="connsiteX2" fmla="*/ 1203985 w 2185853"/>
                <a:gd name="connsiteY2" fmla="*/ 6007 h 2065303"/>
                <a:gd name="connsiteX3" fmla="*/ 1388969 w 2185853"/>
                <a:gd name="connsiteY3" fmla="*/ 667188 h 2065303"/>
                <a:gd name="connsiteX4" fmla="*/ 2173916 w 2185853"/>
                <a:gd name="connsiteY4" fmla="*/ 725218 h 2065303"/>
                <a:gd name="connsiteX5" fmla="*/ 1571320 w 2185853"/>
                <a:gd name="connsiteY5" fmla="*/ 1257290 h 2065303"/>
                <a:gd name="connsiteX6" fmla="*/ 1659793 w 2185853"/>
                <a:gd name="connsiteY6" fmla="*/ 1823102 h 2065303"/>
                <a:gd name="connsiteX7" fmla="*/ 1093918 w 2185853"/>
                <a:gd name="connsiteY7" fmla="*/ 1621992 h 2065303"/>
                <a:gd name="connsiteX8" fmla="*/ 426443 w 2185853"/>
                <a:gd name="connsiteY8" fmla="*/ 2060169 h 2065303"/>
                <a:gd name="connsiteX9" fmla="*/ 616516 w 2185853"/>
                <a:gd name="connsiteY9" fmla="*/ 1257290 h 2065303"/>
                <a:gd name="connsiteX10" fmla="*/ 13920 w 2185853"/>
                <a:gd name="connsiteY10" fmla="*/ 725218 h 2065303"/>
                <a:gd name="connsiteX0" fmla="*/ 13920 w 2185853"/>
                <a:gd name="connsiteY0" fmla="*/ 725218 h 2081258"/>
                <a:gd name="connsiteX1" fmla="*/ 798867 w 2185853"/>
                <a:gd name="connsiteY1" fmla="*/ 667188 h 2081258"/>
                <a:gd name="connsiteX2" fmla="*/ 1203985 w 2185853"/>
                <a:gd name="connsiteY2" fmla="*/ 6007 h 2081258"/>
                <a:gd name="connsiteX3" fmla="*/ 1388969 w 2185853"/>
                <a:gd name="connsiteY3" fmla="*/ 667188 h 2081258"/>
                <a:gd name="connsiteX4" fmla="*/ 2173916 w 2185853"/>
                <a:gd name="connsiteY4" fmla="*/ 725218 h 2081258"/>
                <a:gd name="connsiteX5" fmla="*/ 1571320 w 2185853"/>
                <a:gd name="connsiteY5" fmla="*/ 1257290 h 2081258"/>
                <a:gd name="connsiteX6" fmla="*/ 1659793 w 2185853"/>
                <a:gd name="connsiteY6" fmla="*/ 1823102 h 2081258"/>
                <a:gd name="connsiteX7" fmla="*/ 1093918 w 2185853"/>
                <a:gd name="connsiteY7" fmla="*/ 1621992 h 2081258"/>
                <a:gd name="connsiteX8" fmla="*/ 426443 w 2185853"/>
                <a:gd name="connsiteY8" fmla="*/ 2060169 h 2081258"/>
                <a:gd name="connsiteX9" fmla="*/ 616516 w 2185853"/>
                <a:gd name="connsiteY9" fmla="*/ 1257290 h 2081258"/>
                <a:gd name="connsiteX10" fmla="*/ 13920 w 2185853"/>
                <a:gd name="connsiteY10" fmla="*/ 725218 h 2081258"/>
                <a:gd name="connsiteX0" fmla="*/ 13920 w 2185853"/>
                <a:gd name="connsiteY0" fmla="*/ 725218 h 1849772"/>
                <a:gd name="connsiteX1" fmla="*/ 798867 w 2185853"/>
                <a:gd name="connsiteY1" fmla="*/ 667188 h 1849772"/>
                <a:gd name="connsiteX2" fmla="*/ 1203985 w 2185853"/>
                <a:gd name="connsiteY2" fmla="*/ 6007 h 1849772"/>
                <a:gd name="connsiteX3" fmla="*/ 1388969 w 2185853"/>
                <a:gd name="connsiteY3" fmla="*/ 667188 h 1849772"/>
                <a:gd name="connsiteX4" fmla="*/ 2173916 w 2185853"/>
                <a:gd name="connsiteY4" fmla="*/ 725218 h 1849772"/>
                <a:gd name="connsiteX5" fmla="*/ 1571320 w 2185853"/>
                <a:gd name="connsiteY5" fmla="*/ 1257290 h 1849772"/>
                <a:gd name="connsiteX6" fmla="*/ 1659793 w 2185853"/>
                <a:gd name="connsiteY6" fmla="*/ 1823102 h 1849772"/>
                <a:gd name="connsiteX7" fmla="*/ 1093918 w 2185853"/>
                <a:gd name="connsiteY7" fmla="*/ 1621992 h 1849772"/>
                <a:gd name="connsiteX8" fmla="*/ 460310 w 2185853"/>
                <a:gd name="connsiteY8" fmla="*/ 1759602 h 1849772"/>
                <a:gd name="connsiteX9" fmla="*/ 616516 w 2185853"/>
                <a:gd name="connsiteY9" fmla="*/ 1257290 h 1849772"/>
                <a:gd name="connsiteX10" fmla="*/ 13920 w 2185853"/>
                <a:gd name="connsiteY10" fmla="*/ 725218 h 1849772"/>
                <a:gd name="connsiteX0" fmla="*/ 13920 w 2185853"/>
                <a:gd name="connsiteY0" fmla="*/ 725218 h 1849772"/>
                <a:gd name="connsiteX1" fmla="*/ 798867 w 2185853"/>
                <a:gd name="connsiteY1" fmla="*/ 667188 h 1849772"/>
                <a:gd name="connsiteX2" fmla="*/ 1203985 w 2185853"/>
                <a:gd name="connsiteY2" fmla="*/ 6007 h 1849772"/>
                <a:gd name="connsiteX3" fmla="*/ 1388969 w 2185853"/>
                <a:gd name="connsiteY3" fmla="*/ 667188 h 1849772"/>
                <a:gd name="connsiteX4" fmla="*/ 2173916 w 2185853"/>
                <a:gd name="connsiteY4" fmla="*/ 725218 h 1849772"/>
                <a:gd name="connsiteX5" fmla="*/ 1571320 w 2185853"/>
                <a:gd name="connsiteY5" fmla="*/ 1257290 h 1849772"/>
                <a:gd name="connsiteX6" fmla="*/ 1659793 w 2185853"/>
                <a:gd name="connsiteY6" fmla="*/ 1823102 h 1849772"/>
                <a:gd name="connsiteX7" fmla="*/ 1093918 w 2185853"/>
                <a:gd name="connsiteY7" fmla="*/ 1621992 h 1849772"/>
                <a:gd name="connsiteX8" fmla="*/ 460310 w 2185853"/>
                <a:gd name="connsiteY8" fmla="*/ 1759602 h 1849772"/>
                <a:gd name="connsiteX9" fmla="*/ 616516 w 2185853"/>
                <a:gd name="connsiteY9" fmla="*/ 1257290 h 1849772"/>
                <a:gd name="connsiteX10" fmla="*/ 13920 w 2185853"/>
                <a:gd name="connsiteY10" fmla="*/ 725218 h 1849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85853" h="1849772">
                  <a:moveTo>
                    <a:pt x="13920" y="725218"/>
                  </a:moveTo>
                  <a:cubicBezTo>
                    <a:pt x="117855" y="446261"/>
                    <a:pt x="618867" y="804695"/>
                    <a:pt x="798867" y="667188"/>
                  </a:cubicBezTo>
                  <a:cubicBezTo>
                    <a:pt x="978867" y="529681"/>
                    <a:pt x="673835" y="-65960"/>
                    <a:pt x="1203985" y="6007"/>
                  </a:cubicBezTo>
                  <a:cubicBezTo>
                    <a:pt x="1734135" y="77974"/>
                    <a:pt x="1208969" y="529681"/>
                    <a:pt x="1388969" y="667188"/>
                  </a:cubicBezTo>
                  <a:cubicBezTo>
                    <a:pt x="1568969" y="804695"/>
                    <a:pt x="2067324" y="360168"/>
                    <a:pt x="2173916" y="725218"/>
                  </a:cubicBezTo>
                  <a:cubicBezTo>
                    <a:pt x="2280508" y="1090268"/>
                    <a:pt x="1640074" y="1034798"/>
                    <a:pt x="1571320" y="1257290"/>
                  </a:cubicBezTo>
                  <a:cubicBezTo>
                    <a:pt x="1634678" y="1524916"/>
                    <a:pt x="1846201" y="1703642"/>
                    <a:pt x="1659793" y="1823102"/>
                  </a:cubicBezTo>
                  <a:cubicBezTo>
                    <a:pt x="1473385" y="1942562"/>
                    <a:pt x="1316410" y="1621992"/>
                    <a:pt x="1093918" y="1621992"/>
                  </a:cubicBezTo>
                  <a:cubicBezTo>
                    <a:pt x="871426" y="1621992"/>
                    <a:pt x="696510" y="1993953"/>
                    <a:pt x="460310" y="1759602"/>
                  </a:cubicBezTo>
                  <a:cubicBezTo>
                    <a:pt x="224110" y="1525251"/>
                    <a:pt x="685270" y="1479782"/>
                    <a:pt x="616516" y="1257290"/>
                  </a:cubicBezTo>
                  <a:cubicBezTo>
                    <a:pt x="415651" y="1079933"/>
                    <a:pt x="-90015" y="1004175"/>
                    <a:pt x="13920" y="725218"/>
                  </a:cubicBezTo>
                  <a:close/>
                </a:path>
              </a:pathLst>
            </a:custGeom>
            <a:solidFill>
              <a:srgbClr val="62FF5B"/>
            </a:solidFill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258" name="Koorde 166"/>
            <p:cNvSpPr/>
            <p:nvPr/>
          </p:nvSpPr>
          <p:spPr>
            <a:xfrm rot="8388877">
              <a:off x="9119839" y="5700110"/>
              <a:ext cx="774329" cy="716696"/>
            </a:xfrm>
            <a:custGeom>
              <a:avLst/>
              <a:gdLst>
                <a:gd name="connsiteX0" fmla="*/ 770875 w 876019"/>
                <a:gd name="connsiteY0" fmla="*/ 710994 h 861821"/>
                <a:gd name="connsiteX1" fmla="*/ 360198 w 876019"/>
                <a:gd name="connsiteY1" fmla="*/ 854967 h 861821"/>
                <a:gd name="connsiteX2" fmla="*/ 25319 w 876019"/>
                <a:gd name="connsiteY2" fmla="*/ 575295 h 861821"/>
                <a:gd name="connsiteX3" fmla="*/ 109961 w 876019"/>
                <a:gd name="connsiteY3" fmla="*/ 145378 h 861821"/>
                <a:gd name="connsiteX4" fmla="*/ 770875 w 876019"/>
                <a:gd name="connsiteY4" fmla="*/ 710994 h 861821"/>
                <a:gd name="connsiteX0" fmla="*/ 770883 w 770883"/>
                <a:gd name="connsiteY0" fmla="*/ 565616 h 716452"/>
                <a:gd name="connsiteX1" fmla="*/ 360206 w 770883"/>
                <a:gd name="connsiteY1" fmla="*/ 709589 h 716452"/>
                <a:gd name="connsiteX2" fmla="*/ 25327 w 770883"/>
                <a:gd name="connsiteY2" fmla="*/ 429917 h 716452"/>
                <a:gd name="connsiteX3" fmla="*/ 109969 w 770883"/>
                <a:gd name="connsiteY3" fmla="*/ 0 h 716452"/>
                <a:gd name="connsiteX4" fmla="*/ 439105 w 770883"/>
                <a:gd name="connsiteY4" fmla="*/ 280906 h 716452"/>
                <a:gd name="connsiteX5" fmla="*/ 770883 w 770883"/>
                <a:gd name="connsiteY5" fmla="*/ 565616 h 716452"/>
                <a:gd name="connsiteX0" fmla="*/ 770883 w 770883"/>
                <a:gd name="connsiteY0" fmla="*/ 565616 h 716452"/>
                <a:gd name="connsiteX1" fmla="*/ 360206 w 770883"/>
                <a:gd name="connsiteY1" fmla="*/ 709589 h 716452"/>
                <a:gd name="connsiteX2" fmla="*/ 25327 w 770883"/>
                <a:gd name="connsiteY2" fmla="*/ 429917 h 716452"/>
                <a:gd name="connsiteX3" fmla="*/ 109969 w 770883"/>
                <a:gd name="connsiteY3" fmla="*/ 0 h 716452"/>
                <a:gd name="connsiteX4" fmla="*/ 498194 w 770883"/>
                <a:gd name="connsiteY4" fmla="*/ 197824 h 716452"/>
                <a:gd name="connsiteX5" fmla="*/ 770883 w 770883"/>
                <a:gd name="connsiteY5" fmla="*/ 565616 h 716452"/>
                <a:gd name="connsiteX0" fmla="*/ 770883 w 773032"/>
                <a:gd name="connsiteY0" fmla="*/ 565616 h 716452"/>
                <a:gd name="connsiteX1" fmla="*/ 360206 w 773032"/>
                <a:gd name="connsiteY1" fmla="*/ 709589 h 716452"/>
                <a:gd name="connsiteX2" fmla="*/ 25327 w 773032"/>
                <a:gd name="connsiteY2" fmla="*/ 429917 h 716452"/>
                <a:gd name="connsiteX3" fmla="*/ 109969 w 773032"/>
                <a:gd name="connsiteY3" fmla="*/ 0 h 716452"/>
                <a:gd name="connsiteX4" fmla="*/ 498194 w 773032"/>
                <a:gd name="connsiteY4" fmla="*/ 197824 h 716452"/>
                <a:gd name="connsiteX5" fmla="*/ 770883 w 773032"/>
                <a:gd name="connsiteY5" fmla="*/ 565616 h 716452"/>
                <a:gd name="connsiteX0" fmla="*/ 770883 w 773005"/>
                <a:gd name="connsiteY0" fmla="*/ 565616 h 716452"/>
                <a:gd name="connsiteX1" fmla="*/ 360206 w 773005"/>
                <a:gd name="connsiteY1" fmla="*/ 709589 h 716452"/>
                <a:gd name="connsiteX2" fmla="*/ 25327 w 773005"/>
                <a:gd name="connsiteY2" fmla="*/ 429917 h 716452"/>
                <a:gd name="connsiteX3" fmla="*/ 109969 w 773005"/>
                <a:gd name="connsiteY3" fmla="*/ 0 h 716452"/>
                <a:gd name="connsiteX4" fmla="*/ 498194 w 773005"/>
                <a:gd name="connsiteY4" fmla="*/ 197824 h 716452"/>
                <a:gd name="connsiteX5" fmla="*/ 770883 w 773005"/>
                <a:gd name="connsiteY5" fmla="*/ 565616 h 716452"/>
                <a:gd name="connsiteX0" fmla="*/ 770883 w 773861"/>
                <a:gd name="connsiteY0" fmla="*/ 565616 h 716452"/>
                <a:gd name="connsiteX1" fmla="*/ 360206 w 773861"/>
                <a:gd name="connsiteY1" fmla="*/ 709589 h 716452"/>
                <a:gd name="connsiteX2" fmla="*/ 25327 w 773861"/>
                <a:gd name="connsiteY2" fmla="*/ 429917 h 716452"/>
                <a:gd name="connsiteX3" fmla="*/ 109969 w 773861"/>
                <a:gd name="connsiteY3" fmla="*/ 0 h 716452"/>
                <a:gd name="connsiteX4" fmla="*/ 498194 w 773861"/>
                <a:gd name="connsiteY4" fmla="*/ 197824 h 716452"/>
                <a:gd name="connsiteX5" fmla="*/ 770883 w 773861"/>
                <a:gd name="connsiteY5" fmla="*/ 565616 h 716452"/>
                <a:gd name="connsiteX0" fmla="*/ 770883 w 773464"/>
                <a:gd name="connsiteY0" fmla="*/ 565616 h 716452"/>
                <a:gd name="connsiteX1" fmla="*/ 360206 w 773464"/>
                <a:gd name="connsiteY1" fmla="*/ 709589 h 716452"/>
                <a:gd name="connsiteX2" fmla="*/ 25327 w 773464"/>
                <a:gd name="connsiteY2" fmla="*/ 429917 h 716452"/>
                <a:gd name="connsiteX3" fmla="*/ 109969 w 773464"/>
                <a:gd name="connsiteY3" fmla="*/ 0 h 716452"/>
                <a:gd name="connsiteX4" fmla="*/ 498194 w 773464"/>
                <a:gd name="connsiteY4" fmla="*/ 197824 h 716452"/>
                <a:gd name="connsiteX5" fmla="*/ 770883 w 773464"/>
                <a:gd name="connsiteY5" fmla="*/ 565616 h 716452"/>
                <a:gd name="connsiteX0" fmla="*/ 770883 w 773815"/>
                <a:gd name="connsiteY0" fmla="*/ 565616 h 716452"/>
                <a:gd name="connsiteX1" fmla="*/ 360206 w 773815"/>
                <a:gd name="connsiteY1" fmla="*/ 709589 h 716452"/>
                <a:gd name="connsiteX2" fmla="*/ 25327 w 773815"/>
                <a:gd name="connsiteY2" fmla="*/ 429917 h 716452"/>
                <a:gd name="connsiteX3" fmla="*/ 109969 w 773815"/>
                <a:gd name="connsiteY3" fmla="*/ 0 h 716452"/>
                <a:gd name="connsiteX4" fmla="*/ 498194 w 773815"/>
                <a:gd name="connsiteY4" fmla="*/ 197824 h 716452"/>
                <a:gd name="connsiteX5" fmla="*/ 770883 w 773815"/>
                <a:gd name="connsiteY5" fmla="*/ 565616 h 716452"/>
                <a:gd name="connsiteX0" fmla="*/ 770883 w 773815"/>
                <a:gd name="connsiteY0" fmla="*/ 565616 h 716452"/>
                <a:gd name="connsiteX1" fmla="*/ 360206 w 773815"/>
                <a:gd name="connsiteY1" fmla="*/ 709589 h 716452"/>
                <a:gd name="connsiteX2" fmla="*/ 25327 w 773815"/>
                <a:gd name="connsiteY2" fmla="*/ 429917 h 716452"/>
                <a:gd name="connsiteX3" fmla="*/ 109969 w 773815"/>
                <a:gd name="connsiteY3" fmla="*/ 0 h 716452"/>
                <a:gd name="connsiteX4" fmla="*/ 498194 w 773815"/>
                <a:gd name="connsiteY4" fmla="*/ 197824 h 716452"/>
                <a:gd name="connsiteX5" fmla="*/ 770883 w 773815"/>
                <a:gd name="connsiteY5" fmla="*/ 565616 h 716452"/>
                <a:gd name="connsiteX0" fmla="*/ 770883 w 773815"/>
                <a:gd name="connsiteY0" fmla="*/ 565616 h 716452"/>
                <a:gd name="connsiteX1" fmla="*/ 360206 w 773815"/>
                <a:gd name="connsiteY1" fmla="*/ 709589 h 716452"/>
                <a:gd name="connsiteX2" fmla="*/ 25327 w 773815"/>
                <a:gd name="connsiteY2" fmla="*/ 429917 h 716452"/>
                <a:gd name="connsiteX3" fmla="*/ 109969 w 773815"/>
                <a:gd name="connsiteY3" fmla="*/ 0 h 716452"/>
                <a:gd name="connsiteX4" fmla="*/ 498194 w 773815"/>
                <a:gd name="connsiteY4" fmla="*/ 197824 h 716452"/>
                <a:gd name="connsiteX5" fmla="*/ 770883 w 773815"/>
                <a:gd name="connsiteY5" fmla="*/ 565616 h 716452"/>
                <a:gd name="connsiteX0" fmla="*/ 769923 w 772855"/>
                <a:gd name="connsiteY0" fmla="*/ 565616 h 716452"/>
                <a:gd name="connsiteX1" fmla="*/ 359246 w 772855"/>
                <a:gd name="connsiteY1" fmla="*/ 709589 h 716452"/>
                <a:gd name="connsiteX2" fmla="*/ 24367 w 772855"/>
                <a:gd name="connsiteY2" fmla="*/ 429917 h 716452"/>
                <a:gd name="connsiteX3" fmla="*/ 109009 w 772855"/>
                <a:gd name="connsiteY3" fmla="*/ 0 h 716452"/>
                <a:gd name="connsiteX4" fmla="*/ 497234 w 772855"/>
                <a:gd name="connsiteY4" fmla="*/ 197824 h 716452"/>
                <a:gd name="connsiteX5" fmla="*/ 769923 w 772855"/>
                <a:gd name="connsiteY5" fmla="*/ 565616 h 716452"/>
                <a:gd name="connsiteX0" fmla="*/ 769923 w 772855"/>
                <a:gd name="connsiteY0" fmla="*/ 565860 h 716696"/>
                <a:gd name="connsiteX1" fmla="*/ 359246 w 772855"/>
                <a:gd name="connsiteY1" fmla="*/ 709833 h 716696"/>
                <a:gd name="connsiteX2" fmla="*/ 24367 w 772855"/>
                <a:gd name="connsiteY2" fmla="*/ 430161 h 716696"/>
                <a:gd name="connsiteX3" fmla="*/ 109009 w 772855"/>
                <a:gd name="connsiteY3" fmla="*/ 244 h 716696"/>
                <a:gd name="connsiteX4" fmla="*/ 497234 w 772855"/>
                <a:gd name="connsiteY4" fmla="*/ 198068 h 716696"/>
                <a:gd name="connsiteX5" fmla="*/ 769923 w 772855"/>
                <a:gd name="connsiteY5" fmla="*/ 565860 h 716696"/>
                <a:gd name="connsiteX0" fmla="*/ 771397 w 774329"/>
                <a:gd name="connsiteY0" fmla="*/ 565860 h 716696"/>
                <a:gd name="connsiteX1" fmla="*/ 360720 w 774329"/>
                <a:gd name="connsiteY1" fmla="*/ 709833 h 716696"/>
                <a:gd name="connsiteX2" fmla="*/ 25841 w 774329"/>
                <a:gd name="connsiteY2" fmla="*/ 430161 h 716696"/>
                <a:gd name="connsiteX3" fmla="*/ 110483 w 774329"/>
                <a:gd name="connsiteY3" fmla="*/ 244 h 716696"/>
                <a:gd name="connsiteX4" fmla="*/ 498708 w 774329"/>
                <a:gd name="connsiteY4" fmla="*/ 198068 h 716696"/>
                <a:gd name="connsiteX5" fmla="*/ 771397 w 774329"/>
                <a:gd name="connsiteY5" fmla="*/ 565860 h 716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4329" h="716696">
                  <a:moveTo>
                    <a:pt x="771397" y="565860"/>
                  </a:moveTo>
                  <a:cubicBezTo>
                    <a:pt x="670230" y="682226"/>
                    <a:pt x="513891" y="737035"/>
                    <a:pt x="360720" y="709833"/>
                  </a:cubicBezTo>
                  <a:cubicBezTo>
                    <a:pt x="206211" y="682393"/>
                    <a:pt x="78449" y="575694"/>
                    <a:pt x="25841" y="430161"/>
                  </a:cubicBezTo>
                  <a:cubicBezTo>
                    <a:pt x="-27580" y="282380"/>
                    <a:pt x="2392" y="159978"/>
                    <a:pt x="110483" y="244"/>
                  </a:cubicBezTo>
                  <a:cubicBezTo>
                    <a:pt x="182901" y="-4114"/>
                    <a:pt x="317272" y="49392"/>
                    <a:pt x="498708" y="198068"/>
                  </a:cubicBezTo>
                  <a:cubicBezTo>
                    <a:pt x="680144" y="346744"/>
                    <a:pt x="794395" y="480566"/>
                    <a:pt x="771397" y="565860"/>
                  </a:cubicBezTo>
                  <a:close/>
                </a:path>
              </a:pathLst>
            </a:custGeom>
            <a:solidFill>
              <a:schemeClr val="bg2">
                <a:lumMod val="90000"/>
                <a:alpha val="44000"/>
              </a:schemeClr>
            </a:solidFill>
            <a:ln w="38100" cmpd="sng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9" name="Cilinder 258"/>
            <p:cNvSpPr/>
            <p:nvPr/>
          </p:nvSpPr>
          <p:spPr>
            <a:xfrm>
              <a:off x="8915689" y="5550296"/>
              <a:ext cx="1188516" cy="871901"/>
            </a:xfrm>
            <a:prstGeom prst="can">
              <a:avLst>
                <a:gd name="adj" fmla="val 50000"/>
              </a:avLst>
            </a:prstGeom>
            <a:noFill/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7" name="Tekstvak 336"/>
            <p:cNvSpPr txBox="1"/>
            <p:nvPr/>
          </p:nvSpPr>
          <p:spPr>
            <a:xfrm>
              <a:off x="4890745" y="3962498"/>
              <a:ext cx="3200399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200" dirty="0" smtClean="0"/>
                <a:t>Day 6</a:t>
              </a:r>
              <a:endParaRPr lang="nl-NL" sz="3200" dirty="0"/>
            </a:p>
          </p:txBody>
        </p:sp>
        <p:sp>
          <p:nvSpPr>
            <p:cNvPr id="338" name="Tekstvak 337"/>
            <p:cNvSpPr txBox="1"/>
            <p:nvPr/>
          </p:nvSpPr>
          <p:spPr>
            <a:xfrm>
              <a:off x="8022824" y="3959888"/>
              <a:ext cx="3200399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3200" dirty="0" smtClean="0"/>
                <a:t>2 Weeks</a:t>
              </a:r>
              <a:endParaRPr lang="nl-NL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2243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4882</TotalTime>
  <Words>58</Words>
  <Application>Microsoft Office PowerPoint</Application>
  <PresentationFormat>A3 (297 x 420 mm)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PowerPoint-presentatie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Jarom Heijmans</dc:creator>
  <cp:lastModifiedBy>J. Heijmans</cp:lastModifiedBy>
  <cp:revision>21</cp:revision>
  <dcterms:created xsi:type="dcterms:W3CDTF">2014-11-09T09:25:30Z</dcterms:created>
  <dcterms:modified xsi:type="dcterms:W3CDTF">2014-12-17T09:51:43Z</dcterms:modified>
</cp:coreProperties>
</file>