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801600" cy="9601200" type="A3"/>
  <p:notesSz cx="6858000" cy="9144000"/>
  <p:defaultTextStyle>
    <a:defPPr>
      <a:defRPr lang="nl-NL"/>
    </a:defPPr>
    <a:lvl1pPr marL="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3FF"/>
    <a:srgbClr val="D9D9D9"/>
    <a:srgbClr val="1BBE03"/>
    <a:srgbClr val="91FF88"/>
    <a:srgbClr val="62FF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080" y="-90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461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6196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12994959" y="537845"/>
            <a:ext cx="4031615" cy="11470323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0322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3349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3696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95669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367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2763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1281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161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1679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3436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8711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4008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640080" rtl="0" eaLnBrk="1" latinLnBrk="0" hangingPunct="1">
        <a:spcBef>
          <a:spcPct val="20000"/>
        </a:spcBef>
        <a:buFont typeface="Arial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640080" rtl="0" eaLnBrk="1" latinLnBrk="0" hangingPunct="1">
        <a:spcBef>
          <a:spcPct val="20000"/>
        </a:spcBef>
        <a:buFont typeface="Arial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640080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64008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640080" rtl="0" eaLnBrk="1" latinLnBrk="0" hangingPunct="1">
        <a:spcBef>
          <a:spcPct val="20000"/>
        </a:spcBef>
        <a:buFont typeface="Arial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hthoek 149"/>
          <p:cNvSpPr/>
          <p:nvPr/>
        </p:nvSpPr>
        <p:spPr>
          <a:xfrm>
            <a:off x="1616604" y="3916549"/>
            <a:ext cx="9600398" cy="348801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84000">
                <a:srgbClr val="FFFFFF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2" name="Rechthoek 151"/>
          <p:cNvSpPr/>
          <p:nvPr/>
        </p:nvSpPr>
        <p:spPr>
          <a:xfrm>
            <a:off x="2" y="2718"/>
            <a:ext cx="12801600" cy="348801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84000">
                <a:srgbClr val="FFFFFF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Cilinder 10"/>
          <p:cNvSpPr/>
          <p:nvPr/>
        </p:nvSpPr>
        <p:spPr>
          <a:xfrm>
            <a:off x="963288" y="1363281"/>
            <a:ext cx="1188516" cy="871901"/>
          </a:xfrm>
          <a:prstGeom prst="can">
            <a:avLst>
              <a:gd name="adj" fmla="val 50000"/>
            </a:avLst>
          </a:prstGeom>
          <a:solidFill>
            <a:schemeClr val="accent2">
              <a:lumMod val="40000"/>
              <a:lumOff val="60000"/>
            </a:schemeClr>
          </a:solidFill>
          <a:ln w="3810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48" name="Groeperen 47"/>
          <p:cNvGrpSpPr/>
          <p:nvPr/>
        </p:nvGrpSpPr>
        <p:grpSpPr>
          <a:xfrm>
            <a:off x="5747044" y="902742"/>
            <a:ext cx="4489645" cy="1644174"/>
            <a:chOff x="5747044" y="902742"/>
            <a:chExt cx="4489645" cy="1644174"/>
          </a:xfrm>
        </p:grpSpPr>
        <p:sp>
          <p:nvSpPr>
            <p:cNvPr id="33" name="Cilinder 32"/>
            <p:cNvSpPr/>
            <p:nvPr/>
          </p:nvSpPr>
          <p:spPr>
            <a:xfrm>
              <a:off x="5747044" y="1376124"/>
              <a:ext cx="4489645" cy="1170792"/>
            </a:xfrm>
            <a:prstGeom prst="can">
              <a:avLst>
                <a:gd name="adj" fmla="val 50000"/>
              </a:avLst>
            </a:prstGeom>
            <a:solidFill>
              <a:schemeClr val="accent2">
                <a:lumMod val="40000"/>
                <a:lumOff val="60000"/>
              </a:schemeClr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5" name="Afbeelding 34" descr="virus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35580" y="1171301"/>
              <a:ext cx="656233" cy="656233"/>
            </a:xfrm>
            <a:prstGeom prst="rect">
              <a:avLst/>
            </a:prstGeom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6" name="Afbeelding 35" descr="virus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91813" y="902742"/>
              <a:ext cx="902769" cy="902769"/>
            </a:xfrm>
            <a:prstGeom prst="rect">
              <a:avLst/>
            </a:prstGeom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7" name="Afbeelding 36" descr="virus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94582" y="1194980"/>
              <a:ext cx="463527" cy="463527"/>
            </a:xfrm>
            <a:prstGeom prst="rect">
              <a:avLst/>
            </a:prstGeom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6" name="Rechthoek 5"/>
          <p:cNvSpPr/>
          <p:nvPr/>
        </p:nvSpPr>
        <p:spPr>
          <a:xfrm>
            <a:off x="3366094" y="22282"/>
            <a:ext cx="3003872" cy="3457009"/>
          </a:xfrm>
          <a:prstGeom prst="rect">
            <a:avLst/>
          </a:prstGeom>
          <a:gradFill flip="none" rotWithShape="1">
            <a:gsLst>
              <a:gs pos="0">
                <a:srgbClr val="D9D9D9"/>
              </a:gs>
              <a:gs pos="84000">
                <a:schemeClr val="bg1"/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49" name="Groeperen 48"/>
          <p:cNvGrpSpPr/>
          <p:nvPr/>
        </p:nvGrpSpPr>
        <p:grpSpPr>
          <a:xfrm>
            <a:off x="3854201" y="1356644"/>
            <a:ext cx="1986778" cy="850038"/>
            <a:chOff x="3854201" y="1356644"/>
            <a:chExt cx="1986778" cy="850038"/>
          </a:xfrm>
        </p:grpSpPr>
        <p:grpSp>
          <p:nvGrpSpPr>
            <p:cNvPr id="12" name="Groeperen 11"/>
            <p:cNvGrpSpPr/>
            <p:nvPr/>
          </p:nvGrpSpPr>
          <p:grpSpPr>
            <a:xfrm rot="8520507">
              <a:off x="5034221" y="1356644"/>
              <a:ext cx="806758" cy="817700"/>
              <a:chOff x="3041342" y="2852600"/>
              <a:chExt cx="1440000" cy="1440000"/>
            </a:xfrm>
          </p:grpSpPr>
          <p:sp>
            <p:nvSpPr>
              <p:cNvPr id="13" name="Ovaal 12"/>
              <p:cNvSpPr/>
              <p:nvPr/>
            </p:nvSpPr>
            <p:spPr>
              <a:xfrm>
                <a:off x="3157842" y="2959100"/>
                <a:ext cx="1260000" cy="1231900"/>
              </a:xfrm>
              <a:prstGeom prst="ellipse">
                <a:avLst/>
              </a:prstGeom>
              <a:noFill/>
              <a:ln w="3810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" name="Blokboog 13"/>
              <p:cNvSpPr/>
              <p:nvPr/>
            </p:nvSpPr>
            <p:spPr>
              <a:xfrm>
                <a:off x="3041342" y="2852600"/>
                <a:ext cx="1440000" cy="1440000"/>
              </a:xfrm>
              <a:prstGeom prst="blockArc">
                <a:avLst>
                  <a:gd name="adj1" fmla="val 8023470"/>
                  <a:gd name="adj2" fmla="val 15389031"/>
                  <a:gd name="adj3" fmla="val 17345"/>
                </a:avLst>
              </a:prstGeom>
              <a:solidFill>
                <a:srgbClr val="91FF88"/>
              </a:solidFill>
              <a:ln w="3810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" name="Groeperen 14"/>
            <p:cNvGrpSpPr/>
            <p:nvPr/>
          </p:nvGrpSpPr>
          <p:grpSpPr>
            <a:xfrm>
              <a:off x="3854201" y="1376098"/>
              <a:ext cx="540000" cy="540000"/>
              <a:chOff x="3041342" y="2852600"/>
              <a:chExt cx="1440000" cy="1440000"/>
            </a:xfrm>
          </p:grpSpPr>
          <p:sp>
            <p:nvSpPr>
              <p:cNvPr id="16" name="Ovaal 15"/>
              <p:cNvSpPr/>
              <p:nvPr/>
            </p:nvSpPr>
            <p:spPr>
              <a:xfrm>
                <a:off x="3157842" y="2959100"/>
                <a:ext cx="1260000" cy="1231900"/>
              </a:xfrm>
              <a:prstGeom prst="ellipse">
                <a:avLst/>
              </a:prstGeom>
              <a:noFill/>
              <a:ln w="3810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7" name="Blokboog 16"/>
              <p:cNvSpPr/>
              <p:nvPr/>
            </p:nvSpPr>
            <p:spPr>
              <a:xfrm>
                <a:off x="3041342" y="2852600"/>
                <a:ext cx="1440000" cy="1440000"/>
              </a:xfrm>
              <a:prstGeom prst="blockArc">
                <a:avLst>
                  <a:gd name="adj1" fmla="val 8023470"/>
                  <a:gd name="adj2" fmla="val 15389031"/>
                  <a:gd name="adj3" fmla="val 17345"/>
                </a:avLst>
              </a:prstGeom>
              <a:solidFill>
                <a:schemeClr val="bg1">
                  <a:lumMod val="75000"/>
                </a:schemeClr>
              </a:solidFill>
              <a:ln w="3810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8" name="Groeperen 17"/>
            <p:cNvGrpSpPr/>
            <p:nvPr/>
          </p:nvGrpSpPr>
          <p:grpSpPr>
            <a:xfrm rot="15280543">
              <a:off x="4317052" y="1846682"/>
              <a:ext cx="360000" cy="360000"/>
              <a:chOff x="3041342" y="2852600"/>
              <a:chExt cx="1440000" cy="1440000"/>
            </a:xfrm>
          </p:grpSpPr>
          <p:sp>
            <p:nvSpPr>
              <p:cNvPr id="19" name="Ovaal 18"/>
              <p:cNvSpPr/>
              <p:nvPr/>
            </p:nvSpPr>
            <p:spPr>
              <a:xfrm>
                <a:off x="3157842" y="2959100"/>
                <a:ext cx="1260000" cy="1231900"/>
              </a:xfrm>
              <a:prstGeom prst="ellipse">
                <a:avLst/>
              </a:prstGeom>
              <a:noFill/>
              <a:ln w="3810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20" name="Blokboog 19"/>
              <p:cNvSpPr/>
              <p:nvPr/>
            </p:nvSpPr>
            <p:spPr>
              <a:xfrm>
                <a:off x="3041342" y="2852600"/>
                <a:ext cx="1440000" cy="1440000"/>
              </a:xfrm>
              <a:prstGeom prst="blockArc">
                <a:avLst>
                  <a:gd name="adj1" fmla="val 8023470"/>
                  <a:gd name="adj2" fmla="val 15389031"/>
                  <a:gd name="adj3" fmla="val 17345"/>
                </a:avLst>
              </a:prstGeom>
              <a:solidFill>
                <a:srgbClr val="BFBFBF"/>
              </a:solidFill>
              <a:ln w="3810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1" name="Groeperen 20"/>
            <p:cNvGrpSpPr/>
            <p:nvPr/>
          </p:nvGrpSpPr>
          <p:grpSpPr>
            <a:xfrm rot="4129945">
              <a:off x="4433812" y="1382576"/>
              <a:ext cx="432000" cy="432000"/>
              <a:chOff x="3041342" y="2852600"/>
              <a:chExt cx="1440000" cy="1440000"/>
            </a:xfrm>
          </p:grpSpPr>
          <p:sp>
            <p:nvSpPr>
              <p:cNvPr id="22" name="Ovaal 21"/>
              <p:cNvSpPr/>
              <p:nvPr/>
            </p:nvSpPr>
            <p:spPr>
              <a:xfrm>
                <a:off x="3157842" y="2959100"/>
                <a:ext cx="1260000" cy="1231900"/>
              </a:xfrm>
              <a:prstGeom prst="ellipse">
                <a:avLst/>
              </a:prstGeom>
              <a:noFill/>
              <a:ln w="3810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23" name="Blokboog 22"/>
              <p:cNvSpPr/>
              <p:nvPr/>
            </p:nvSpPr>
            <p:spPr>
              <a:xfrm>
                <a:off x="3041342" y="2852600"/>
                <a:ext cx="1440000" cy="1440000"/>
              </a:xfrm>
              <a:prstGeom prst="blockArc">
                <a:avLst>
                  <a:gd name="adj1" fmla="val 8023470"/>
                  <a:gd name="adj2" fmla="val 15389031"/>
                  <a:gd name="adj3" fmla="val 17345"/>
                </a:avLst>
              </a:prstGeom>
              <a:solidFill>
                <a:srgbClr val="BFBFBF"/>
              </a:solidFill>
              <a:ln w="3810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34" name="Rechthoek 33"/>
          <p:cNvSpPr/>
          <p:nvPr/>
        </p:nvSpPr>
        <p:spPr>
          <a:xfrm>
            <a:off x="9601200" y="22281"/>
            <a:ext cx="3003872" cy="3457009"/>
          </a:xfrm>
          <a:prstGeom prst="rect">
            <a:avLst/>
          </a:prstGeom>
          <a:gradFill flip="none" rotWithShape="1">
            <a:gsLst>
              <a:gs pos="0">
                <a:srgbClr val="D9D9D9"/>
              </a:gs>
              <a:gs pos="84000">
                <a:schemeClr val="bg1"/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50" name="Groeperen 49"/>
          <p:cNvGrpSpPr/>
          <p:nvPr/>
        </p:nvGrpSpPr>
        <p:grpSpPr>
          <a:xfrm>
            <a:off x="10387539" y="707250"/>
            <a:ext cx="670886" cy="2375812"/>
            <a:chOff x="10387539" y="707250"/>
            <a:chExt cx="670886" cy="2375812"/>
          </a:xfrm>
        </p:grpSpPr>
        <p:sp>
          <p:nvSpPr>
            <p:cNvPr id="41" name="Cilinder 40"/>
            <p:cNvSpPr/>
            <p:nvPr/>
          </p:nvSpPr>
          <p:spPr>
            <a:xfrm>
              <a:off x="10387539" y="1841636"/>
              <a:ext cx="670886" cy="1241426"/>
            </a:xfrm>
            <a:prstGeom prst="can">
              <a:avLst>
                <a:gd name="adj" fmla="val 36172"/>
              </a:avLst>
            </a:prstGeom>
            <a:solidFill>
              <a:schemeClr val="accent2">
                <a:lumMod val="40000"/>
                <a:lumOff val="60000"/>
              </a:schemeClr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2" name="Cilinder 41"/>
            <p:cNvSpPr/>
            <p:nvPr/>
          </p:nvSpPr>
          <p:spPr>
            <a:xfrm>
              <a:off x="10387539" y="710364"/>
              <a:ext cx="670886" cy="1358979"/>
            </a:xfrm>
            <a:prstGeom prst="can">
              <a:avLst>
                <a:gd name="adj" fmla="val 36172"/>
              </a:avLst>
            </a:prstGeom>
            <a:solidFill>
              <a:schemeClr val="tx2">
                <a:lumMod val="60000"/>
                <a:lumOff val="40000"/>
                <a:alpha val="27000"/>
              </a:schemeClr>
            </a:solidFill>
            <a:ln w="3810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3" name="Cilinder 42"/>
            <p:cNvSpPr/>
            <p:nvPr/>
          </p:nvSpPr>
          <p:spPr>
            <a:xfrm>
              <a:off x="10387539" y="707250"/>
              <a:ext cx="670886" cy="2375812"/>
            </a:xfrm>
            <a:prstGeom prst="can">
              <a:avLst>
                <a:gd name="adj" fmla="val 36172"/>
              </a:avLst>
            </a:prstGeom>
            <a:noFill/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4" name="Afbeelding 43" descr="virus.png"/>
            <p:cNvPicPr>
              <a:picLocks noChangeAspect="1"/>
            </p:cNvPicPr>
            <p:nvPr/>
          </p:nvPicPr>
          <p:blipFill>
            <a:blip r:embed="rId2">
              <a:alphaModFix amt="9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72876" y="2150795"/>
              <a:ext cx="370426" cy="370426"/>
            </a:xfrm>
            <a:prstGeom prst="rect">
              <a:avLst/>
            </a:prstGeom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5" name="Afbeelding 44" descr="virus.png"/>
            <p:cNvPicPr>
              <a:picLocks noChangeAspect="1"/>
            </p:cNvPicPr>
            <p:nvPr/>
          </p:nvPicPr>
          <p:blipFill>
            <a:blip r:embed="rId2">
              <a:alphaModFix amt="5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55807" y="2760897"/>
              <a:ext cx="202158" cy="202158"/>
            </a:xfrm>
            <a:prstGeom prst="rect">
              <a:avLst/>
            </a:prstGeom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6" name="Afbeelding 45" descr="virus.png"/>
            <p:cNvPicPr>
              <a:picLocks noChangeAspect="1"/>
            </p:cNvPicPr>
            <p:nvPr/>
          </p:nvPicPr>
          <p:blipFill>
            <a:blip r:embed="rId2">
              <a:alphaModFix amt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57965" y="2500564"/>
              <a:ext cx="261649" cy="261649"/>
            </a:xfrm>
            <a:prstGeom prst="rect">
              <a:avLst/>
            </a:prstGeom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58" name="Afbeelding 57" descr="tube 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364" y="4554853"/>
            <a:ext cx="829056" cy="2420112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59" name="Afbeelding 58" descr="tube 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765" y="4686322"/>
            <a:ext cx="753309" cy="2198997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grpSp>
        <p:nvGrpSpPr>
          <p:cNvPr id="76" name="Groeperen 75"/>
          <p:cNvGrpSpPr/>
          <p:nvPr/>
        </p:nvGrpSpPr>
        <p:grpSpPr>
          <a:xfrm>
            <a:off x="5352916" y="4410822"/>
            <a:ext cx="675120" cy="2375812"/>
            <a:chOff x="4054524" y="4605185"/>
            <a:chExt cx="675120" cy="2375812"/>
          </a:xfrm>
        </p:grpSpPr>
        <p:sp>
          <p:nvSpPr>
            <p:cNvPr id="61" name="Cilinder 60"/>
            <p:cNvSpPr/>
            <p:nvPr/>
          </p:nvSpPr>
          <p:spPr>
            <a:xfrm>
              <a:off x="4058758" y="4972050"/>
              <a:ext cx="670886" cy="2008947"/>
            </a:xfrm>
            <a:prstGeom prst="can">
              <a:avLst>
                <a:gd name="adj" fmla="val 36172"/>
              </a:avLst>
            </a:prstGeom>
            <a:solidFill>
              <a:schemeClr val="accent2">
                <a:lumMod val="40000"/>
                <a:lumOff val="60000"/>
              </a:schemeClr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2" name="Cilinder 61"/>
            <p:cNvSpPr/>
            <p:nvPr/>
          </p:nvSpPr>
          <p:spPr>
            <a:xfrm>
              <a:off x="4058758" y="4608299"/>
              <a:ext cx="670886" cy="611401"/>
            </a:xfrm>
            <a:prstGeom prst="can">
              <a:avLst>
                <a:gd name="adj" fmla="val 36172"/>
              </a:avLst>
            </a:prstGeom>
            <a:solidFill>
              <a:schemeClr val="tx2">
                <a:lumMod val="60000"/>
                <a:lumOff val="40000"/>
                <a:alpha val="27000"/>
              </a:schemeClr>
            </a:solidFill>
            <a:ln w="3810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3" name="Cilinder 62"/>
            <p:cNvSpPr/>
            <p:nvPr/>
          </p:nvSpPr>
          <p:spPr>
            <a:xfrm>
              <a:off x="4058758" y="4605185"/>
              <a:ext cx="670886" cy="2375812"/>
            </a:xfrm>
            <a:prstGeom prst="can">
              <a:avLst>
                <a:gd name="adj" fmla="val 36172"/>
              </a:avLst>
            </a:prstGeom>
            <a:noFill/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64" name="Afbeelding 63" descr="virus.png"/>
            <p:cNvPicPr>
              <a:picLocks noChangeAspect="1"/>
            </p:cNvPicPr>
            <p:nvPr/>
          </p:nvPicPr>
          <p:blipFill>
            <a:blip r:embed="rId2">
              <a:alphaModFix amt="9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98775" y="6570279"/>
              <a:ext cx="177106" cy="177106"/>
            </a:xfrm>
            <a:prstGeom prst="rect">
              <a:avLst/>
            </a:prstGeom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5" name="Afbeelding 64" descr="virus.png"/>
            <p:cNvPicPr>
              <a:picLocks noChangeAspect="1"/>
            </p:cNvPicPr>
            <p:nvPr/>
          </p:nvPicPr>
          <p:blipFill>
            <a:blip r:embed="rId2">
              <a:alphaModFix amt="5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5185" y="6698649"/>
              <a:ext cx="202158" cy="202158"/>
            </a:xfrm>
            <a:prstGeom prst="rect">
              <a:avLst/>
            </a:prstGeom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6" name="Afbeelding 65" descr="virus.png"/>
            <p:cNvPicPr>
              <a:picLocks noChangeAspect="1"/>
            </p:cNvPicPr>
            <p:nvPr/>
          </p:nvPicPr>
          <p:blipFill>
            <a:blip r:embed="rId2">
              <a:alphaModFix amt="9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45056" y="6616560"/>
              <a:ext cx="261649" cy="261649"/>
            </a:xfrm>
            <a:prstGeom prst="rect">
              <a:avLst/>
            </a:prstGeom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</p:pic>
        <p:sp>
          <p:nvSpPr>
            <p:cNvPr id="68" name="Rechthoekige driehoek 67"/>
            <p:cNvSpPr/>
            <p:nvPr/>
          </p:nvSpPr>
          <p:spPr>
            <a:xfrm>
              <a:off x="4054524" y="6402917"/>
              <a:ext cx="631505" cy="577849"/>
            </a:xfrm>
            <a:custGeom>
              <a:avLst/>
              <a:gdLst>
                <a:gd name="connsiteX0" fmla="*/ 0 w 627271"/>
                <a:gd name="connsiteY0" fmla="*/ 493657 h 493657"/>
                <a:gd name="connsiteX1" fmla="*/ 0 w 627271"/>
                <a:gd name="connsiteY1" fmla="*/ 0 h 493657"/>
                <a:gd name="connsiteX2" fmla="*/ 627271 w 627271"/>
                <a:gd name="connsiteY2" fmla="*/ 493657 h 493657"/>
                <a:gd name="connsiteX3" fmla="*/ 0 w 627271"/>
                <a:gd name="connsiteY3" fmla="*/ 493657 h 493657"/>
                <a:gd name="connsiteX0" fmla="*/ 0 w 627271"/>
                <a:gd name="connsiteY0" fmla="*/ 493657 h 493657"/>
                <a:gd name="connsiteX1" fmla="*/ 0 w 627271"/>
                <a:gd name="connsiteY1" fmla="*/ 0 h 493657"/>
                <a:gd name="connsiteX2" fmla="*/ 627271 w 627271"/>
                <a:gd name="connsiteY2" fmla="*/ 493657 h 493657"/>
                <a:gd name="connsiteX3" fmla="*/ 314275 w 627271"/>
                <a:gd name="connsiteY3" fmla="*/ 493183 h 493657"/>
                <a:gd name="connsiteX4" fmla="*/ 0 w 627271"/>
                <a:gd name="connsiteY4" fmla="*/ 493657 h 493657"/>
                <a:gd name="connsiteX0" fmla="*/ 0 w 627271"/>
                <a:gd name="connsiteY0" fmla="*/ 493657 h 582083"/>
                <a:gd name="connsiteX1" fmla="*/ 0 w 627271"/>
                <a:gd name="connsiteY1" fmla="*/ 0 h 582083"/>
                <a:gd name="connsiteX2" fmla="*/ 627271 w 627271"/>
                <a:gd name="connsiteY2" fmla="*/ 493657 h 582083"/>
                <a:gd name="connsiteX3" fmla="*/ 314275 w 627271"/>
                <a:gd name="connsiteY3" fmla="*/ 582083 h 582083"/>
                <a:gd name="connsiteX4" fmla="*/ 0 w 627271"/>
                <a:gd name="connsiteY4" fmla="*/ 493657 h 582083"/>
                <a:gd name="connsiteX0" fmla="*/ 0 w 627271"/>
                <a:gd name="connsiteY0" fmla="*/ 493657 h 582083"/>
                <a:gd name="connsiteX1" fmla="*/ 0 w 627271"/>
                <a:gd name="connsiteY1" fmla="*/ 0 h 582083"/>
                <a:gd name="connsiteX2" fmla="*/ 627271 w 627271"/>
                <a:gd name="connsiteY2" fmla="*/ 493657 h 582083"/>
                <a:gd name="connsiteX3" fmla="*/ 314275 w 627271"/>
                <a:gd name="connsiteY3" fmla="*/ 582083 h 582083"/>
                <a:gd name="connsiteX4" fmla="*/ 0 w 627271"/>
                <a:gd name="connsiteY4" fmla="*/ 493657 h 582083"/>
                <a:gd name="connsiteX0" fmla="*/ 0 w 627271"/>
                <a:gd name="connsiteY0" fmla="*/ 493657 h 577849"/>
                <a:gd name="connsiteX1" fmla="*/ 0 w 627271"/>
                <a:gd name="connsiteY1" fmla="*/ 0 h 577849"/>
                <a:gd name="connsiteX2" fmla="*/ 627271 w 627271"/>
                <a:gd name="connsiteY2" fmla="*/ 493657 h 577849"/>
                <a:gd name="connsiteX3" fmla="*/ 305808 w 627271"/>
                <a:gd name="connsiteY3" fmla="*/ 577849 h 577849"/>
                <a:gd name="connsiteX4" fmla="*/ 0 w 627271"/>
                <a:gd name="connsiteY4" fmla="*/ 493657 h 577849"/>
                <a:gd name="connsiteX0" fmla="*/ 0 w 627271"/>
                <a:gd name="connsiteY0" fmla="*/ 493657 h 577849"/>
                <a:gd name="connsiteX1" fmla="*/ 0 w 627271"/>
                <a:gd name="connsiteY1" fmla="*/ 0 h 577849"/>
                <a:gd name="connsiteX2" fmla="*/ 627271 w 627271"/>
                <a:gd name="connsiteY2" fmla="*/ 493657 h 577849"/>
                <a:gd name="connsiteX3" fmla="*/ 305808 w 627271"/>
                <a:gd name="connsiteY3" fmla="*/ 577849 h 577849"/>
                <a:gd name="connsiteX4" fmla="*/ 0 w 627271"/>
                <a:gd name="connsiteY4" fmla="*/ 493657 h 577849"/>
                <a:gd name="connsiteX0" fmla="*/ 0 w 627271"/>
                <a:gd name="connsiteY0" fmla="*/ 493657 h 577849"/>
                <a:gd name="connsiteX1" fmla="*/ 0 w 627271"/>
                <a:gd name="connsiteY1" fmla="*/ 0 h 577849"/>
                <a:gd name="connsiteX2" fmla="*/ 627271 w 627271"/>
                <a:gd name="connsiteY2" fmla="*/ 493657 h 577849"/>
                <a:gd name="connsiteX3" fmla="*/ 305808 w 627271"/>
                <a:gd name="connsiteY3" fmla="*/ 577849 h 577849"/>
                <a:gd name="connsiteX4" fmla="*/ 0 w 627271"/>
                <a:gd name="connsiteY4" fmla="*/ 493657 h 577849"/>
                <a:gd name="connsiteX0" fmla="*/ 0 w 627271"/>
                <a:gd name="connsiteY0" fmla="*/ 493657 h 577849"/>
                <a:gd name="connsiteX1" fmla="*/ 0 w 627271"/>
                <a:gd name="connsiteY1" fmla="*/ 0 h 577849"/>
                <a:gd name="connsiteX2" fmla="*/ 627271 w 627271"/>
                <a:gd name="connsiteY2" fmla="*/ 493657 h 577849"/>
                <a:gd name="connsiteX3" fmla="*/ 305808 w 627271"/>
                <a:gd name="connsiteY3" fmla="*/ 577849 h 577849"/>
                <a:gd name="connsiteX4" fmla="*/ 0 w 627271"/>
                <a:gd name="connsiteY4" fmla="*/ 493657 h 577849"/>
                <a:gd name="connsiteX0" fmla="*/ 0 w 627271"/>
                <a:gd name="connsiteY0" fmla="*/ 493657 h 577849"/>
                <a:gd name="connsiteX1" fmla="*/ 0 w 627271"/>
                <a:gd name="connsiteY1" fmla="*/ 0 h 577849"/>
                <a:gd name="connsiteX2" fmla="*/ 627271 w 627271"/>
                <a:gd name="connsiteY2" fmla="*/ 493657 h 577849"/>
                <a:gd name="connsiteX3" fmla="*/ 305808 w 627271"/>
                <a:gd name="connsiteY3" fmla="*/ 577849 h 577849"/>
                <a:gd name="connsiteX4" fmla="*/ 0 w 627271"/>
                <a:gd name="connsiteY4" fmla="*/ 493657 h 577849"/>
                <a:gd name="connsiteX0" fmla="*/ 0 w 627271"/>
                <a:gd name="connsiteY0" fmla="*/ 493657 h 577849"/>
                <a:gd name="connsiteX1" fmla="*/ 0 w 627271"/>
                <a:gd name="connsiteY1" fmla="*/ 0 h 577849"/>
                <a:gd name="connsiteX2" fmla="*/ 627271 w 627271"/>
                <a:gd name="connsiteY2" fmla="*/ 493657 h 577849"/>
                <a:gd name="connsiteX3" fmla="*/ 305808 w 627271"/>
                <a:gd name="connsiteY3" fmla="*/ 577849 h 577849"/>
                <a:gd name="connsiteX4" fmla="*/ 0 w 627271"/>
                <a:gd name="connsiteY4" fmla="*/ 493657 h 577849"/>
                <a:gd name="connsiteX0" fmla="*/ 0 w 627271"/>
                <a:gd name="connsiteY0" fmla="*/ 493657 h 577849"/>
                <a:gd name="connsiteX1" fmla="*/ 0 w 627271"/>
                <a:gd name="connsiteY1" fmla="*/ 0 h 577849"/>
                <a:gd name="connsiteX2" fmla="*/ 627271 w 627271"/>
                <a:gd name="connsiteY2" fmla="*/ 493657 h 577849"/>
                <a:gd name="connsiteX3" fmla="*/ 305808 w 627271"/>
                <a:gd name="connsiteY3" fmla="*/ 577849 h 577849"/>
                <a:gd name="connsiteX4" fmla="*/ 0 w 627271"/>
                <a:gd name="connsiteY4" fmla="*/ 493657 h 577849"/>
                <a:gd name="connsiteX0" fmla="*/ 0 w 631505"/>
                <a:gd name="connsiteY0" fmla="*/ 476724 h 577849"/>
                <a:gd name="connsiteX1" fmla="*/ 4234 w 631505"/>
                <a:gd name="connsiteY1" fmla="*/ 0 h 577849"/>
                <a:gd name="connsiteX2" fmla="*/ 631505 w 631505"/>
                <a:gd name="connsiteY2" fmla="*/ 493657 h 577849"/>
                <a:gd name="connsiteX3" fmla="*/ 310042 w 631505"/>
                <a:gd name="connsiteY3" fmla="*/ 577849 h 577849"/>
                <a:gd name="connsiteX4" fmla="*/ 0 w 631505"/>
                <a:gd name="connsiteY4" fmla="*/ 476724 h 577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1505" h="577849">
                  <a:moveTo>
                    <a:pt x="0" y="476724"/>
                  </a:moveTo>
                  <a:cubicBezTo>
                    <a:pt x="1411" y="317816"/>
                    <a:pt x="2823" y="158908"/>
                    <a:pt x="4234" y="0"/>
                  </a:cubicBezTo>
                  <a:lnTo>
                    <a:pt x="631505" y="493657"/>
                  </a:lnTo>
                  <a:cubicBezTo>
                    <a:pt x="545518" y="547121"/>
                    <a:pt x="497630" y="566719"/>
                    <a:pt x="310042" y="577849"/>
                  </a:cubicBezTo>
                  <a:cubicBezTo>
                    <a:pt x="150251" y="561074"/>
                    <a:pt x="157138" y="548454"/>
                    <a:pt x="0" y="476724"/>
                  </a:cubicBezTo>
                  <a:close/>
                </a:path>
              </a:pathLst>
            </a:custGeom>
            <a:solidFill>
              <a:schemeClr val="bg2">
                <a:lumMod val="50000"/>
                <a:alpha val="39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69" name="Cilinder 68"/>
          <p:cNvSpPr/>
          <p:nvPr/>
        </p:nvSpPr>
        <p:spPr>
          <a:xfrm>
            <a:off x="8841891" y="5836200"/>
            <a:ext cx="296913" cy="622774"/>
          </a:xfrm>
          <a:prstGeom prst="can">
            <a:avLst>
              <a:gd name="adj" fmla="val 36172"/>
            </a:avLst>
          </a:prstGeom>
          <a:solidFill>
            <a:schemeClr val="accent2">
              <a:lumMod val="40000"/>
              <a:lumOff val="60000"/>
            </a:scheme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0" name="Cilinder 69"/>
          <p:cNvSpPr/>
          <p:nvPr/>
        </p:nvSpPr>
        <p:spPr>
          <a:xfrm>
            <a:off x="8841891" y="5717666"/>
            <a:ext cx="296913" cy="243418"/>
          </a:xfrm>
          <a:prstGeom prst="can">
            <a:avLst>
              <a:gd name="adj" fmla="val 36172"/>
            </a:avLst>
          </a:prstGeom>
          <a:solidFill>
            <a:schemeClr val="tx2">
              <a:lumMod val="60000"/>
              <a:lumOff val="40000"/>
              <a:alpha val="27000"/>
            </a:schemeClr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1" name="Cilinder 70"/>
          <p:cNvSpPr/>
          <p:nvPr/>
        </p:nvSpPr>
        <p:spPr>
          <a:xfrm>
            <a:off x="8841891" y="5717666"/>
            <a:ext cx="296913" cy="741307"/>
          </a:xfrm>
          <a:prstGeom prst="can">
            <a:avLst>
              <a:gd name="adj" fmla="val 36172"/>
            </a:avLst>
          </a:prstGeom>
          <a:noFill/>
          <a:ln w="19050" cmpd="sng">
            <a:solidFill>
              <a:srgbClr val="00000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2" name="Afbeelding 71" descr="virus.png"/>
          <p:cNvPicPr>
            <a:picLocks noChangeAspect="1"/>
          </p:cNvPicPr>
          <p:nvPr/>
        </p:nvPicPr>
        <p:blipFill>
          <a:blip r:embed="rId2">
            <a:alphaModFix amt="9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1908" y="5972062"/>
            <a:ext cx="177106" cy="177106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3" name="Afbeelding 72" descr="virus.png"/>
          <p:cNvPicPr>
            <a:picLocks noChangeAspect="1"/>
          </p:cNvPicPr>
          <p:nvPr/>
        </p:nvPicPr>
        <p:blipFill>
          <a:blip r:embed="rId2">
            <a:alphaModFix amt="5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8318" y="6227422"/>
            <a:ext cx="202158" cy="202158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4" name="Afbeelding 73" descr="virus.png"/>
          <p:cNvPicPr>
            <a:picLocks noChangeAspect="1"/>
          </p:cNvPicPr>
          <p:nvPr/>
        </p:nvPicPr>
        <p:blipFill>
          <a:blip r:embed="rId2">
            <a:alphaModFix amt="9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6768" y="6035703"/>
            <a:ext cx="261649" cy="261649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77" name="Cilinder 76"/>
          <p:cNvSpPr/>
          <p:nvPr/>
        </p:nvSpPr>
        <p:spPr>
          <a:xfrm>
            <a:off x="8841891" y="5836200"/>
            <a:ext cx="296913" cy="622774"/>
          </a:xfrm>
          <a:prstGeom prst="can">
            <a:avLst>
              <a:gd name="adj" fmla="val 36172"/>
            </a:avLst>
          </a:prstGeom>
          <a:solidFill>
            <a:srgbClr val="948A54">
              <a:alpha val="39000"/>
            </a:srgbClr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3" name="Groeperen 2"/>
          <p:cNvGrpSpPr/>
          <p:nvPr/>
        </p:nvGrpSpPr>
        <p:grpSpPr>
          <a:xfrm>
            <a:off x="0" y="0"/>
            <a:ext cx="12801600" cy="3488564"/>
            <a:chOff x="0" y="0"/>
            <a:chExt cx="12960000" cy="2880000"/>
          </a:xfrm>
        </p:grpSpPr>
        <p:sp>
          <p:nvSpPr>
            <p:cNvPr id="2" name="Kader 1"/>
            <p:cNvSpPr/>
            <p:nvPr/>
          </p:nvSpPr>
          <p:spPr>
            <a:xfrm>
              <a:off x="0" y="0"/>
              <a:ext cx="3240000" cy="2880000"/>
            </a:xfrm>
            <a:prstGeom prst="frame">
              <a:avLst/>
            </a:prstGeom>
            <a:solidFill>
              <a:schemeClr val="bg1"/>
            </a:solidFill>
            <a:ln w="3175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25" name="Kader 24"/>
            <p:cNvSpPr/>
            <p:nvPr/>
          </p:nvSpPr>
          <p:spPr>
            <a:xfrm>
              <a:off x="3240000" y="0"/>
              <a:ext cx="3240000" cy="2880000"/>
            </a:xfrm>
            <a:prstGeom prst="frame">
              <a:avLst/>
            </a:prstGeom>
            <a:solidFill>
              <a:schemeClr val="bg1"/>
            </a:solidFill>
            <a:ln w="3175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chemeClr val="tx1"/>
                </a:solidFill>
              </a:endParaRPr>
            </a:p>
          </p:txBody>
        </p:sp>
        <p:sp>
          <p:nvSpPr>
            <p:cNvPr id="26" name="Kader 25"/>
            <p:cNvSpPr/>
            <p:nvPr/>
          </p:nvSpPr>
          <p:spPr>
            <a:xfrm>
              <a:off x="6480000" y="0"/>
              <a:ext cx="3240000" cy="2880000"/>
            </a:xfrm>
            <a:prstGeom prst="frame">
              <a:avLst/>
            </a:prstGeom>
            <a:solidFill>
              <a:schemeClr val="bg1"/>
            </a:solidFill>
            <a:ln w="3175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chemeClr val="tx1"/>
                </a:solidFill>
              </a:endParaRPr>
            </a:p>
          </p:txBody>
        </p:sp>
        <p:sp>
          <p:nvSpPr>
            <p:cNvPr id="27" name="Kader 26"/>
            <p:cNvSpPr/>
            <p:nvPr/>
          </p:nvSpPr>
          <p:spPr>
            <a:xfrm>
              <a:off x="9720000" y="0"/>
              <a:ext cx="3240000" cy="2880000"/>
            </a:xfrm>
            <a:prstGeom prst="frame">
              <a:avLst/>
            </a:prstGeom>
            <a:solidFill>
              <a:schemeClr val="bg1"/>
            </a:solidFill>
            <a:ln w="3175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chemeClr val="tx1"/>
                </a:solidFill>
              </a:endParaRPr>
            </a:p>
          </p:txBody>
        </p:sp>
      </p:grpSp>
      <p:sp>
        <p:nvSpPr>
          <p:cNvPr id="29" name="Kader 28"/>
          <p:cNvSpPr/>
          <p:nvPr/>
        </p:nvSpPr>
        <p:spPr>
          <a:xfrm>
            <a:off x="1616604" y="3931490"/>
            <a:ext cx="3200400" cy="3488564"/>
          </a:xfrm>
          <a:prstGeom prst="frame">
            <a:avLst/>
          </a:prstGeom>
          <a:solidFill>
            <a:schemeClr val="bg1"/>
          </a:solid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30" name="Kader 29"/>
          <p:cNvSpPr/>
          <p:nvPr/>
        </p:nvSpPr>
        <p:spPr>
          <a:xfrm>
            <a:off x="4817004" y="3931490"/>
            <a:ext cx="3200400" cy="3488564"/>
          </a:xfrm>
          <a:prstGeom prst="frame">
            <a:avLst/>
          </a:prstGeom>
          <a:solidFill>
            <a:schemeClr val="bg1"/>
          </a:solid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31" name="Kader 30"/>
          <p:cNvSpPr/>
          <p:nvPr/>
        </p:nvSpPr>
        <p:spPr>
          <a:xfrm>
            <a:off x="8017404" y="3931490"/>
            <a:ext cx="3200400" cy="3488564"/>
          </a:xfrm>
          <a:prstGeom prst="frame">
            <a:avLst/>
          </a:prstGeom>
          <a:solidFill>
            <a:schemeClr val="bg1"/>
          </a:solid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grpSp>
        <p:nvGrpSpPr>
          <p:cNvPr id="163" name="Groeperen 162"/>
          <p:cNvGrpSpPr/>
          <p:nvPr/>
        </p:nvGrpSpPr>
        <p:grpSpPr>
          <a:xfrm>
            <a:off x="-586473" y="-3335189"/>
            <a:ext cx="13780302" cy="12049005"/>
            <a:chOff x="-586473" y="-3335189"/>
            <a:chExt cx="13780302" cy="12049005"/>
          </a:xfrm>
        </p:grpSpPr>
        <p:sp>
          <p:nvSpPr>
            <p:cNvPr id="153" name="Rechthoek 152"/>
            <p:cNvSpPr/>
            <p:nvPr/>
          </p:nvSpPr>
          <p:spPr>
            <a:xfrm>
              <a:off x="-194244" y="7186425"/>
              <a:ext cx="13388073" cy="74703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4" name="Rechthoek 153"/>
            <p:cNvSpPr/>
            <p:nvPr/>
          </p:nvSpPr>
          <p:spPr>
            <a:xfrm>
              <a:off x="-586473" y="3396168"/>
              <a:ext cx="13388073" cy="74703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5" name="Rechthoek 154"/>
            <p:cNvSpPr/>
            <p:nvPr/>
          </p:nvSpPr>
          <p:spPr>
            <a:xfrm rot="5400000">
              <a:off x="3072545" y="93741"/>
              <a:ext cx="6656509" cy="62630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6" name="Rechthoek 155"/>
            <p:cNvSpPr/>
            <p:nvPr/>
          </p:nvSpPr>
          <p:spPr>
            <a:xfrm rot="5400000">
              <a:off x="-142204" y="78060"/>
              <a:ext cx="6687870" cy="62630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8" name="Rechthoek 157"/>
            <p:cNvSpPr/>
            <p:nvPr/>
          </p:nvSpPr>
          <p:spPr>
            <a:xfrm rot="5400000">
              <a:off x="6007752" y="-36974"/>
              <a:ext cx="7222739" cy="62630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9" name="Rechthoek 158"/>
            <p:cNvSpPr/>
            <p:nvPr/>
          </p:nvSpPr>
          <p:spPr>
            <a:xfrm rot="5400000">
              <a:off x="2472953" y="5763280"/>
              <a:ext cx="4682569" cy="62630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0" name="Rechthoek 159"/>
            <p:cNvSpPr/>
            <p:nvPr/>
          </p:nvSpPr>
          <p:spPr>
            <a:xfrm rot="5400000">
              <a:off x="5675318" y="5836013"/>
              <a:ext cx="4682569" cy="62630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2" name="Rechthoek 161"/>
            <p:cNvSpPr/>
            <p:nvPr/>
          </p:nvSpPr>
          <p:spPr>
            <a:xfrm rot="5400000">
              <a:off x="-724681" y="6059377"/>
              <a:ext cx="4682569" cy="62630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pic>
        <p:nvPicPr>
          <p:cNvPr id="133" name="Afbeelding 132" descr="freez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338" y="4496713"/>
            <a:ext cx="935486" cy="919697"/>
          </a:xfrm>
          <a:prstGeom prst="rect">
            <a:avLst/>
          </a:prstGeom>
        </p:spPr>
      </p:pic>
      <p:sp>
        <p:nvSpPr>
          <p:cNvPr id="134" name="Tekstvak 133"/>
          <p:cNvSpPr txBox="1"/>
          <p:nvPr/>
        </p:nvSpPr>
        <p:spPr>
          <a:xfrm>
            <a:off x="0" y="22282"/>
            <a:ext cx="32003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dirty="0" smtClean="0"/>
              <a:t>Day 1</a:t>
            </a:r>
            <a:endParaRPr lang="nl-NL" sz="3200" dirty="0"/>
          </a:p>
        </p:txBody>
      </p:sp>
      <p:sp>
        <p:nvSpPr>
          <p:cNvPr id="136" name="Tekstvak 135"/>
          <p:cNvSpPr txBox="1"/>
          <p:nvPr/>
        </p:nvSpPr>
        <p:spPr>
          <a:xfrm>
            <a:off x="3200401" y="22282"/>
            <a:ext cx="32003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dirty="0" smtClean="0"/>
              <a:t>Day 2</a:t>
            </a:r>
            <a:endParaRPr lang="nl-NL" sz="3200" dirty="0"/>
          </a:p>
        </p:txBody>
      </p:sp>
      <p:sp>
        <p:nvSpPr>
          <p:cNvPr id="138" name="Tekstvak 137"/>
          <p:cNvSpPr txBox="1"/>
          <p:nvPr/>
        </p:nvSpPr>
        <p:spPr>
          <a:xfrm>
            <a:off x="4128892" y="986904"/>
            <a:ext cx="5650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 err="1" smtClean="0"/>
              <a:t>Viral</a:t>
            </a:r>
            <a:endParaRPr lang="nl-NL" sz="2400" dirty="0"/>
          </a:p>
        </p:txBody>
      </p:sp>
      <p:sp>
        <p:nvSpPr>
          <p:cNvPr id="139" name="Tekstvak 138"/>
          <p:cNvSpPr txBox="1"/>
          <p:nvPr/>
        </p:nvSpPr>
        <p:spPr>
          <a:xfrm>
            <a:off x="5000495" y="2150144"/>
            <a:ext cx="84330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1600" dirty="0" smtClean="0"/>
              <a:t>Gene of </a:t>
            </a:r>
          </a:p>
          <a:p>
            <a:pPr algn="ctr"/>
            <a:r>
              <a:rPr lang="nl-NL" sz="1600" dirty="0" smtClean="0"/>
              <a:t>interest</a:t>
            </a:r>
            <a:endParaRPr lang="nl-NL" sz="1600" dirty="0"/>
          </a:p>
        </p:txBody>
      </p:sp>
      <p:sp>
        <p:nvSpPr>
          <p:cNvPr id="140" name="Tekstvak 139"/>
          <p:cNvSpPr txBox="1"/>
          <p:nvPr/>
        </p:nvSpPr>
        <p:spPr>
          <a:xfrm>
            <a:off x="6400801" y="22282"/>
            <a:ext cx="32003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dirty="0" smtClean="0"/>
              <a:t>Day 4</a:t>
            </a:r>
            <a:endParaRPr lang="nl-NL" sz="3200" dirty="0"/>
          </a:p>
        </p:txBody>
      </p:sp>
      <p:pic>
        <p:nvPicPr>
          <p:cNvPr id="142" name="Afbeelding 141" descr="freez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1254" y="508779"/>
            <a:ext cx="935486" cy="919697"/>
          </a:xfrm>
          <a:prstGeom prst="rect">
            <a:avLst/>
          </a:prstGeom>
        </p:spPr>
      </p:pic>
      <p:sp>
        <p:nvSpPr>
          <p:cNvPr id="143" name="Tekstvak 142"/>
          <p:cNvSpPr txBox="1"/>
          <p:nvPr/>
        </p:nvSpPr>
        <p:spPr>
          <a:xfrm>
            <a:off x="11529159" y="1379882"/>
            <a:ext cx="5822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1600" dirty="0" smtClean="0"/>
              <a:t>+4°C</a:t>
            </a:r>
            <a:endParaRPr lang="nl-NL" sz="1600" dirty="0"/>
          </a:p>
        </p:txBody>
      </p:sp>
      <p:sp>
        <p:nvSpPr>
          <p:cNvPr id="145" name="Tekstvak 144"/>
          <p:cNvSpPr txBox="1"/>
          <p:nvPr/>
        </p:nvSpPr>
        <p:spPr>
          <a:xfrm>
            <a:off x="1616606" y="3962498"/>
            <a:ext cx="32003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dirty="0" smtClean="0"/>
              <a:t>Day 5</a:t>
            </a:r>
            <a:endParaRPr lang="nl-NL" sz="3200" dirty="0"/>
          </a:p>
        </p:txBody>
      </p:sp>
      <p:sp>
        <p:nvSpPr>
          <p:cNvPr id="148" name="Tekstvak 147"/>
          <p:cNvSpPr txBox="1"/>
          <p:nvPr/>
        </p:nvSpPr>
        <p:spPr>
          <a:xfrm>
            <a:off x="9896738" y="5380471"/>
            <a:ext cx="6335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1600" dirty="0"/>
              <a:t>-</a:t>
            </a:r>
            <a:r>
              <a:rPr lang="nl-NL" sz="1600" dirty="0" smtClean="0"/>
              <a:t>80°C</a:t>
            </a:r>
            <a:endParaRPr lang="nl-NL" sz="1600" dirty="0"/>
          </a:p>
        </p:txBody>
      </p:sp>
      <p:sp>
        <p:nvSpPr>
          <p:cNvPr id="157" name="Rechthoek 156"/>
          <p:cNvSpPr/>
          <p:nvPr/>
        </p:nvSpPr>
        <p:spPr>
          <a:xfrm rot="5400000">
            <a:off x="5989830" y="-189374"/>
            <a:ext cx="7222739" cy="626309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1" name="Rechthoek 160"/>
          <p:cNvSpPr/>
          <p:nvPr/>
        </p:nvSpPr>
        <p:spPr>
          <a:xfrm rot="5400000">
            <a:off x="8876519" y="6062761"/>
            <a:ext cx="4682569" cy="626309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5" name="Tekstvak 134"/>
          <p:cNvSpPr txBox="1"/>
          <p:nvPr/>
        </p:nvSpPr>
        <p:spPr>
          <a:xfrm>
            <a:off x="0" y="3002237"/>
            <a:ext cx="3200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 smtClean="0"/>
              <a:t>2.1: </a:t>
            </a:r>
            <a:r>
              <a:rPr lang="nl-NL" sz="2200" dirty="0" err="1" smtClean="0"/>
              <a:t>Plate</a:t>
            </a:r>
            <a:r>
              <a:rPr lang="nl-NL" sz="2200" dirty="0" smtClean="0"/>
              <a:t> HEK293T </a:t>
            </a:r>
            <a:r>
              <a:rPr lang="nl-NL" sz="2200" dirty="0" err="1" smtClean="0"/>
              <a:t>cells</a:t>
            </a:r>
            <a:endParaRPr lang="nl-NL" sz="2200" dirty="0" smtClean="0"/>
          </a:p>
        </p:txBody>
      </p:sp>
      <p:sp>
        <p:nvSpPr>
          <p:cNvPr id="137" name="Tekstvak 136"/>
          <p:cNvSpPr txBox="1"/>
          <p:nvPr/>
        </p:nvSpPr>
        <p:spPr>
          <a:xfrm>
            <a:off x="3200401" y="3008767"/>
            <a:ext cx="3200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 smtClean="0"/>
              <a:t>2.2: </a:t>
            </a:r>
            <a:r>
              <a:rPr lang="nl-NL" sz="2200" dirty="0" err="1" smtClean="0"/>
              <a:t>Transfect</a:t>
            </a:r>
            <a:r>
              <a:rPr lang="nl-NL" sz="2200" dirty="0" smtClean="0"/>
              <a:t> </a:t>
            </a:r>
            <a:r>
              <a:rPr lang="nl-NL" sz="2200" dirty="0" err="1" smtClean="0"/>
              <a:t>plasmids</a:t>
            </a:r>
            <a:endParaRPr lang="nl-NL" sz="2200" dirty="0"/>
          </a:p>
        </p:txBody>
      </p:sp>
      <p:sp>
        <p:nvSpPr>
          <p:cNvPr id="141" name="Tekstvak 140"/>
          <p:cNvSpPr txBox="1"/>
          <p:nvPr/>
        </p:nvSpPr>
        <p:spPr>
          <a:xfrm>
            <a:off x="6230834" y="3002237"/>
            <a:ext cx="3640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 smtClean="0"/>
              <a:t>2.7: Collect 1</a:t>
            </a:r>
            <a:r>
              <a:rPr lang="nl-NL" sz="2200" baseline="30000" dirty="0" smtClean="0"/>
              <a:t>st</a:t>
            </a:r>
            <a:endParaRPr lang="nl-NL" sz="2200" dirty="0"/>
          </a:p>
          <a:p>
            <a:pPr algn="ctr"/>
            <a:r>
              <a:rPr lang="nl-NL" sz="2200" dirty="0" err="1" smtClean="0"/>
              <a:t>supernatant</a:t>
            </a:r>
            <a:endParaRPr lang="nl-NL" sz="2200" dirty="0"/>
          </a:p>
        </p:txBody>
      </p:sp>
      <p:sp>
        <p:nvSpPr>
          <p:cNvPr id="144" name="Tekstvak 143"/>
          <p:cNvSpPr txBox="1"/>
          <p:nvPr/>
        </p:nvSpPr>
        <p:spPr>
          <a:xfrm>
            <a:off x="9601201" y="3013681"/>
            <a:ext cx="3200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 smtClean="0"/>
              <a:t>2.9: </a:t>
            </a:r>
            <a:r>
              <a:rPr lang="nl-NL" sz="2200" dirty="0" err="1" smtClean="0"/>
              <a:t>Refrigerate</a:t>
            </a:r>
            <a:endParaRPr lang="nl-NL" sz="2200" dirty="0"/>
          </a:p>
        </p:txBody>
      </p:sp>
      <p:sp>
        <p:nvSpPr>
          <p:cNvPr id="146" name="Tekstvak 145"/>
          <p:cNvSpPr txBox="1"/>
          <p:nvPr/>
        </p:nvSpPr>
        <p:spPr>
          <a:xfrm>
            <a:off x="1509147" y="6942453"/>
            <a:ext cx="33588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 smtClean="0"/>
              <a:t>2.10: Collect 2</a:t>
            </a:r>
            <a:r>
              <a:rPr lang="nl-NL" sz="2200" baseline="30000" dirty="0" smtClean="0"/>
              <a:t>nd</a:t>
            </a:r>
            <a:r>
              <a:rPr lang="nl-NL" sz="2200" dirty="0" smtClean="0"/>
              <a:t> </a:t>
            </a:r>
            <a:r>
              <a:rPr lang="nl-NL" sz="2200" dirty="0" err="1" smtClean="0"/>
              <a:t>supernatant</a:t>
            </a:r>
            <a:endParaRPr lang="nl-NL" sz="2200" dirty="0"/>
          </a:p>
        </p:txBody>
      </p:sp>
      <p:sp>
        <p:nvSpPr>
          <p:cNvPr id="147" name="Tekstvak 146"/>
          <p:cNvSpPr txBox="1"/>
          <p:nvPr/>
        </p:nvSpPr>
        <p:spPr>
          <a:xfrm>
            <a:off x="4816204" y="6943000"/>
            <a:ext cx="32003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 smtClean="0"/>
              <a:t>2.13: Collect </a:t>
            </a:r>
            <a:r>
              <a:rPr lang="nl-NL" sz="2200" dirty="0" err="1" smtClean="0"/>
              <a:t>viral</a:t>
            </a:r>
            <a:r>
              <a:rPr lang="nl-NL" sz="2200" dirty="0" smtClean="0"/>
              <a:t> pellet</a:t>
            </a:r>
          </a:p>
          <a:p>
            <a:pPr algn="ctr"/>
            <a:r>
              <a:rPr lang="nl-NL" sz="2200" dirty="0" err="1"/>
              <a:t>a</a:t>
            </a:r>
            <a:r>
              <a:rPr lang="nl-NL" sz="2200" dirty="0" err="1" smtClean="0"/>
              <a:t>fter</a:t>
            </a:r>
            <a:r>
              <a:rPr lang="nl-NL" sz="2200" dirty="0" smtClean="0"/>
              <a:t> </a:t>
            </a:r>
            <a:r>
              <a:rPr lang="nl-NL" sz="2200" dirty="0" err="1" smtClean="0"/>
              <a:t>centrifuging</a:t>
            </a:r>
            <a:endParaRPr lang="nl-NL" sz="2200" dirty="0"/>
          </a:p>
        </p:txBody>
      </p:sp>
      <p:sp>
        <p:nvSpPr>
          <p:cNvPr id="149" name="Tekstvak 148"/>
          <p:cNvSpPr txBox="1"/>
          <p:nvPr/>
        </p:nvSpPr>
        <p:spPr>
          <a:xfrm>
            <a:off x="8016603" y="6943201"/>
            <a:ext cx="32003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 smtClean="0"/>
              <a:t>2.15: </a:t>
            </a:r>
            <a:r>
              <a:rPr lang="nl-NL" sz="2200" dirty="0" err="1" smtClean="0"/>
              <a:t>Use</a:t>
            </a:r>
            <a:r>
              <a:rPr lang="nl-NL" sz="2200" dirty="0" smtClean="0"/>
              <a:t> </a:t>
            </a:r>
            <a:r>
              <a:rPr lang="nl-NL" sz="2200" dirty="0" err="1" smtClean="0"/>
              <a:t>for</a:t>
            </a:r>
            <a:r>
              <a:rPr lang="nl-NL" sz="2200" dirty="0" smtClean="0"/>
              <a:t> </a:t>
            </a:r>
            <a:r>
              <a:rPr lang="nl-NL" sz="2200" dirty="0" err="1" smtClean="0"/>
              <a:t>transduction</a:t>
            </a:r>
            <a:endParaRPr lang="nl-NL" sz="2200" dirty="0" smtClean="0"/>
          </a:p>
          <a:p>
            <a:pPr algn="ctr"/>
            <a:r>
              <a:rPr lang="nl-NL" sz="2200" dirty="0" smtClean="0"/>
              <a:t>or save in freezer</a:t>
            </a:r>
            <a:endParaRPr lang="nl-NL" sz="2200" dirty="0"/>
          </a:p>
        </p:txBody>
      </p:sp>
    </p:spTree>
    <p:extLst>
      <p:ext uri="{BB962C8B-B14F-4D97-AF65-F5344CB8AC3E}">
        <p14:creationId xmlns:p14="http://schemas.microsoft.com/office/powerpoint/2010/main" val="402243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54</Words>
  <Application>Microsoft Office PowerPoint</Application>
  <PresentationFormat>A3 (297 x 420 mm)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PowerPoint-presentatie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Jarom Heijmans</dc:creator>
  <cp:lastModifiedBy>J. Heijmans</cp:lastModifiedBy>
  <cp:revision>15</cp:revision>
  <dcterms:created xsi:type="dcterms:W3CDTF">2014-11-09T09:25:30Z</dcterms:created>
  <dcterms:modified xsi:type="dcterms:W3CDTF">2014-12-17T09:52:12Z</dcterms:modified>
</cp:coreProperties>
</file>