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33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8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6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8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15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1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3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0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C4193-EACE-406B-B2A7-3FBEDC0BDCE1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69FA4-5CCF-4CDA-8B7F-E7CF52FCD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tmpMetaFile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89" y="233410"/>
            <a:ext cx="9769544" cy="648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53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Christians, Uwe</dc:creator>
  <cp:lastModifiedBy>Christians, Uwe</cp:lastModifiedBy>
  <cp:revision>1</cp:revision>
  <dcterms:created xsi:type="dcterms:W3CDTF">2014-05-04T22:31:16Z</dcterms:created>
  <dcterms:modified xsi:type="dcterms:W3CDTF">2014-05-04T22:31:51Z</dcterms:modified>
</cp:coreProperties>
</file>