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66" d="100"/>
          <a:sy n="66" d="100"/>
        </p:scale>
        <p:origin x="90" y="20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4660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0375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7884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36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27979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67076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80407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92845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7850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12026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97957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078556-2732-4451-BA57-CFA526C8D1D6}" type="datetimeFigureOut">
              <a:rPr lang="en-US" smtClean="0"/>
              <a:t>5/2/2014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9FF764-026E-45E1-AEC2-CC33FFF16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7689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516752" y="1058007"/>
            <a:ext cx="7158495" cy="47419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878084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Uwe</dc:creator>
  <cp:lastModifiedBy>Uwe</cp:lastModifiedBy>
  <cp:revision>1</cp:revision>
  <dcterms:created xsi:type="dcterms:W3CDTF">2014-05-02T18:58:53Z</dcterms:created>
  <dcterms:modified xsi:type="dcterms:W3CDTF">2014-05-02T19:02:18Z</dcterms:modified>
</cp:coreProperties>
</file>

<file path=docProps/thumbnail.jpeg>
</file>