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66" d="100"/>
          <a:sy n="66" d="100"/>
        </p:scale>
        <p:origin x="90" y="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78556-2732-4451-BA57-CFA526C8D1D6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764-026E-45E1-AEC2-CC33FFF16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466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78556-2732-4451-BA57-CFA526C8D1D6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764-026E-45E1-AEC2-CC33FFF16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037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78556-2732-4451-BA57-CFA526C8D1D6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764-026E-45E1-AEC2-CC33FFF16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88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78556-2732-4451-BA57-CFA526C8D1D6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764-026E-45E1-AEC2-CC33FFF16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3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78556-2732-4451-BA57-CFA526C8D1D6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764-026E-45E1-AEC2-CC33FFF16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797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78556-2732-4451-BA57-CFA526C8D1D6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764-026E-45E1-AEC2-CC33FFF16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707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78556-2732-4451-BA57-CFA526C8D1D6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764-026E-45E1-AEC2-CC33FFF16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040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78556-2732-4451-BA57-CFA526C8D1D6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764-026E-45E1-AEC2-CC33FFF16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284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78556-2732-4451-BA57-CFA526C8D1D6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764-026E-45E1-AEC2-CC33FFF16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785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78556-2732-4451-BA57-CFA526C8D1D6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764-026E-45E1-AEC2-CC33FFF16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202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78556-2732-4451-BA57-CFA526C8D1D6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764-026E-45E1-AEC2-CC33FFF16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795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78556-2732-4451-BA57-CFA526C8D1D6}" type="datetimeFigureOut">
              <a:rPr lang="en-US" smtClean="0"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FF764-026E-45E1-AEC2-CC33FFF16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68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6752" y="1058007"/>
            <a:ext cx="7158495" cy="4741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808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Uwe</dc:creator>
  <cp:lastModifiedBy>Uwe</cp:lastModifiedBy>
  <cp:revision>1</cp:revision>
  <dcterms:created xsi:type="dcterms:W3CDTF">2014-05-02T18:58:53Z</dcterms:created>
  <dcterms:modified xsi:type="dcterms:W3CDTF">2014-05-02T19:02:18Z</dcterms:modified>
</cp:coreProperties>
</file>