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-1425" y="-32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7BFBC-9274-40B2-8E42-CC6C237673E8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ECA64-51C7-4ED5-8A1A-5A86F5B9A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361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7BFBC-9274-40B2-8E42-CC6C237673E8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ECA64-51C7-4ED5-8A1A-5A86F5B9A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720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7BFBC-9274-40B2-8E42-CC6C237673E8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ECA64-51C7-4ED5-8A1A-5A86F5B9A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422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7BFBC-9274-40B2-8E42-CC6C237673E8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ECA64-51C7-4ED5-8A1A-5A86F5B9A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862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7BFBC-9274-40B2-8E42-CC6C237673E8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ECA64-51C7-4ED5-8A1A-5A86F5B9A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186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7BFBC-9274-40B2-8E42-CC6C237673E8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ECA64-51C7-4ED5-8A1A-5A86F5B9A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428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7BFBC-9274-40B2-8E42-CC6C237673E8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ECA64-51C7-4ED5-8A1A-5A86F5B9A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591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7BFBC-9274-40B2-8E42-CC6C237673E8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ECA64-51C7-4ED5-8A1A-5A86F5B9A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828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7BFBC-9274-40B2-8E42-CC6C237673E8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ECA64-51C7-4ED5-8A1A-5A86F5B9A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097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7BFBC-9274-40B2-8E42-CC6C237673E8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ECA64-51C7-4ED5-8A1A-5A86F5B9A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866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7BFBC-9274-40B2-8E42-CC6C237673E8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ECA64-51C7-4ED5-8A1A-5A86F5B9A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249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7BFBC-9274-40B2-8E42-CC6C237673E8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2ECA64-51C7-4ED5-8A1A-5A86F5B9A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501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7240" y="90868"/>
            <a:ext cx="9074967" cy="6830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 flipH="1">
            <a:off x="8153400" y="923925"/>
            <a:ext cx="9525" cy="857250"/>
          </a:xfrm>
          <a:prstGeom prst="straightConnector1">
            <a:avLst/>
          </a:prstGeom>
          <a:ln w="666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5498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Christians, Uwe</dc:creator>
  <cp:lastModifiedBy>Christians, Uwe</cp:lastModifiedBy>
  <cp:revision>1</cp:revision>
  <dcterms:created xsi:type="dcterms:W3CDTF">2014-05-04T22:34:20Z</dcterms:created>
  <dcterms:modified xsi:type="dcterms:W3CDTF">2014-05-04T22:34:56Z</dcterms:modified>
</cp:coreProperties>
</file>