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33" y="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4193-EACE-406B-B2A7-3FBEDC0BDCE1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9FA4-5CCF-4CDA-8B7F-E7CF52FC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725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4193-EACE-406B-B2A7-3FBEDC0BDCE1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9FA4-5CCF-4CDA-8B7F-E7CF52FC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84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4193-EACE-406B-B2A7-3FBEDC0BDCE1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9FA4-5CCF-4CDA-8B7F-E7CF52FC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051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4193-EACE-406B-B2A7-3FBEDC0BDCE1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9FA4-5CCF-4CDA-8B7F-E7CF52FC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63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4193-EACE-406B-B2A7-3FBEDC0BDCE1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9FA4-5CCF-4CDA-8B7F-E7CF52FC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4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4193-EACE-406B-B2A7-3FBEDC0BDCE1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9FA4-5CCF-4CDA-8B7F-E7CF52FC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9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4193-EACE-406B-B2A7-3FBEDC0BDCE1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9FA4-5CCF-4CDA-8B7F-E7CF52FC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84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4193-EACE-406B-B2A7-3FBEDC0BDCE1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9FA4-5CCF-4CDA-8B7F-E7CF52FC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15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4193-EACE-406B-B2A7-3FBEDC0BDCE1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9FA4-5CCF-4CDA-8B7F-E7CF52FC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18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4193-EACE-406B-B2A7-3FBEDC0BDCE1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9FA4-5CCF-4CDA-8B7F-E7CF52FC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83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4193-EACE-406B-B2A7-3FBEDC0BDCE1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69FA4-5CCF-4CDA-8B7F-E7CF52FC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07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C4193-EACE-406B-B2A7-3FBEDC0BDCE1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69FA4-5CCF-4CDA-8B7F-E7CF52FC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40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tmpMetaFile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89" y="233410"/>
            <a:ext cx="9769544" cy="6488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353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Christians, Uwe</dc:creator>
  <cp:lastModifiedBy>Christians, Uwe</cp:lastModifiedBy>
  <cp:revision>1</cp:revision>
  <dcterms:created xsi:type="dcterms:W3CDTF">2014-05-04T22:31:16Z</dcterms:created>
  <dcterms:modified xsi:type="dcterms:W3CDTF">2014-05-04T22:31:51Z</dcterms:modified>
</cp:coreProperties>
</file>