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6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54" d="100"/>
          <a:sy n="54" d="100"/>
        </p:scale>
        <p:origin x="2190" y="90"/>
      </p:cViewPr>
      <p:guideLst>
        <p:guide orient="horz" pos="2880"/>
        <p:guide pos="6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8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57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87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2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74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80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0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1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8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56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FC19D-85FD-4963-9B32-D4B069B9E183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0FD65-CEF2-4461-9ACA-361921FD8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75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2" name="Picture 138"/>
          <p:cNvPicPr>
            <a:picLocks noChangeAspect="1" noChangeArrowheads="1"/>
          </p:cNvPicPr>
          <p:nvPr/>
        </p:nvPicPr>
        <p:blipFill>
          <a:blip r:embed="rId2"/>
          <a:srcRect l="362" t="2519" r="3978" b="2596"/>
          <a:stretch>
            <a:fillRect/>
          </a:stretch>
        </p:blipFill>
        <p:spPr bwMode="auto">
          <a:xfrm>
            <a:off x="409575" y="4422172"/>
            <a:ext cx="56007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61" name="Picture 137"/>
          <p:cNvPicPr>
            <a:picLocks noChangeAspect="1" noChangeArrowheads="1"/>
          </p:cNvPicPr>
          <p:nvPr/>
        </p:nvPicPr>
        <p:blipFill>
          <a:blip r:embed="rId3"/>
          <a:srcRect l="534" t="2454" r="3969" b="2445"/>
          <a:stretch>
            <a:fillRect/>
          </a:stretch>
        </p:blipFill>
        <p:spPr bwMode="auto">
          <a:xfrm>
            <a:off x="428625" y="304800"/>
            <a:ext cx="55911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0" name="TextBox 139"/>
          <p:cNvSpPr txBox="1"/>
          <p:nvPr/>
        </p:nvSpPr>
        <p:spPr>
          <a:xfrm>
            <a:off x="270463" y="325776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41" name="TextBox 140"/>
          <p:cNvSpPr txBox="1"/>
          <p:nvPr/>
        </p:nvSpPr>
        <p:spPr>
          <a:xfrm>
            <a:off x="270463" y="4330329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</a:t>
            </a:r>
            <a:endParaRPr lang="en-US" sz="3200" dirty="0"/>
          </a:p>
        </p:txBody>
      </p:sp>
      <p:sp>
        <p:nvSpPr>
          <p:cNvPr id="2" name="Down Arrow 1"/>
          <p:cNvSpPr/>
          <p:nvPr/>
        </p:nvSpPr>
        <p:spPr>
          <a:xfrm>
            <a:off x="4218296" y="1254408"/>
            <a:ext cx="136477" cy="46402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8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309" t="3004" r="4404" b="2575"/>
          <a:stretch>
            <a:fillRect/>
          </a:stretch>
        </p:blipFill>
        <p:spPr bwMode="auto">
          <a:xfrm>
            <a:off x="441792" y="719191"/>
            <a:ext cx="5578867" cy="4161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15722" y="629946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3308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3</Words>
  <Application>Microsoft Office PowerPoint</Application>
  <PresentationFormat>Letter Paper (8.5x11 in)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Christians, Uwe</dc:creator>
  <cp:lastModifiedBy>Uwe</cp:lastModifiedBy>
  <cp:revision>10</cp:revision>
  <dcterms:created xsi:type="dcterms:W3CDTF">2014-05-04T22:18:36Z</dcterms:created>
  <dcterms:modified xsi:type="dcterms:W3CDTF">2014-05-07T19:01:27Z</dcterms:modified>
</cp:coreProperties>
</file>