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9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6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5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7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4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1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22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68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0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3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3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D7E14-5D4E-4AF0-AC0E-3E92E1EC362B}" type="datetimeFigureOut">
              <a:rPr lang="en-US" smtClean="0"/>
              <a:t>5/2/2014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DA711-7FEC-4789-8ABF-3A959D59B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7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18" y="0"/>
            <a:ext cx="10649964" cy="6845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7387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Uwe</dc:creator>
  <cp:lastModifiedBy>Uwe</cp:lastModifiedBy>
  <cp:revision>1</cp:revision>
  <dcterms:created xsi:type="dcterms:W3CDTF">2014-05-02T18:52:36Z</dcterms:created>
  <dcterms:modified xsi:type="dcterms:W3CDTF">2014-05-02T18:53:45Z</dcterms:modified>
</cp:coreProperties>
</file>