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28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86F74-471A-4C5B-9FAB-FBB9E0B1C1D1}" type="datetimeFigureOut">
              <a:rPr lang="en-GB" smtClean="0"/>
              <a:t>16/12/2014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6B92A-4F90-428B-9E2C-B0FE468A4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116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86F74-471A-4C5B-9FAB-FBB9E0B1C1D1}" type="datetimeFigureOut">
              <a:rPr lang="en-GB" smtClean="0"/>
              <a:t>16/12/2014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6B92A-4F90-428B-9E2C-B0FE468A4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821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86F74-471A-4C5B-9FAB-FBB9E0B1C1D1}" type="datetimeFigureOut">
              <a:rPr lang="en-GB" smtClean="0"/>
              <a:t>16/12/2014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6B92A-4F90-428B-9E2C-B0FE468A4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6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86F74-471A-4C5B-9FAB-FBB9E0B1C1D1}" type="datetimeFigureOut">
              <a:rPr lang="en-GB" smtClean="0"/>
              <a:t>16/12/2014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6B92A-4F90-428B-9E2C-B0FE468A4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102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86F74-471A-4C5B-9FAB-FBB9E0B1C1D1}" type="datetimeFigureOut">
              <a:rPr lang="en-GB" smtClean="0"/>
              <a:t>16/12/2014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6B92A-4F90-428B-9E2C-B0FE468A4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838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86F74-471A-4C5B-9FAB-FBB9E0B1C1D1}" type="datetimeFigureOut">
              <a:rPr lang="en-GB" smtClean="0"/>
              <a:t>16/12/2014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6B92A-4F90-428B-9E2C-B0FE468A4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303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86F74-471A-4C5B-9FAB-FBB9E0B1C1D1}" type="datetimeFigureOut">
              <a:rPr lang="en-GB" smtClean="0"/>
              <a:t>16/12/2014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6B92A-4F90-428B-9E2C-B0FE468A4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897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86F74-471A-4C5B-9FAB-FBB9E0B1C1D1}" type="datetimeFigureOut">
              <a:rPr lang="en-GB" smtClean="0"/>
              <a:t>16/12/2014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6B92A-4F90-428B-9E2C-B0FE468A4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515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86F74-471A-4C5B-9FAB-FBB9E0B1C1D1}" type="datetimeFigureOut">
              <a:rPr lang="en-GB" smtClean="0"/>
              <a:t>16/12/2014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6B92A-4F90-428B-9E2C-B0FE468A4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976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86F74-471A-4C5B-9FAB-FBB9E0B1C1D1}" type="datetimeFigureOut">
              <a:rPr lang="en-GB" smtClean="0"/>
              <a:t>16/12/2014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6B92A-4F90-428B-9E2C-B0FE468A4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285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86F74-471A-4C5B-9FAB-FBB9E0B1C1D1}" type="datetimeFigureOut">
              <a:rPr lang="en-GB" smtClean="0"/>
              <a:t>16/12/2014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6B92A-4F90-428B-9E2C-B0FE468A4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538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86F74-471A-4C5B-9FAB-FBB9E0B1C1D1}" type="datetimeFigureOut">
              <a:rPr lang="en-GB" smtClean="0"/>
              <a:t>16/12/2014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6B92A-4F90-428B-9E2C-B0FE468A4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325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504303"/>
            <a:ext cx="1560723" cy="664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1196752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Human neural stem cells, obtained from a 12 week gestation cortical </a:t>
            </a:r>
            <a:r>
              <a:rPr lang="en-GB" sz="1200" smtClean="0"/>
              <a:t>tissue and conditionally </a:t>
            </a:r>
            <a:r>
              <a:rPr lang="en-GB" sz="1200" dirty="0" smtClean="0"/>
              <a:t>immortalized using the </a:t>
            </a:r>
            <a:r>
              <a:rPr lang="en-GB" sz="1200" smtClean="0"/>
              <a:t>c-mycER</a:t>
            </a:r>
            <a:r>
              <a:rPr lang="en-GB" sz="1200" baseline="30000" smtClean="0"/>
              <a:t>TAM</a:t>
            </a:r>
            <a:r>
              <a:rPr lang="en-GB" sz="1200" smtClean="0"/>
              <a:t> technology, </a:t>
            </a:r>
            <a:r>
              <a:rPr lang="en-GB" sz="1200" dirty="0" smtClean="0"/>
              <a:t>were seeded on </a:t>
            </a:r>
            <a:endParaRPr lang="en-GB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2642889" y="2013223"/>
            <a:ext cx="9648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3D cultures  </a:t>
            </a:r>
            <a:endParaRPr lang="en-GB" sz="12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2301255"/>
            <a:ext cx="707059" cy="707059"/>
          </a:xfrm>
          <a:prstGeom prst="rect">
            <a:avLst/>
          </a:prstGeom>
        </p:spPr>
      </p:pic>
      <p:cxnSp>
        <p:nvCxnSpPr>
          <p:cNvPr id="17" name="Straight Arrow Connector 16"/>
          <p:cNvCxnSpPr/>
          <p:nvPr/>
        </p:nvCxnSpPr>
        <p:spPr>
          <a:xfrm>
            <a:off x="2131253" y="1608765"/>
            <a:ext cx="829103" cy="41809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082075" y="3121918"/>
            <a:ext cx="0" cy="31747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079795" y="3422662"/>
            <a:ext cx="6486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Measurement of differentiation  by axon process outgrowth and miRNA profiling by PCR miRNA array </a:t>
            </a:r>
            <a:endParaRPr lang="en-GB" sz="1200" dirty="0"/>
          </a:p>
        </p:txBody>
      </p:sp>
      <p:cxnSp>
        <p:nvCxnSpPr>
          <p:cNvPr id="1028" name="Straight Arrow Connector 1027"/>
          <p:cNvCxnSpPr/>
          <p:nvPr/>
        </p:nvCxnSpPr>
        <p:spPr>
          <a:xfrm flipH="1">
            <a:off x="2995973" y="3677431"/>
            <a:ext cx="420675" cy="38822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0" name="Straight Arrow Connector 1029"/>
          <p:cNvCxnSpPr/>
          <p:nvPr/>
        </p:nvCxnSpPr>
        <p:spPr>
          <a:xfrm>
            <a:off x="5585503" y="3699661"/>
            <a:ext cx="516634" cy="34376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6" name="Straight Connector 1035"/>
          <p:cNvCxnSpPr/>
          <p:nvPr/>
        </p:nvCxnSpPr>
        <p:spPr>
          <a:xfrm>
            <a:off x="2051720" y="836712"/>
            <a:ext cx="465633" cy="2853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8" name="Straight Connector 1037"/>
          <p:cNvCxnSpPr/>
          <p:nvPr/>
        </p:nvCxnSpPr>
        <p:spPr>
          <a:xfrm flipV="1">
            <a:off x="2051720" y="548680"/>
            <a:ext cx="451989" cy="2549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671831" y="4437112"/>
            <a:ext cx="2745530" cy="1591193"/>
            <a:chOff x="758488" y="4819857"/>
            <a:chExt cx="2745530" cy="1591193"/>
          </a:xfrm>
        </p:grpSpPr>
        <p:pic>
          <p:nvPicPr>
            <p:cNvPr id="1033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8488" y="5131389"/>
              <a:ext cx="2745530" cy="12796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2" name="Rectangle 31"/>
            <p:cNvSpPr/>
            <p:nvPr/>
          </p:nvSpPr>
          <p:spPr>
            <a:xfrm>
              <a:off x="971600" y="4819857"/>
              <a:ext cx="2232248" cy="2308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900" b="1" dirty="0" smtClean="0"/>
                <a:t>Measurement of axon process outgrowth </a:t>
              </a:r>
              <a:endParaRPr lang="en-GB" sz="900" b="1" dirty="0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1170881" y="736148"/>
            <a:ext cx="393948" cy="127171"/>
            <a:chOff x="5345038" y="738410"/>
            <a:chExt cx="393948" cy="127171"/>
          </a:xfrm>
        </p:grpSpPr>
        <p:sp>
          <p:nvSpPr>
            <p:cNvPr id="49" name="Oval 48"/>
            <p:cNvSpPr/>
            <p:nvPr/>
          </p:nvSpPr>
          <p:spPr>
            <a:xfrm>
              <a:off x="5436518" y="738410"/>
              <a:ext cx="215602" cy="127171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5402188" y="811521"/>
              <a:ext cx="287610" cy="0"/>
            </a:xfrm>
            <a:prstGeom prst="line">
              <a:avLst/>
            </a:prstGeom>
            <a:ln w="571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5345038" y="801995"/>
              <a:ext cx="393948" cy="9526"/>
            </a:xfrm>
            <a:prstGeom prst="line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1250108" y="877940"/>
            <a:ext cx="393948" cy="127171"/>
            <a:chOff x="5345038" y="738410"/>
            <a:chExt cx="393948" cy="127171"/>
          </a:xfrm>
        </p:grpSpPr>
        <p:sp>
          <p:nvSpPr>
            <p:cNvPr id="92" name="Oval 91"/>
            <p:cNvSpPr/>
            <p:nvPr/>
          </p:nvSpPr>
          <p:spPr>
            <a:xfrm>
              <a:off x="5436518" y="738410"/>
              <a:ext cx="215602" cy="127171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3" name="Straight Connector 92"/>
            <p:cNvCxnSpPr/>
            <p:nvPr/>
          </p:nvCxnSpPr>
          <p:spPr>
            <a:xfrm>
              <a:off x="5402188" y="811521"/>
              <a:ext cx="287610" cy="0"/>
            </a:xfrm>
            <a:prstGeom prst="line">
              <a:avLst/>
            </a:prstGeom>
            <a:ln w="571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5345038" y="801995"/>
              <a:ext cx="393948" cy="9526"/>
            </a:xfrm>
            <a:prstGeom prst="line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Group 94"/>
          <p:cNvGrpSpPr/>
          <p:nvPr/>
        </p:nvGrpSpPr>
        <p:grpSpPr>
          <a:xfrm>
            <a:off x="1650648" y="860051"/>
            <a:ext cx="393948" cy="127171"/>
            <a:chOff x="5345038" y="738410"/>
            <a:chExt cx="393948" cy="127171"/>
          </a:xfrm>
        </p:grpSpPr>
        <p:sp>
          <p:nvSpPr>
            <p:cNvPr id="96" name="Oval 95"/>
            <p:cNvSpPr/>
            <p:nvPr/>
          </p:nvSpPr>
          <p:spPr>
            <a:xfrm>
              <a:off x="5436518" y="738410"/>
              <a:ext cx="215602" cy="127171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7" name="Straight Connector 96"/>
            <p:cNvCxnSpPr/>
            <p:nvPr/>
          </p:nvCxnSpPr>
          <p:spPr>
            <a:xfrm>
              <a:off x="5402188" y="811521"/>
              <a:ext cx="287610" cy="0"/>
            </a:xfrm>
            <a:prstGeom prst="line">
              <a:avLst/>
            </a:prstGeom>
            <a:ln w="571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5345038" y="801995"/>
              <a:ext cx="393948" cy="9526"/>
            </a:xfrm>
            <a:prstGeom prst="line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" name="Group 98"/>
          <p:cNvGrpSpPr/>
          <p:nvPr/>
        </p:nvGrpSpPr>
        <p:grpSpPr>
          <a:xfrm>
            <a:off x="1593498" y="705072"/>
            <a:ext cx="393948" cy="127171"/>
            <a:chOff x="5345038" y="738410"/>
            <a:chExt cx="393948" cy="127171"/>
          </a:xfrm>
        </p:grpSpPr>
        <p:sp>
          <p:nvSpPr>
            <p:cNvPr id="100" name="Oval 99"/>
            <p:cNvSpPr/>
            <p:nvPr/>
          </p:nvSpPr>
          <p:spPr>
            <a:xfrm>
              <a:off x="5436518" y="738410"/>
              <a:ext cx="215602" cy="127171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1" name="Straight Connector 100"/>
            <p:cNvCxnSpPr/>
            <p:nvPr/>
          </p:nvCxnSpPr>
          <p:spPr>
            <a:xfrm>
              <a:off x="5402188" y="811521"/>
              <a:ext cx="287610" cy="0"/>
            </a:xfrm>
            <a:prstGeom prst="line">
              <a:avLst/>
            </a:prstGeom>
            <a:ln w="571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5345038" y="801995"/>
              <a:ext cx="393948" cy="9526"/>
            </a:xfrm>
            <a:prstGeom prst="line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1369740" y="563538"/>
            <a:ext cx="393948" cy="127171"/>
            <a:chOff x="5345038" y="738410"/>
            <a:chExt cx="393948" cy="127171"/>
          </a:xfrm>
        </p:grpSpPr>
        <p:sp>
          <p:nvSpPr>
            <p:cNvPr id="104" name="Oval 103"/>
            <p:cNvSpPr/>
            <p:nvPr/>
          </p:nvSpPr>
          <p:spPr>
            <a:xfrm>
              <a:off x="5436518" y="738410"/>
              <a:ext cx="215602" cy="127171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5" name="Straight Connector 104"/>
            <p:cNvCxnSpPr/>
            <p:nvPr/>
          </p:nvCxnSpPr>
          <p:spPr>
            <a:xfrm>
              <a:off x="5402188" y="811521"/>
              <a:ext cx="287610" cy="0"/>
            </a:xfrm>
            <a:prstGeom prst="line">
              <a:avLst/>
            </a:prstGeom>
            <a:ln w="571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5345038" y="801995"/>
              <a:ext cx="393948" cy="9526"/>
            </a:xfrm>
            <a:prstGeom prst="line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Group 106"/>
          <p:cNvGrpSpPr/>
          <p:nvPr/>
        </p:nvGrpSpPr>
        <p:grpSpPr>
          <a:xfrm>
            <a:off x="971600" y="620688"/>
            <a:ext cx="393948" cy="127171"/>
            <a:chOff x="5345038" y="738410"/>
            <a:chExt cx="393948" cy="127171"/>
          </a:xfrm>
        </p:grpSpPr>
        <p:sp>
          <p:nvSpPr>
            <p:cNvPr id="108" name="Oval 107"/>
            <p:cNvSpPr/>
            <p:nvPr/>
          </p:nvSpPr>
          <p:spPr>
            <a:xfrm>
              <a:off x="5436518" y="738410"/>
              <a:ext cx="215602" cy="127171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9" name="Straight Connector 108"/>
            <p:cNvCxnSpPr/>
            <p:nvPr/>
          </p:nvCxnSpPr>
          <p:spPr>
            <a:xfrm>
              <a:off x="5402188" y="811521"/>
              <a:ext cx="287610" cy="0"/>
            </a:xfrm>
            <a:prstGeom prst="line">
              <a:avLst/>
            </a:prstGeom>
            <a:ln w="571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5345038" y="801995"/>
              <a:ext cx="393948" cy="9526"/>
            </a:xfrm>
            <a:prstGeom prst="line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1497215" y="1935635"/>
            <a:ext cx="3946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P1</a:t>
            </a:r>
            <a:endParaRPr lang="en-US" sz="1600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1421118" y="4077991"/>
            <a:ext cx="3978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P2</a:t>
            </a:r>
            <a:endParaRPr lang="en-US" sz="1600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4788024" y="4149080"/>
            <a:ext cx="3978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P3</a:t>
            </a:r>
            <a:endParaRPr lang="en-US" sz="1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4095" y="4090278"/>
            <a:ext cx="3265799" cy="272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53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686849" y="714103"/>
            <a:ext cx="1714572" cy="1790514"/>
            <a:chOff x="5580112" y="4278892"/>
            <a:chExt cx="1714572" cy="1790514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6951" y="5101566"/>
              <a:ext cx="915875" cy="967840"/>
            </a:xfrm>
            <a:prstGeom prst="rect">
              <a:avLst/>
            </a:prstGeom>
          </p:spPr>
        </p:pic>
        <p:pic>
          <p:nvPicPr>
            <p:cNvPr id="6" name="Picture 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4278892"/>
              <a:ext cx="929474" cy="347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5580112" y="4654877"/>
              <a:ext cx="17145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 smtClean="0"/>
                <a:t>Computational analysis for miRNA target prediction </a:t>
              </a:r>
              <a:endParaRPr lang="en-GB" sz="12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453750" y="3597296"/>
            <a:ext cx="1947671" cy="1611397"/>
            <a:chOff x="7218380" y="4149080"/>
            <a:chExt cx="1947671" cy="1611397"/>
          </a:xfrm>
        </p:grpSpPr>
        <p:pic>
          <p:nvPicPr>
            <p:cNvPr id="9" name="Picture 7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18380" y="4626168"/>
              <a:ext cx="1947671" cy="1134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7236295" y="4149080"/>
              <a:ext cx="1929755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 smtClean="0"/>
                <a:t>Validation of target mRNA by reporter plasmid transfection and dual luciferase assay </a:t>
              </a:r>
              <a:endParaRPr lang="en-GB" sz="900" b="1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122861" y="1851420"/>
            <a:ext cx="3978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P4</a:t>
            </a:r>
            <a:endParaRPr lang="en-US" sz="1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122861" y="3938719"/>
            <a:ext cx="3978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P5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317561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68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ReNeuron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Lara Stevanato</dc:creator>
  <cp:lastModifiedBy>Editor</cp:lastModifiedBy>
  <cp:revision>19</cp:revision>
  <cp:lastPrinted>2014-12-02T15:05:31Z</cp:lastPrinted>
  <dcterms:created xsi:type="dcterms:W3CDTF">2014-12-02T09:04:01Z</dcterms:created>
  <dcterms:modified xsi:type="dcterms:W3CDTF">2014-12-16T15:37:56Z</dcterms:modified>
</cp:coreProperties>
</file>