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972" y="78"/>
      </p:cViewPr>
      <p:guideLst>
        <p:guide orient="horz" pos="290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2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6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A442-CE5C-480A-9ACB-D2429820BC4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B2C2-202E-40E9-8329-EE2BFE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22" y="705761"/>
            <a:ext cx="2895710" cy="21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7" y="705761"/>
            <a:ext cx="2892726" cy="21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7912" y="146305"/>
            <a:ext cx="6224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Ultrasound apparatus settings for detecting kidney images in rats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7213" y="434277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72500" y="445601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7724"/>
          <a:stretch>
            <a:fillRect/>
          </a:stretch>
        </p:blipFill>
        <p:spPr bwMode="auto">
          <a:xfrm>
            <a:off x="377048" y="5743564"/>
            <a:ext cx="2896555" cy="251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/>
          <a:stretch>
            <a:fillRect/>
          </a:stretch>
        </p:blipFill>
        <p:spPr bwMode="auto">
          <a:xfrm>
            <a:off x="3647813" y="5743564"/>
            <a:ext cx="2682325" cy="24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383366" y="3258050"/>
            <a:ext cx="2892726" cy="2102770"/>
            <a:chOff x="685799" y="685800"/>
            <a:chExt cx="3581401" cy="2438400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9" t="7855" r="15417" b="38548"/>
            <a:stretch>
              <a:fillRect/>
            </a:stretch>
          </p:blipFill>
          <p:spPr bwMode="auto">
            <a:xfrm>
              <a:off x="685799" y="685800"/>
              <a:ext cx="358140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933103" y="1561596"/>
              <a:ext cx="685800" cy="39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Renal artery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2513477" y="2687035"/>
              <a:ext cx="685800" cy="24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Cortex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2431702" y="2113072"/>
              <a:ext cx="685800" cy="39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Renal pelvis</a:t>
              </a:r>
            </a:p>
          </p:txBody>
        </p:sp>
      </p:grpSp>
      <p:grpSp>
        <p:nvGrpSpPr>
          <p:cNvPr id="16" name="Group 2"/>
          <p:cNvGrpSpPr>
            <a:grpSpLocks noChangeAspect="1"/>
          </p:cNvGrpSpPr>
          <p:nvPr/>
        </p:nvGrpSpPr>
        <p:grpSpPr bwMode="auto">
          <a:xfrm>
            <a:off x="3647813" y="3258050"/>
            <a:ext cx="3063883" cy="2096029"/>
            <a:chOff x="4724401" y="609600"/>
            <a:chExt cx="3886200" cy="2514600"/>
          </a:xfrm>
        </p:grpSpPr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6" t="8176" r="15564" b="38107"/>
            <a:stretch>
              <a:fillRect/>
            </a:stretch>
          </p:blipFill>
          <p:spPr bwMode="auto">
            <a:xfrm>
              <a:off x="4724401" y="60960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5560487" y="2065749"/>
              <a:ext cx="628650" cy="38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Renal artery</a:t>
              </a: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5874812" y="1894682"/>
              <a:ext cx="149508" cy="17106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6481238" y="1694304"/>
              <a:ext cx="685800" cy="38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Renal pelvis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6481238" y="2415059"/>
              <a:ext cx="685800" cy="24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Cortex</a:t>
              </a:r>
            </a:p>
          </p:txBody>
        </p:sp>
      </p:grp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13309" y="2945829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3578596" y="2957153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95021" y="5469573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3560308" y="5480897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3200400" y="1608712"/>
            <a:ext cx="3978275" cy="1433528"/>
            <a:chOff x="4880474" y="5263287"/>
            <a:chExt cx="4201656" cy="1580966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529" y="5275162"/>
              <a:ext cx="1716975" cy="128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573" y="5263287"/>
              <a:ext cx="1716975" cy="128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6"/>
            <p:cNvSpPr txBox="1">
              <a:spLocks noChangeAspect="1"/>
            </p:cNvSpPr>
            <p:nvPr/>
          </p:nvSpPr>
          <p:spPr bwMode="auto">
            <a:xfrm>
              <a:off x="4880474" y="6505699"/>
              <a:ext cx="4201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Vehicle                </a:t>
              </a:r>
              <a:r>
                <a:rPr lang="en-US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Cisplatin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6846125" y="6300850"/>
              <a:ext cx="6320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(40X)</a:t>
              </a: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5029200" y="6308312"/>
              <a:ext cx="6320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(40X)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267815" y="5637894"/>
              <a:ext cx="225401" cy="28571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625" y="96076"/>
            <a:ext cx="6682359" cy="52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Creatine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Histology and Kidney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sonographic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images of rats under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Cisplatin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treatment  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7625" y="574322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429000" y="608266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61" name="TextBox 9"/>
          <p:cNvSpPr txBox="1">
            <a:spLocks noChangeArrowheads="1"/>
          </p:cNvSpPr>
          <p:nvPr/>
        </p:nvSpPr>
        <p:spPr bwMode="auto">
          <a:xfrm>
            <a:off x="147300" y="3351663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78444" y="1737552"/>
            <a:ext cx="995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7" y="813629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(mg/dl)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4086" y="6525016"/>
            <a:ext cx="3653271" cy="2421367"/>
            <a:chOff x="74086" y="6358760"/>
            <a:chExt cx="3653271" cy="24213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12" y="6818569"/>
              <a:ext cx="3146419" cy="1961558"/>
            </a:xfrm>
            <a:prstGeom prst="rect">
              <a:avLst/>
            </a:prstGeom>
          </p:spPr>
        </p:pic>
        <p:sp>
          <p:nvSpPr>
            <p:cNvPr id="59" name="TextBox 1"/>
            <p:cNvSpPr txBox="1">
              <a:spLocks noChangeArrowheads="1"/>
            </p:cNvSpPr>
            <p:nvPr/>
          </p:nvSpPr>
          <p:spPr bwMode="auto">
            <a:xfrm>
              <a:off x="75565" y="6493701"/>
              <a:ext cx="609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280931" y="7413510"/>
              <a:ext cx="554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-33786" y="7427924"/>
              <a:ext cx="554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200082" y="6626056"/>
              <a:ext cx="960120" cy="640080"/>
              <a:chOff x="2200082" y="6626056"/>
              <a:chExt cx="960120" cy="64008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200082" y="6630290"/>
                <a:ext cx="96012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205211" y="6626056"/>
                <a:ext cx="0" cy="64008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155208" y="6626056"/>
                <a:ext cx="0" cy="41148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535143" y="6358760"/>
              <a:ext cx="346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53384" y="6543407"/>
            <a:ext cx="3329497" cy="2379431"/>
            <a:chOff x="3453384" y="6377151"/>
            <a:chExt cx="3329497" cy="2379431"/>
          </a:xfrm>
        </p:grpSpPr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3453384" y="6503098"/>
              <a:ext cx="609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(E)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0425" y="6810875"/>
              <a:ext cx="3142456" cy="194570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5502689" y="6626056"/>
              <a:ext cx="960120" cy="822960"/>
              <a:chOff x="2200082" y="6626056"/>
              <a:chExt cx="960120" cy="82296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2200082" y="6630290"/>
                <a:ext cx="96012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205211" y="6626056"/>
                <a:ext cx="0" cy="8229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55208" y="6626056"/>
                <a:ext cx="0" cy="3657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5842514" y="6377151"/>
              <a:ext cx="346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Picture 4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"/>
          <a:stretch/>
        </p:blipFill>
        <p:spPr>
          <a:xfrm>
            <a:off x="1487784" y="3583705"/>
            <a:ext cx="1463040" cy="1371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7"/>
          <a:srcRect t="7703"/>
          <a:stretch/>
        </p:blipFill>
        <p:spPr>
          <a:xfrm>
            <a:off x="1487784" y="5075087"/>
            <a:ext cx="1463040" cy="1371600"/>
          </a:xfrm>
          <a:prstGeom prst="rect">
            <a:avLst/>
          </a:prstGeom>
        </p:spPr>
      </p:pic>
      <p:pic>
        <p:nvPicPr>
          <p:cNvPr id="48" name="Picture 47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/>
          <a:stretch/>
        </p:blipFill>
        <p:spPr>
          <a:xfrm>
            <a:off x="4928440" y="3583705"/>
            <a:ext cx="1463040" cy="1371600"/>
          </a:xfrm>
          <a:prstGeom prst="rect">
            <a:avLst/>
          </a:prstGeom>
        </p:spPr>
      </p:pic>
      <p:pic>
        <p:nvPicPr>
          <p:cNvPr id="53" name="Picture 5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/>
          <a:stretch/>
        </p:blipFill>
        <p:spPr>
          <a:xfrm>
            <a:off x="4928440" y="5031589"/>
            <a:ext cx="1463040" cy="1371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>
          <a:xfrm>
            <a:off x="3208112" y="5055106"/>
            <a:ext cx="1463040" cy="13716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/>
          <a:stretch/>
        </p:blipFill>
        <p:spPr>
          <a:xfrm>
            <a:off x="3208112" y="3578487"/>
            <a:ext cx="1463040" cy="13716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498801" y="3505551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93576" y="3503713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26545" y="3504065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0365" y="4147435"/>
            <a:ext cx="1136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707" y="5524452"/>
            <a:ext cx="113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Cisplatin treated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6849" y="3183666"/>
            <a:ext cx="474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Day 0                        Day 3                          Day 6           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139" y="949942"/>
            <a:ext cx="331612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</TotalTime>
  <Words>97</Words>
  <Application>Microsoft Office PowerPoint</Application>
  <PresentationFormat>Letter Paper (8.5x11 in)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Tzongshi Lu</dc:creator>
  <cp:lastModifiedBy>Tzongshi Lu</cp:lastModifiedBy>
  <cp:revision>15</cp:revision>
  <dcterms:created xsi:type="dcterms:W3CDTF">2014-04-08T19:26:40Z</dcterms:created>
  <dcterms:modified xsi:type="dcterms:W3CDTF">2015-09-16T22:22:25Z</dcterms:modified>
</cp:coreProperties>
</file>