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notesMasterIdLst>
    <p:notesMasterId r:id="rId10"/>
  </p:notesMasterIdLst>
  <p:sldIdLst>
    <p:sldId id="263" r:id="rId2"/>
    <p:sldId id="261" r:id="rId3"/>
    <p:sldId id="257" r:id="rId4"/>
    <p:sldId id="260" r:id="rId5"/>
    <p:sldId id="259" r:id="rId6"/>
    <p:sldId id="258" r:id="rId7"/>
    <p:sldId id="262" r:id="rId8"/>
    <p:sldId id="265" r:id="rId9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CC99"/>
      </a:buClr>
      <a:buSzPct val="100000"/>
      <a:buFont typeface="Times New Roman" pitchFamily="27" charset="0"/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pitchFamily="27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4C4C4C"/>
    <a:srgbClr val="000000"/>
    <a:srgbClr val="8000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6898" autoAdjust="0"/>
    <p:restoredTop sz="94671" autoAdjust="0"/>
  </p:normalViewPr>
  <p:slideViewPr>
    <p:cSldViewPr snapToGrid="0" snapToObjects="1">
      <p:cViewPr>
        <p:scale>
          <a:sx n="75" d="100"/>
          <a:sy n="75" d="100"/>
        </p:scale>
        <p:origin x="-992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E5B19-99BD-BC48-A29F-6935F3767553}" type="datetimeFigureOut">
              <a:rPr lang="en-US" smtClean="0"/>
              <a:pPr/>
              <a:t>9/22/14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220C1-D434-F34B-B5C8-A2D83C3654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1759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9570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resection in bone portion (red)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957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lengthwise</a:t>
            </a:r>
            <a:r>
              <a:rPr lang="en-US" baseline="0" dirty="0" smtClean="0"/>
              <a:t> along surface to cut of grey material</a:t>
            </a:r>
          </a:p>
          <a:p>
            <a:r>
              <a:rPr lang="en-US" baseline="0" dirty="0" smtClean="0"/>
              <a:t>Show piece getting cut at one end with scissors (need surgical ones, not office ones), one end being lifted out, other end cut with scissors</a:t>
            </a:r>
          </a:p>
          <a:p>
            <a:r>
              <a:rPr lang="en-US" baseline="0" dirty="0" smtClean="0"/>
              <a:t>Close with sutures (not sure how to animate this or maybe don't bother?)</a:t>
            </a:r>
          </a:p>
          <a:p>
            <a:r>
              <a:rPr lang="en-US" baseline="0" dirty="0" smtClean="0"/>
              <a:t>Animate the bone repairing (red fading back in is fine)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2282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Removing</a:t>
            </a:r>
            <a:r>
              <a:rPr lang="en-US" baseline="0" dirty="0" smtClean="0"/>
              <a:t> the rib and the </a:t>
            </a:r>
            <a:r>
              <a:rPr lang="en-US" baseline="0" dirty="0" err="1" smtClean="0"/>
              <a:t>periosteum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01869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Cross-section options: Creat</a:t>
            </a:r>
            <a:r>
              <a:rPr lang="en-US" baseline="0" dirty="0" smtClean="0"/>
              <a:t>e an incision through skin, fat, and muscle. </a:t>
            </a:r>
            <a:r>
              <a:rPr lang="en-US" dirty="0" smtClean="0"/>
              <a:t>Remove the rib leaving the </a:t>
            </a:r>
            <a:r>
              <a:rPr lang="en-US" dirty="0" err="1" smtClean="0"/>
              <a:t>periosteum</a:t>
            </a:r>
            <a:r>
              <a:rPr lang="en-US" dirty="0" smtClean="0"/>
              <a:t> behind</a:t>
            </a:r>
            <a:r>
              <a:rPr lang="en-US" baseline="0" dirty="0" smtClean="0"/>
              <a:t> in the animal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1747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Suture</a:t>
            </a:r>
            <a:r>
              <a:rPr lang="en-US" baseline="0" dirty="0" smtClean="0"/>
              <a:t> closed.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1747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220C1-D434-F34B-B5C8-A2D83C3654B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9570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41E6C-BC9E-5D43-8924-8EFB42EE87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2966B-76B2-BC40-B114-0F1DAB7F42D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45FD6-2245-984E-9BAE-FB8C2209947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0813" cy="1141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ABEF-B1C1-6A4D-BA02-5F9D83F6EB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766BB-BBBB-2A40-B13D-B0EDC9490A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D2319-B553-3947-AF7A-24E8BDF5115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CA44F-B6E1-3E45-84EC-ACDBDEEA219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6DF857-B413-8B48-BB66-30CB59281E1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18"/>
            <a:ext cx="8229600" cy="714139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B84FC-7959-0344-ACD4-21ADEC5AA5A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13470-FDDE-064B-A80B-D0B0CFEFB60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C5D4A-994F-DD4A-96A7-90DB1427ED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38A10-3D35-924C-97DF-11E245FA4DE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</a:defRPr>
            </a:lvl1pPr>
          </a:lstStyle>
          <a:p>
            <a:pPr>
              <a:defRPr/>
            </a:pPr>
            <a:fld id="{F58D06E3-881C-A84F-BD9A-4A324DC3316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 rot="1767218">
            <a:off x="3026415" y="3152060"/>
            <a:ext cx="1226635" cy="1226637"/>
          </a:xfrm>
          <a:custGeom>
            <a:avLst/>
            <a:gdLst>
              <a:gd name="connsiteX0" fmla="*/ 338667 w 1026223"/>
              <a:gd name="connsiteY0" fmla="*/ 0 h 1280746"/>
              <a:gd name="connsiteX1" fmla="*/ 965200 w 1026223"/>
              <a:gd name="connsiteY1" fmla="*/ 389466 h 1280746"/>
              <a:gd name="connsiteX2" fmla="*/ 931333 w 1026223"/>
              <a:gd name="connsiteY2" fmla="*/ 524933 h 1280746"/>
              <a:gd name="connsiteX3" fmla="*/ 338667 w 1026223"/>
              <a:gd name="connsiteY3" fmla="*/ 778933 h 1280746"/>
              <a:gd name="connsiteX4" fmla="*/ 338667 w 1026223"/>
              <a:gd name="connsiteY4" fmla="*/ 1151466 h 1280746"/>
              <a:gd name="connsiteX5" fmla="*/ 304800 w 1026223"/>
              <a:gd name="connsiteY5" fmla="*/ 1270000 h 1280746"/>
              <a:gd name="connsiteX6" fmla="*/ 169333 w 1026223"/>
              <a:gd name="connsiteY6" fmla="*/ 914400 h 1280746"/>
              <a:gd name="connsiteX7" fmla="*/ 355600 w 1026223"/>
              <a:gd name="connsiteY7" fmla="*/ 575733 h 1280746"/>
              <a:gd name="connsiteX8" fmla="*/ 694267 w 1026223"/>
              <a:gd name="connsiteY8" fmla="*/ 440266 h 1280746"/>
              <a:gd name="connsiteX9" fmla="*/ 0 w 1026223"/>
              <a:gd name="connsiteY9" fmla="*/ 169333 h 1280746"/>
              <a:gd name="connsiteX10" fmla="*/ 0 w 1026223"/>
              <a:gd name="connsiteY10" fmla="*/ 169333 h 128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223" h="1280746">
                <a:moveTo>
                  <a:pt x="338667" y="0"/>
                </a:moveTo>
                <a:cubicBezTo>
                  <a:pt x="602544" y="150988"/>
                  <a:pt x="866422" y="301977"/>
                  <a:pt x="965200" y="389466"/>
                </a:cubicBezTo>
                <a:cubicBezTo>
                  <a:pt x="1063978" y="476955"/>
                  <a:pt x="1035755" y="460022"/>
                  <a:pt x="931333" y="524933"/>
                </a:cubicBezTo>
                <a:cubicBezTo>
                  <a:pt x="826911" y="589844"/>
                  <a:pt x="437445" y="674511"/>
                  <a:pt x="338667" y="778933"/>
                </a:cubicBezTo>
                <a:cubicBezTo>
                  <a:pt x="239889" y="883355"/>
                  <a:pt x="344312" y="1069622"/>
                  <a:pt x="338667" y="1151466"/>
                </a:cubicBezTo>
                <a:cubicBezTo>
                  <a:pt x="333022" y="1233311"/>
                  <a:pt x="333022" y="1309511"/>
                  <a:pt x="304800" y="1270000"/>
                </a:cubicBezTo>
                <a:cubicBezTo>
                  <a:pt x="276578" y="1230489"/>
                  <a:pt x="160866" y="1030111"/>
                  <a:pt x="169333" y="914400"/>
                </a:cubicBezTo>
                <a:cubicBezTo>
                  <a:pt x="177800" y="798689"/>
                  <a:pt x="268111" y="654755"/>
                  <a:pt x="355600" y="575733"/>
                </a:cubicBezTo>
                <a:cubicBezTo>
                  <a:pt x="443089" y="496711"/>
                  <a:pt x="753534" y="507999"/>
                  <a:pt x="694267" y="440266"/>
                </a:cubicBezTo>
                <a:cubicBezTo>
                  <a:pt x="635000" y="372533"/>
                  <a:pt x="0" y="169333"/>
                  <a:pt x="0" y="169333"/>
                </a:cubicBezTo>
                <a:lnTo>
                  <a:pt x="0" y="1693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 rot="20479103">
            <a:off x="5033310" y="3042293"/>
            <a:ext cx="860195" cy="920487"/>
          </a:xfrm>
          <a:custGeom>
            <a:avLst/>
            <a:gdLst>
              <a:gd name="connsiteX0" fmla="*/ 208225 w 860195"/>
              <a:gd name="connsiteY0" fmla="*/ 0 h 920487"/>
              <a:gd name="connsiteX1" fmla="*/ 445292 w 860195"/>
              <a:gd name="connsiteY1" fmla="*/ 575734 h 920487"/>
              <a:gd name="connsiteX2" fmla="*/ 716225 w 860195"/>
              <a:gd name="connsiteY2" fmla="*/ 711200 h 920487"/>
              <a:gd name="connsiteX3" fmla="*/ 851692 w 860195"/>
              <a:gd name="connsiteY3" fmla="*/ 914400 h 920487"/>
              <a:gd name="connsiteX4" fmla="*/ 479158 w 860195"/>
              <a:gd name="connsiteY4" fmla="*/ 795867 h 920487"/>
              <a:gd name="connsiteX5" fmla="*/ 38892 w 860195"/>
              <a:gd name="connsiteY5" fmla="*/ 118534 h 920487"/>
              <a:gd name="connsiteX6" fmla="*/ 21958 w 860195"/>
              <a:gd name="connsiteY6" fmla="*/ 118534 h 92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195" h="920487">
                <a:moveTo>
                  <a:pt x="208225" y="0"/>
                </a:moveTo>
                <a:cubicBezTo>
                  <a:pt x="284425" y="228600"/>
                  <a:pt x="360625" y="457201"/>
                  <a:pt x="445292" y="575734"/>
                </a:cubicBezTo>
                <a:cubicBezTo>
                  <a:pt x="529959" y="694267"/>
                  <a:pt x="648492" y="654756"/>
                  <a:pt x="716225" y="711200"/>
                </a:cubicBezTo>
                <a:cubicBezTo>
                  <a:pt x="783958" y="767644"/>
                  <a:pt x="891203" y="900289"/>
                  <a:pt x="851692" y="914400"/>
                </a:cubicBezTo>
                <a:cubicBezTo>
                  <a:pt x="812181" y="928511"/>
                  <a:pt x="614625" y="928511"/>
                  <a:pt x="479158" y="795867"/>
                </a:cubicBezTo>
                <a:cubicBezTo>
                  <a:pt x="343691" y="663223"/>
                  <a:pt x="115092" y="231423"/>
                  <a:pt x="38892" y="118534"/>
                </a:cubicBezTo>
                <a:cubicBezTo>
                  <a:pt x="-37308" y="5645"/>
                  <a:pt x="21958" y="118534"/>
                  <a:pt x="21958" y="1185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726266" y="1981385"/>
            <a:ext cx="4773972" cy="1652980"/>
          </a:xfrm>
          <a:custGeom>
            <a:avLst/>
            <a:gdLst>
              <a:gd name="connsiteX0" fmla="*/ 16933 w 6367277"/>
              <a:gd name="connsiteY0" fmla="*/ 932339 h 1652980"/>
              <a:gd name="connsiteX1" fmla="*/ 1066800 w 6367277"/>
              <a:gd name="connsiteY1" fmla="*/ 339672 h 1652980"/>
              <a:gd name="connsiteX2" fmla="*/ 2624666 w 6367277"/>
              <a:gd name="connsiteY2" fmla="*/ 1005 h 1652980"/>
              <a:gd name="connsiteX3" fmla="*/ 4199466 w 6367277"/>
              <a:gd name="connsiteY3" fmla="*/ 441272 h 1652980"/>
              <a:gd name="connsiteX4" fmla="*/ 4758266 w 6367277"/>
              <a:gd name="connsiteY4" fmla="*/ 593672 h 1652980"/>
              <a:gd name="connsiteX5" fmla="*/ 5791200 w 6367277"/>
              <a:gd name="connsiteY5" fmla="*/ 559805 h 1652980"/>
              <a:gd name="connsiteX6" fmla="*/ 6366933 w 6367277"/>
              <a:gd name="connsiteY6" fmla="*/ 1084739 h 1652980"/>
              <a:gd name="connsiteX7" fmla="*/ 5858933 w 6367277"/>
              <a:gd name="connsiteY7" fmla="*/ 1355672 h 1652980"/>
              <a:gd name="connsiteX8" fmla="*/ 4859866 w 6367277"/>
              <a:gd name="connsiteY8" fmla="*/ 1152472 h 1652980"/>
              <a:gd name="connsiteX9" fmla="*/ 4080933 w 6367277"/>
              <a:gd name="connsiteY9" fmla="*/ 1406472 h 1652980"/>
              <a:gd name="connsiteX10" fmla="*/ 2133600 w 6367277"/>
              <a:gd name="connsiteY10" fmla="*/ 1643539 h 1652980"/>
              <a:gd name="connsiteX11" fmla="*/ 0 w 6367277"/>
              <a:gd name="connsiteY11" fmla="*/ 1067805 h 165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67277" h="1652980">
                <a:moveTo>
                  <a:pt x="16933" y="932339"/>
                </a:moveTo>
                <a:cubicBezTo>
                  <a:pt x="324555" y="713616"/>
                  <a:pt x="632178" y="494894"/>
                  <a:pt x="1066800" y="339672"/>
                </a:cubicBezTo>
                <a:cubicBezTo>
                  <a:pt x="1501422" y="184450"/>
                  <a:pt x="2102555" y="-15928"/>
                  <a:pt x="2624666" y="1005"/>
                </a:cubicBezTo>
                <a:cubicBezTo>
                  <a:pt x="3146777" y="17938"/>
                  <a:pt x="4199466" y="441272"/>
                  <a:pt x="4199466" y="441272"/>
                </a:cubicBezTo>
                <a:cubicBezTo>
                  <a:pt x="4555066" y="540050"/>
                  <a:pt x="4492977" y="573917"/>
                  <a:pt x="4758266" y="593672"/>
                </a:cubicBezTo>
                <a:cubicBezTo>
                  <a:pt x="5023555" y="613427"/>
                  <a:pt x="5523089" y="477961"/>
                  <a:pt x="5791200" y="559805"/>
                </a:cubicBezTo>
                <a:cubicBezTo>
                  <a:pt x="6059311" y="641649"/>
                  <a:pt x="6355644" y="952094"/>
                  <a:pt x="6366933" y="1084739"/>
                </a:cubicBezTo>
                <a:cubicBezTo>
                  <a:pt x="6378222" y="1217384"/>
                  <a:pt x="6110111" y="1344383"/>
                  <a:pt x="5858933" y="1355672"/>
                </a:cubicBezTo>
                <a:cubicBezTo>
                  <a:pt x="5607755" y="1366961"/>
                  <a:pt x="5156199" y="1144005"/>
                  <a:pt x="4859866" y="1152472"/>
                </a:cubicBezTo>
                <a:cubicBezTo>
                  <a:pt x="4563533" y="1160939"/>
                  <a:pt x="4535311" y="1324628"/>
                  <a:pt x="4080933" y="1406472"/>
                </a:cubicBezTo>
                <a:cubicBezTo>
                  <a:pt x="3626555" y="1488317"/>
                  <a:pt x="2813756" y="1699984"/>
                  <a:pt x="2133600" y="1643539"/>
                </a:cubicBezTo>
                <a:cubicBezTo>
                  <a:pt x="1453444" y="1587094"/>
                  <a:pt x="0" y="1067805"/>
                  <a:pt x="0" y="1067805"/>
                </a:cubicBezTo>
              </a:path>
            </a:pathLst>
          </a:custGeom>
          <a:solidFill>
            <a:schemeClr val="tx2">
              <a:lumMod val="75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182354" y="2875313"/>
            <a:ext cx="1745539" cy="1795045"/>
          </a:xfrm>
          <a:custGeom>
            <a:avLst/>
            <a:gdLst>
              <a:gd name="connsiteX0" fmla="*/ 1694739 w 1745539"/>
              <a:gd name="connsiteY0" fmla="*/ 0 h 1795045"/>
              <a:gd name="connsiteX1" fmla="*/ 712606 w 1745539"/>
              <a:gd name="connsiteY1" fmla="*/ 524933 h 1795045"/>
              <a:gd name="connsiteX2" fmla="*/ 1152872 w 1745539"/>
              <a:gd name="connsiteY2" fmla="*/ 982133 h 1795045"/>
              <a:gd name="connsiteX3" fmla="*/ 424739 w 1745539"/>
              <a:gd name="connsiteY3" fmla="*/ 1456266 h 1795045"/>
              <a:gd name="connsiteX4" fmla="*/ 1406 w 1745539"/>
              <a:gd name="connsiteY4" fmla="*/ 1794933 h 1795045"/>
              <a:gd name="connsiteX5" fmla="*/ 560206 w 1745539"/>
              <a:gd name="connsiteY5" fmla="*/ 1422400 h 1795045"/>
              <a:gd name="connsiteX6" fmla="*/ 1203672 w 1745539"/>
              <a:gd name="connsiteY6" fmla="*/ 1032933 h 1795045"/>
              <a:gd name="connsiteX7" fmla="*/ 831139 w 1745539"/>
              <a:gd name="connsiteY7" fmla="*/ 592666 h 1795045"/>
              <a:gd name="connsiteX8" fmla="*/ 1034339 w 1745539"/>
              <a:gd name="connsiteY8" fmla="*/ 338666 h 1795045"/>
              <a:gd name="connsiteX9" fmla="*/ 1745539 w 1745539"/>
              <a:gd name="connsiteY9" fmla="*/ 118533 h 1795045"/>
              <a:gd name="connsiteX10" fmla="*/ 1745539 w 1745539"/>
              <a:gd name="connsiteY10" fmla="*/ 118533 h 17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5539" h="1795045">
                <a:moveTo>
                  <a:pt x="1694739" y="0"/>
                </a:moveTo>
                <a:cubicBezTo>
                  <a:pt x="1248828" y="180622"/>
                  <a:pt x="802917" y="361244"/>
                  <a:pt x="712606" y="524933"/>
                </a:cubicBezTo>
                <a:cubicBezTo>
                  <a:pt x="622295" y="688622"/>
                  <a:pt x="1200850" y="826911"/>
                  <a:pt x="1152872" y="982133"/>
                </a:cubicBezTo>
                <a:cubicBezTo>
                  <a:pt x="1104894" y="1137355"/>
                  <a:pt x="616650" y="1320799"/>
                  <a:pt x="424739" y="1456266"/>
                </a:cubicBezTo>
                <a:cubicBezTo>
                  <a:pt x="232828" y="1591733"/>
                  <a:pt x="-21172" y="1800577"/>
                  <a:pt x="1406" y="1794933"/>
                </a:cubicBezTo>
                <a:cubicBezTo>
                  <a:pt x="23984" y="1789289"/>
                  <a:pt x="359828" y="1549400"/>
                  <a:pt x="560206" y="1422400"/>
                </a:cubicBezTo>
                <a:cubicBezTo>
                  <a:pt x="760584" y="1295400"/>
                  <a:pt x="1158516" y="1171222"/>
                  <a:pt x="1203672" y="1032933"/>
                </a:cubicBezTo>
                <a:cubicBezTo>
                  <a:pt x="1248827" y="894644"/>
                  <a:pt x="859361" y="708377"/>
                  <a:pt x="831139" y="592666"/>
                </a:cubicBezTo>
                <a:cubicBezTo>
                  <a:pt x="802917" y="476955"/>
                  <a:pt x="881939" y="417688"/>
                  <a:pt x="1034339" y="338666"/>
                </a:cubicBezTo>
                <a:cubicBezTo>
                  <a:pt x="1186739" y="259644"/>
                  <a:pt x="1745539" y="118533"/>
                  <a:pt x="1745539" y="118533"/>
                </a:cubicBezTo>
                <a:lnTo>
                  <a:pt x="1745539" y="1185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687094" y="3099989"/>
            <a:ext cx="626534" cy="389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884739" y="3099989"/>
            <a:ext cx="428888" cy="585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161227" y="3167724"/>
            <a:ext cx="152400" cy="517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158069" y="3201590"/>
            <a:ext cx="860195" cy="920487"/>
          </a:xfrm>
          <a:custGeom>
            <a:avLst/>
            <a:gdLst>
              <a:gd name="connsiteX0" fmla="*/ 208225 w 860195"/>
              <a:gd name="connsiteY0" fmla="*/ 0 h 920487"/>
              <a:gd name="connsiteX1" fmla="*/ 445292 w 860195"/>
              <a:gd name="connsiteY1" fmla="*/ 575734 h 920487"/>
              <a:gd name="connsiteX2" fmla="*/ 716225 w 860195"/>
              <a:gd name="connsiteY2" fmla="*/ 711200 h 920487"/>
              <a:gd name="connsiteX3" fmla="*/ 851692 w 860195"/>
              <a:gd name="connsiteY3" fmla="*/ 914400 h 920487"/>
              <a:gd name="connsiteX4" fmla="*/ 479158 w 860195"/>
              <a:gd name="connsiteY4" fmla="*/ 795867 h 920487"/>
              <a:gd name="connsiteX5" fmla="*/ 38892 w 860195"/>
              <a:gd name="connsiteY5" fmla="*/ 118534 h 920487"/>
              <a:gd name="connsiteX6" fmla="*/ 21958 w 860195"/>
              <a:gd name="connsiteY6" fmla="*/ 118534 h 920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195" h="920487">
                <a:moveTo>
                  <a:pt x="208225" y="0"/>
                </a:moveTo>
                <a:cubicBezTo>
                  <a:pt x="284425" y="228600"/>
                  <a:pt x="360625" y="457201"/>
                  <a:pt x="445292" y="575734"/>
                </a:cubicBezTo>
                <a:cubicBezTo>
                  <a:pt x="529959" y="694267"/>
                  <a:pt x="648492" y="654756"/>
                  <a:pt x="716225" y="711200"/>
                </a:cubicBezTo>
                <a:cubicBezTo>
                  <a:pt x="783958" y="767644"/>
                  <a:pt x="891203" y="900289"/>
                  <a:pt x="851692" y="914400"/>
                </a:cubicBezTo>
                <a:cubicBezTo>
                  <a:pt x="812181" y="928511"/>
                  <a:pt x="614625" y="928511"/>
                  <a:pt x="479158" y="795867"/>
                </a:cubicBezTo>
                <a:cubicBezTo>
                  <a:pt x="343691" y="663223"/>
                  <a:pt x="115092" y="231423"/>
                  <a:pt x="38892" y="118534"/>
                </a:cubicBezTo>
                <a:cubicBezTo>
                  <a:pt x="-37308" y="5645"/>
                  <a:pt x="21958" y="118534"/>
                  <a:pt x="21958" y="1185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rot="700846">
            <a:off x="3515489" y="3239854"/>
            <a:ext cx="1166421" cy="1166423"/>
          </a:xfrm>
          <a:custGeom>
            <a:avLst/>
            <a:gdLst>
              <a:gd name="connsiteX0" fmla="*/ 338667 w 1026223"/>
              <a:gd name="connsiteY0" fmla="*/ 0 h 1280746"/>
              <a:gd name="connsiteX1" fmla="*/ 965200 w 1026223"/>
              <a:gd name="connsiteY1" fmla="*/ 389466 h 1280746"/>
              <a:gd name="connsiteX2" fmla="*/ 931333 w 1026223"/>
              <a:gd name="connsiteY2" fmla="*/ 524933 h 1280746"/>
              <a:gd name="connsiteX3" fmla="*/ 338667 w 1026223"/>
              <a:gd name="connsiteY3" fmla="*/ 778933 h 1280746"/>
              <a:gd name="connsiteX4" fmla="*/ 338667 w 1026223"/>
              <a:gd name="connsiteY4" fmla="*/ 1151466 h 1280746"/>
              <a:gd name="connsiteX5" fmla="*/ 304800 w 1026223"/>
              <a:gd name="connsiteY5" fmla="*/ 1270000 h 1280746"/>
              <a:gd name="connsiteX6" fmla="*/ 169333 w 1026223"/>
              <a:gd name="connsiteY6" fmla="*/ 914400 h 1280746"/>
              <a:gd name="connsiteX7" fmla="*/ 355600 w 1026223"/>
              <a:gd name="connsiteY7" fmla="*/ 575733 h 1280746"/>
              <a:gd name="connsiteX8" fmla="*/ 694267 w 1026223"/>
              <a:gd name="connsiteY8" fmla="*/ 440266 h 1280746"/>
              <a:gd name="connsiteX9" fmla="*/ 0 w 1026223"/>
              <a:gd name="connsiteY9" fmla="*/ 169333 h 1280746"/>
              <a:gd name="connsiteX10" fmla="*/ 0 w 1026223"/>
              <a:gd name="connsiteY10" fmla="*/ 169333 h 128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223" h="1280746">
                <a:moveTo>
                  <a:pt x="338667" y="0"/>
                </a:moveTo>
                <a:cubicBezTo>
                  <a:pt x="602544" y="150988"/>
                  <a:pt x="866422" y="301977"/>
                  <a:pt x="965200" y="389466"/>
                </a:cubicBezTo>
                <a:cubicBezTo>
                  <a:pt x="1063978" y="476955"/>
                  <a:pt x="1035755" y="460022"/>
                  <a:pt x="931333" y="524933"/>
                </a:cubicBezTo>
                <a:cubicBezTo>
                  <a:pt x="826911" y="589844"/>
                  <a:pt x="437445" y="674511"/>
                  <a:pt x="338667" y="778933"/>
                </a:cubicBezTo>
                <a:cubicBezTo>
                  <a:pt x="239889" y="883355"/>
                  <a:pt x="344312" y="1069622"/>
                  <a:pt x="338667" y="1151466"/>
                </a:cubicBezTo>
                <a:cubicBezTo>
                  <a:pt x="333022" y="1233311"/>
                  <a:pt x="333022" y="1309511"/>
                  <a:pt x="304800" y="1270000"/>
                </a:cubicBezTo>
                <a:cubicBezTo>
                  <a:pt x="276578" y="1230489"/>
                  <a:pt x="160866" y="1030111"/>
                  <a:pt x="169333" y="914400"/>
                </a:cubicBezTo>
                <a:cubicBezTo>
                  <a:pt x="177800" y="798689"/>
                  <a:pt x="268111" y="654755"/>
                  <a:pt x="355600" y="575733"/>
                </a:cubicBezTo>
                <a:cubicBezTo>
                  <a:pt x="443089" y="496711"/>
                  <a:pt x="753534" y="507999"/>
                  <a:pt x="694267" y="440266"/>
                </a:cubicBezTo>
                <a:cubicBezTo>
                  <a:pt x="635000" y="372533"/>
                  <a:pt x="0" y="169333"/>
                  <a:pt x="0" y="169333"/>
                </a:cubicBezTo>
                <a:lnTo>
                  <a:pt x="0" y="169333"/>
                </a:lnTo>
              </a:path>
            </a:pathLst>
          </a:custGeom>
          <a:solidFill>
            <a:srgbClr val="D99694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rot="772498">
            <a:off x="4647147" y="2265209"/>
            <a:ext cx="511338" cy="656409"/>
          </a:xfrm>
          <a:custGeom>
            <a:avLst/>
            <a:gdLst>
              <a:gd name="connsiteX0" fmla="*/ 51589 w 630858"/>
              <a:gd name="connsiteY0" fmla="*/ 127609 h 860268"/>
              <a:gd name="connsiteX1" fmla="*/ 187056 w 630858"/>
              <a:gd name="connsiteY1" fmla="*/ 517076 h 860268"/>
              <a:gd name="connsiteX2" fmla="*/ 525722 w 630858"/>
              <a:gd name="connsiteY2" fmla="*/ 771076 h 860268"/>
              <a:gd name="connsiteX3" fmla="*/ 627322 w 630858"/>
              <a:gd name="connsiteY3" fmla="*/ 855743 h 860268"/>
              <a:gd name="connsiteX4" fmla="*/ 593456 w 630858"/>
              <a:gd name="connsiteY4" fmla="*/ 652543 h 860268"/>
              <a:gd name="connsiteX5" fmla="*/ 457989 w 630858"/>
              <a:gd name="connsiteY5" fmla="*/ 195343 h 860268"/>
              <a:gd name="connsiteX6" fmla="*/ 68522 w 630858"/>
              <a:gd name="connsiteY6" fmla="*/ 26009 h 860268"/>
              <a:gd name="connsiteX7" fmla="*/ 789 w 630858"/>
              <a:gd name="connsiteY7" fmla="*/ 9076 h 860268"/>
              <a:gd name="connsiteX8" fmla="*/ 51589 w 630858"/>
              <a:gd name="connsiteY8" fmla="*/ 127609 h 860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0858" h="860268">
                <a:moveTo>
                  <a:pt x="51589" y="127609"/>
                </a:moveTo>
                <a:cubicBezTo>
                  <a:pt x="82633" y="212276"/>
                  <a:pt x="108034" y="409832"/>
                  <a:pt x="187056" y="517076"/>
                </a:cubicBezTo>
                <a:cubicBezTo>
                  <a:pt x="266078" y="624320"/>
                  <a:pt x="452344" y="714632"/>
                  <a:pt x="525722" y="771076"/>
                </a:cubicBezTo>
                <a:cubicBezTo>
                  <a:pt x="599100" y="827520"/>
                  <a:pt x="616033" y="875498"/>
                  <a:pt x="627322" y="855743"/>
                </a:cubicBezTo>
                <a:cubicBezTo>
                  <a:pt x="638611" y="835988"/>
                  <a:pt x="621678" y="762610"/>
                  <a:pt x="593456" y="652543"/>
                </a:cubicBezTo>
                <a:cubicBezTo>
                  <a:pt x="565234" y="542476"/>
                  <a:pt x="545478" y="299765"/>
                  <a:pt x="457989" y="195343"/>
                </a:cubicBezTo>
                <a:cubicBezTo>
                  <a:pt x="370500" y="90921"/>
                  <a:pt x="144722" y="57053"/>
                  <a:pt x="68522" y="26009"/>
                </a:cubicBezTo>
                <a:cubicBezTo>
                  <a:pt x="-7678" y="-5035"/>
                  <a:pt x="6433" y="-5035"/>
                  <a:pt x="789" y="9076"/>
                </a:cubicBezTo>
                <a:cubicBezTo>
                  <a:pt x="-4855" y="23187"/>
                  <a:pt x="20545" y="42942"/>
                  <a:pt x="51589" y="12760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8575" cmpd="sng">
            <a:solidFill>
              <a:srgbClr val="4C4C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32" name="Freeform 31"/>
          <p:cNvSpPr/>
          <p:nvPr/>
        </p:nvSpPr>
        <p:spPr>
          <a:xfrm rot="645065">
            <a:off x="6416161" y="2221672"/>
            <a:ext cx="541866" cy="582042"/>
          </a:xfrm>
          <a:custGeom>
            <a:avLst/>
            <a:gdLst>
              <a:gd name="connsiteX0" fmla="*/ 699469 w 699469"/>
              <a:gd name="connsiteY0" fmla="*/ 370318 h 619780"/>
              <a:gd name="connsiteX1" fmla="*/ 547069 w 699469"/>
              <a:gd name="connsiteY1" fmla="*/ 14718 h 619780"/>
              <a:gd name="connsiteX2" fmla="*/ 22136 w 699469"/>
              <a:gd name="connsiteY2" fmla="*/ 116318 h 619780"/>
              <a:gd name="connsiteX3" fmla="*/ 123736 w 699469"/>
              <a:gd name="connsiteY3" fmla="*/ 556585 h 619780"/>
              <a:gd name="connsiteX4" fmla="*/ 360803 w 699469"/>
              <a:gd name="connsiteY4" fmla="*/ 607385 h 619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469" h="619780">
                <a:moveTo>
                  <a:pt x="699469" y="370318"/>
                </a:moveTo>
                <a:cubicBezTo>
                  <a:pt x="679713" y="213684"/>
                  <a:pt x="659958" y="57051"/>
                  <a:pt x="547069" y="14718"/>
                </a:cubicBezTo>
                <a:cubicBezTo>
                  <a:pt x="434180" y="-27615"/>
                  <a:pt x="92691" y="26007"/>
                  <a:pt x="22136" y="116318"/>
                </a:cubicBezTo>
                <a:cubicBezTo>
                  <a:pt x="-48419" y="206629"/>
                  <a:pt x="67291" y="474741"/>
                  <a:pt x="123736" y="556585"/>
                </a:cubicBezTo>
                <a:cubicBezTo>
                  <a:pt x="180180" y="638430"/>
                  <a:pt x="270491" y="622907"/>
                  <a:pt x="360803" y="607385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864588" y="2726227"/>
            <a:ext cx="193772" cy="193772"/>
          </a:xfrm>
          <a:prstGeom prst="ellipse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9908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92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5257686" y="304800"/>
            <a:ext cx="1435417" cy="6388100"/>
          </a:xfrm>
          <a:custGeom>
            <a:avLst/>
            <a:gdLst>
              <a:gd name="connsiteX0" fmla="*/ 177914 w 1435417"/>
              <a:gd name="connsiteY0" fmla="*/ 0 h 6388100"/>
              <a:gd name="connsiteX1" fmla="*/ 25514 w 1435417"/>
              <a:gd name="connsiteY1" fmla="*/ 203200 h 6388100"/>
              <a:gd name="connsiteX2" fmla="*/ 114414 w 1435417"/>
              <a:gd name="connsiteY2" fmla="*/ 368300 h 6388100"/>
              <a:gd name="connsiteX3" fmla="*/ 114 w 1435417"/>
              <a:gd name="connsiteY3" fmla="*/ 596900 h 6388100"/>
              <a:gd name="connsiteX4" fmla="*/ 139814 w 1435417"/>
              <a:gd name="connsiteY4" fmla="*/ 914400 h 6388100"/>
              <a:gd name="connsiteX5" fmla="*/ 431914 w 1435417"/>
              <a:gd name="connsiteY5" fmla="*/ 1079500 h 6388100"/>
              <a:gd name="connsiteX6" fmla="*/ 165214 w 1435417"/>
              <a:gd name="connsiteY6" fmla="*/ 1244600 h 6388100"/>
              <a:gd name="connsiteX7" fmla="*/ 368414 w 1435417"/>
              <a:gd name="connsiteY7" fmla="*/ 1498600 h 6388100"/>
              <a:gd name="connsiteX8" fmla="*/ 343014 w 1435417"/>
              <a:gd name="connsiteY8" fmla="*/ 1651000 h 6388100"/>
              <a:gd name="connsiteX9" fmla="*/ 520814 w 1435417"/>
              <a:gd name="connsiteY9" fmla="*/ 1816100 h 6388100"/>
              <a:gd name="connsiteX10" fmla="*/ 470014 w 1435417"/>
              <a:gd name="connsiteY10" fmla="*/ 2032000 h 6388100"/>
              <a:gd name="connsiteX11" fmla="*/ 673214 w 1435417"/>
              <a:gd name="connsiteY11" fmla="*/ 2222500 h 6388100"/>
              <a:gd name="connsiteX12" fmla="*/ 673214 w 1435417"/>
              <a:gd name="connsiteY12" fmla="*/ 2400300 h 6388100"/>
              <a:gd name="connsiteX13" fmla="*/ 990714 w 1435417"/>
              <a:gd name="connsiteY13" fmla="*/ 2819400 h 6388100"/>
              <a:gd name="connsiteX14" fmla="*/ 838314 w 1435417"/>
              <a:gd name="connsiteY14" fmla="*/ 2959100 h 6388100"/>
              <a:gd name="connsiteX15" fmla="*/ 1105014 w 1435417"/>
              <a:gd name="connsiteY15" fmla="*/ 3302000 h 6388100"/>
              <a:gd name="connsiteX16" fmla="*/ 1003414 w 1435417"/>
              <a:gd name="connsiteY16" fmla="*/ 3606800 h 6388100"/>
              <a:gd name="connsiteX17" fmla="*/ 1320914 w 1435417"/>
              <a:gd name="connsiteY17" fmla="*/ 3937000 h 6388100"/>
              <a:gd name="connsiteX18" fmla="*/ 1130414 w 1435417"/>
              <a:gd name="connsiteY18" fmla="*/ 4051300 h 6388100"/>
              <a:gd name="connsiteX19" fmla="*/ 1435214 w 1435417"/>
              <a:gd name="connsiteY19" fmla="*/ 4406900 h 6388100"/>
              <a:gd name="connsiteX20" fmla="*/ 1181214 w 1435417"/>
              <a:gd name="connsiteY20" fmla="*/ 4597400 h 6388100"/>
              <a:gd name="connsiteX21" fmla="*/ 1409814 w 1435417"/>
              <a:gd name="connsiteY21" fmla="*/ 4826000 h 6388100"/>
              <a:gd name="connsiteX22" fmla="*/ 1282814 w 1435417"/>
              <a:gd name="connsiteY22" fmla="*/ 5308600 h 6388100"/>
              <a:gd name="connsiteX23" fmla="*/ 1308214 w 1435417"/>
              <a:gd name="connsiteY23" fmla="*/ 5473700 h 6388100"/>
              <a:gd name="connsiteX24" fmla="*/ 1054214 w 1435417"/>
              <a:gd name="connsiteY24" fmla="*/ 5765800 h 6388100"/>
              <a:gd name="connsiteX25" fmla="*/ 927214 w 1435417"/>
              <a:gd name="connsiteY25" fmla="*/ 6134100 h 6388100"/>
              <a:gd name="connsiteX26" fmla="*/ 635114 w 1435417"/>
              <a:gd name="connsiteY26" fmla="*/ 6210300 h 6388100"/>
              <a:gd name="connsiteX27" fmla="*/ 558914 w 1435417"/>
              <a:gd name="connsiteY27" fmla="*/ 6350000 h 6388100"/>
              <a:gd name="connsiteX28" fmla="*/ 533514 w 1435417"/>
              <a:gd name="connsiteY28" fmla="*/ 6388100 h 6388100"/>
              <a:gd name="connsiteX29" fmla="*/ 533514 w 1435417"/>
              <a:gd name="connsiteY29" fmla="*/ 6388100 h 638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35417" h="6388100">
                <a:moveTo>
                  <a:pt x="177914" y="0"/>
                </a:moveTo>
                <a:cubicBezTo>
                  <a:pt x="107005" y="70908"/>
                  <a:pt x="36097" y="141817"/>
                  <a:pt x="25514" y="203200"/>
                </a:cubicBezTo>
                <a:cubicBezTo>
                  <a:pt x="14931" y="264583"/>
                  <a:pt x="118647" y="302683"/>
                  <a:pt x="114414" y="368300"/>
                </a:cubicBezTo>
                <a:cubicBezTo>
                  <a:pt x="110181" y="433917"/>
                  <a:pt x="-4119" y="505883"/>
                  <a:pt x="114" y="596900"/>
                </a:cubicBezTo>
                <a:cubicBezTo>
                  <a:pt x="4347" y="687917"/>
                  <a:pt x="67847" y="833967"/>
                  <a:pt x="139814" y="914400"/>
                </a:cubicBezTo>
                <a:cubicBezTo>
                  <a:pt x="211781" y="994833"/>
                  <a:pt x="427681" y="1024467"/>
                  <a:pt x="431914" y="1079500"/>
                </a:cubicBezTo>
                <a:cubicBezTo>
                  <a:pt x="436147" y="1134533"/>
                  <a:pt x="175797" y="1174750"/>
                  <a:pt x="165214" y="1244600"/>
                </a:cubicBezTo>
                <a:cubicBezTo>
                  <a:pt x="154631" y="1314450"/>
                  <a:pt x="338781" y="1430867"/>
                  <a:pt x="368414" y="1498600"/>
                </a:cubicBezTo>
                <a:cubicBezTo>
                  <a:pt x="398047" y="1566333"/>
                  <a:pt x="317614" y="1598083"/>
                  <a:pt x="343014" y="1651000"/>
                </a:cubicBezTo>
                <a:cubicBezTo>
                  <a:pt x="368414" y="1703917"/>
                  <a:pt x="499647" y="1752600"/>
                  <a:pt x="520814" y="1816100"/>
                </a:cubicBezTo>
                <a:cubicBezTo>
                  <a:pt x="541981" y="1879600"/>
                  <a:pt x="444614" y="1964267"/>
                  <a:pt x="470014" y="2032000"/>
                </a:cubicBezTo>
                <a:cubicBezTo>
                  <a:pt x="495414" y="2099733"/>
                  <a:pt x="639347" y="2161117"/>
                  <a:pt x="673214" y="2222500"/>
                </a:cubicBezTo>
                <a:cubicBezTo>
                  <a:pt x="707081" y="2283883"/>
                  <a:pt x="620297" y="2300817"/>
                  <a:pt x="673214" y="2400300"/>
                </a:cubicBezTo>
                <a:cubicBezTo>
                  <a:pt x="726131" y="2499783"/>
                  <a:pt x="963197" y="2726267"/>
                  <a:pt x="990714" y="2819400"/>
                </a:cubicBezTo>
                <a:cubicBezTo>
                  <a:pt x="1018231" y="2912533"/>
                  <a:pt x="819264" y="2878667"/>
                  <a:pt x="838314" y="2959100"/>
                </a:cubicBezTo>
                <a:cubicBezTo>
                  <a:pt x="857364" y="3039533"/>
                  <a:pt x="1077497" y="3194050"/>
                  <a:pt x="1105014" y="3302000"/>
                </a:cubicBezTo>
                <a:cubicBezTo>
                  <a:pt x="1132531" y="3409950"/>
                  <a:pt x="967431" y="3500967"/>
                  <a:pt x="1003414" y="3606800"/>
                </a:cubicBezTo>
                <a:cubicBezTo>
                  <a:pt x="1039397" y="3712633"/>
                  <a:pt x="1299747" y="3862917"/>
                  <a:pt x="1320914" y="3937000"/>
                </a:cubicBezTo>
                <a:cubicBezTo>
                  <a:pt x="1342081" y="4011083"/>
                  <a:pt x="1111364" y="3972983"/>
                  <a:pt x="1130414" y="4051300"/>
                </a:cubicBezTo>
                <a:cubicBezTo>
                  <a:pt x="1149464" y="4129617"/>
                  <a:pt x="1426747" y="4315883"/>
                  <a:pt x="1435214" y="4406900"/>
                </a:cubicBezTo>
                <a:cubicBezTo>
                  <a:pt x="1443681" y="4497917"/>
                  <a:pt x="1185447" y="4527550"/>
                  <a:pt x="1181214" y="4597400"/>
                </a:cubicBezTo>
                <a:cubicBezTo>
                  <a:pt x="1176981" y="4667250"/>
                  <a:pt x="1392881" y="4707467"/>
                  <a:pt x="1409814" y="4826000"/>
                </a:cubicBezTo>
                <a:cubicBezTo>
                  <a:pt x="1426747" y="4944533"/>
                  <a:pt x="1299747" y="5200650"/>
                  <a:pt x="1282814" y="5308600"/>
                </a:cubicBezTo>
                <a:cubicBezTo>
                  <a:pt x="1265881" y="5416550"/>
                  <a:pt x="1346314" y="5397500"/>
                  <a:pt x="1308214" y="5473700"/>
                </a:cubicBezTo>
                <a:cubicBezTo>
                  <a:pt x="1270114" y="5549900"/>
                  <a:pt x="1117714" y="5655733"/>
                  <a:pt x="1054214" y="5765800"/>
                </a:cubicBezTo>
                <a:cubicBezTo>
                  <a:pt x="990714" y="5875867"/>
                  <a:pt x="997064" y="6060017"/>
                  <a:pt x="927214" y="6134100"/>
                </a:cubicBezTo>
                <a:cubicBezTo>
                  <a:pt x="857364" y="6208183"/>
                  <a:pt x="696497" y="6174317"/>
                  <a:pt x="635114" y="6210300"/>
                </a:cubicBezTo>
                <a:cubicBezTo>
                  <a:pt x="573731" y="6246283"/>
                  <a:pt x="575847" y="6320367"/>
                  <a:pt x="558914" y="6350000"/>
                </a:cubicBezTo>
                <a:cubicBezTo>
                  <a:pt x="541981" y="6379633"/>
                  <a:pt x="533514" y="6388100"/>
                  <a:pt x="533514" y="6388100"/>
                </a:cubicBezTo>
                <a:lnTo>
                  <a:pt x="533514" y="6388100"/>
                </a:lnTo>
              </a:path>
            </a:pathLst>
          </a:custGeom>
          <a:noFill/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820333" y="2809397"/>
            <a:ext cx="926071" cy="525208"/>
          </a:xfrm>
          <a:custGeom>
            <a:avLst/>
            <a:gdLst>
              <a:gd name="connsiteX0" fmla="*/ 803046 w 857043"/>
              <a:gd name="connsiteY0" fmla="*/ 314798 h 525208"/>
              <a:gd name="connsiteX1" fmla="*/ 853846 w 857043"/>
              <a:gd name="connsiteY1" fmla="*/ 340198 h 525208"/>
              <a:gd name="connsiteX2" fmla="*/ 726846 w 857043"/>
              <a:gd name="connsiteY2" fmla="*/ 433332 h 525208"/>
              <a:gd name="connsiteX3" fmla="*/ 413580 w 857043"/>
              <a:gd name="connsiteY3" fmla="*/ 517998 h 525208"/>
              <a:gd name="connsiteX4" fmla="*/ 184980 w 857043"/>
              <a:gd name="connsiteY4" fmla="*/ 517998 h 525208"/>
              <a:gd name="connsiteX5" fmla="*/ 7180 w 857043"/>
              <a:gd name="connsiteY5" fmla="*/ 501065 h 525208"/>
              <a:gd name="connsiteX6" fmla="*/ 57980 w 857043"/>
              <a:gd name="connsiteY6" fmla="*/ 255532 h 525208"/>
              <a:gd name="connsiteX7" fmla="*/ 269646 w 857043"/>
              <a:gd name="connsiteY7" fmla="*/ 1532 h 525208"/>
              <a:gd name="connsiteX8" fmla="*/ 176513 w 857043"/>
              <a:gd name="connsiteY8" fmla="*/ 162398 h 525208"/>
              <a:gd name="connsiteX9" fmla="*/ 32580 w 857043"/>
              <a:gd name="connsiteY9" fmla="*/ 424865 h 525208"/>
              <a:gd name="connsiteX10" fmla="*/ 227313 w 857043"/>
              <a:gd name="connsiteY10" fmla="*/ 467198 h 525208"/>
              <a:gd name="connsiteX11" fmla="*/ 633713 w 857043"/>
              <a:gd name="connsiteY11" fmla="*/ 416398 h 525208"/>
              <a:gd name="connsiteX12" fmla="*/ 803046 w 857043"/>
              <a:gd name="connsiteY12" fmla="*/ 314798 h 525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7043" h="525208">
                <a:moveTo>
                  <a:pt x="803046" y="314798"/>
                </a:moveTo>
                <a:cubicBezTo>
                  <a:pt x="839735" y="302098"/>
                  <a:pt x="866546" y="320442"/>
                  <a:pt x="853846" y="340198"/>
                </a:cubicBezTo>
                <a:cubicBezTo>
                  <a:pt x="841146" y="359954"/>
                  <a:pt x="800224" y="403699"/>
                  <a:pt x="726846" y="433332"/>
                </a:cubicBezTo>
                <a:cubicBezTo>
                  <a:pt x="653468" y="462965"/>
                  <a:pt x="503891" y="503887"/>
                  <a:pt x="413580" y="517998"/>
                </a:cubicBezTo>
                <a:cubicBezTo>
                  <a:pt x="323269" y="532109"/>
                  <a:pt x="252713" y="520820"/>
                  <a:pt x="184980" y="517998"/>
                </a:cubicBezTo>
                <a:cubicBezTo>
                  <a:pt x="117247" y="515176"/>
                  <a:pt x="28347" y="544809"/>
                  <a:pt x="7180" y="501065"/>
                </a:cubicBezTo>
                <a:cubicBezTo>
                  <a:pt x="-13987" y="457321"/>
                  <a:pt x="14236" y="338787"/>
                  <a:pt x="57980" y="255532"/>
                </a:cubicBezTo>
                <a:cubicBezTo>
                  <a:pt x="101724" y="172277"/>
                  <a:pt x="249890" y="17054"/>
                  <a:pt x="269646" y="1532"/>
                </a:cubicBezTo>
                <a:cubicBezTo>
                  <a:pt x="289402" y="-13990"/>
                  <a:pt x="216024" y="91843"/>
                  <a:pt x="176513" y="162398"/>
                </a:cubicBezTo>
                <a:cubicBezTo>
                  <a:pt x="137002" y="232953"/>
                  <a:pt x="24113" y="374065"/>
                  <a:pt x="32580" y="424865"/>
                </a:cubicBezTo>
                <a:cubicBezTo>
                  <a:pt x="41047" y="475665"/>
                  <a:pt x="127124" y="468609"/>
                  <a:pt x="227313" y="467198"/>
                </a:cubicBezTo>
                <a:cubicBezTo>
                  <a:pt x="327502" y="465787"/>
                  <a:pt x="530702" y="437565"/>
                  <a:pt x="633713" y="416398"/>
                </a:cubicBezTo>
                <a:cubicBezTo>
                  <a:pt x="736724" y="395231"/>
                  <a:pt x="766357" y="327498"/>
                  <a:pt x="803046" y="31479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074138" y="2277321"/>
            <a:ext cx="1061792" cy="719695"/>
          </a:xfrm>
          <a:custGeom>
            <a:avLst/>
            <a:gdLst>
              <a:gd name="connsiteX0" fmla="*/ 525130 w 1061792"/>
              <a:gd name="connsiteY0" fmla="*/ 533609 h 719695"/>
              <a:gd name="connsiteX1" fmla="*/ 779130 w 1061792"/>
              <a:gd name="connsiteY1" fmla="*/ 474343 h 719695"/>
              <a:gd name="connsiteX2" fmla="*/ 1033130 w 1061792"/>
              <a:gd name="connsiteY2" fmla="*/ 389676 h 719695"/>
              <a:gd name="connsiteX3" fmla="*/ 1033130 w 1061792"/>
              <a:gd name="connsiteY3" fmla="*/ 432009 h 719695"/>
              <a:gd name="connsiteX4" fmla="*/ 829930 w 1061792"/>
              <a:gd name="connsiteY4" fmla="*/ 516676 h 719695"/>
              <a:gd name="connsiteX5" fmla="*/ 525130 w 1061792"/>
              <a:gd name="connsiteY5" fmla="*/ 609809 h 719695"/>
              <a:gd name="connsiteX6" fmla="*/ 194930 w 1061792"/>
              <a:gd name="connsiteY6" fmla="*/ 711409 h 719695"/>
              <a:gd name="connsiteX7" fmla="*/ 127197 w 1061792"/>
              <a:gd name="connsiteY7" fmla="*/ 694476 h 719695"/>
              <a:gd name="connsiteX8" fmla="*/ 197 w 1061792"/>
              <a:gd name="connsiteY8" fmla="*/ 542076 h 719695"/>
              <a:gd name="connsiteX9" fmla="*/ 101797 w 1061792"/>
              <a:gd name="connsiteY9" fmla="*/ 169543 h 719695"/>
              <a:gd name="connsiteX10" fmla="*/ 245730 w 1061792"/>
              <a:gd name="connsiteY10" fmla="*/ 25609 h 719695"/>
              <a:gd name="connsiteX11" fmla="*/ 279597 w 1061792"/>
              <a:gd name="connsiteY11" fmla="*/ 17143 h 719695"/>
              <a:gd name="connsiteX12" fmla="*/ 144130 w 1061792"/>
              <a:gd name="connsiteY12" fmla="*/ 203409 h 719695"/>
              <a:gd name="connsiteX13" fmla="*/ 50997 w 1061792"/>
              <a:gd name="connsiteY13" fmla="*/ 474343 h 719695"/>
              <a:gd name="connsiteX14" fmla="*/ 144130 w 1061792"/>
              <a:gd name="connsiteY14" fmla="*/ 660609 h 719695"/>
              <a:gd name="connsiteX15" fmla="*/ 525130 w 1061792"/>
              <a:gd name="connsiteY15" fmla="*/ 533609 h 71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1792" h="719695">
                <a:moveTo>
                  <a:pt x="525130" y="533609"/>
                </a:moveTo>
                <a:cubicBezTo>
                  <a:pt x="630963" y="502565"/>
                  <a:pt x="694463" y="498332"/>
                  <a:pt x="779130" y="474343"/>
                </a:cubicBezTo>
                <a:cubicBezTo>
                  <a:pt x="863797" y="450354"/>
                  <a:pt x="990797" y="396732"/>
                  <a:pt x="1033130" y="389676"/>
                </a:cubicBezTo>
                <a:cubicBezTo>
                  <a:pt x="1075463" y="382620"/>
                  <a:pt x="1066997" y="410842"/>
                  <a:pt x="1033130" y="432009"/>
                </a:cubicBezTo>
                <a:cubicBezTo>
                  <a:pt x="999263" y="453176"/>
                  <a:pt x="914597" y="487043"/>
                  <a:pt x="829930" y="516676"/>
                </a:cubicBezTo>
                <a:cubicBezTo>
                  <a:pt x="745263" y="546309"/>
                  <a:pt x="525130" y="609809"/>
                  <a:pt x="525130" y="609809"/>
                </a:cubicBezTo>
                <a:cubicBezTo>
                  <a:pt x="419297" y="642264"/>
                  <a:pt x="261252" y="697298"/>
                  <a:pt x="194930" y="711409"/>
                </a:cubicBezTo>
                <a:cubicBezTo>
                  <a:pt x="128608" y="725520"/>
                  <a:pt x="159652" y="722698"/>
                  <a:pt x="127197" y="694476"/>
                </a:cubicBezTo>
                <a:cubicBezTo>
                  <a:pt x="94742" y="666254"/>
                  <a:pt x="4430" y="629565"/>
                  <a:pt x="197" y="542076"/>
                </a:cubicBezTo>
                <a:cubicBezTo>
                  <a:pt x="-4036" y="454587"/>
                  <a:pt x="60875" y="255621"/>
                  <a:pt x="101797" y="169543"/>
                </a:cubicBezTo>
                <a:cubicBezTo>
                  <a:pt x="142719" y="83465"/>
                  <a:pt x="216097" y="51009"/>
                  <a:pt x="245730" y="25609"/>
                </a:cubicBezTo>
                <a:cubicBezTo>
                  <a:pt x="275363" y="209"/>
                  <a:pt x="296530" y="-12490"/>
                  <a:pt x="279597" y="17143"/>
                </a:cubicBezTo>
                <a:cubicBezTo>
                  <a:pt x="262664" y="46776"/>
                  <a:pt x="182230" y="127209"/>
                  <a:pt x="144130" y="203409"/>
                </a:cubicBezTo>
                <a:cubicBezTo>
                  <a:pt x="106030" y="279609"/>
                  <a:pt x="50997" y="398143"/>
                  <a:pt x="50997" y="474343"/>
                </a:cubicBezTo>
                <a:cubicBezTo>
                  <a:pt x="50997" y="550543"/>
                  <a:pt x="72163" y="652142"/>
                  <a:pt x="144130" y="660609"/>
                </a:cubicBezTo>
                <a:cubicBezTo>
                  <a:pt x="216097" y="669076"/>
                  <a:pt x="419297" y="564653"/>
                  <a:pt x="525130" y="533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97976" y="1674272"/>
            <a:ext cx="945276" cy="892711"/>
          </a:xfrm>
          <a:custGeom>
            <a:avLst/>
            <a:gdLst>
              <a:gd name="connsiteX0" fmla="*/ 834693 w 945276"/>
              <a:gd name="connsiteY0" fmla="*/ 603256 h 892711"/>
              <a:gd name="connsiteX1" fmla="*/ 944759 w 945276"/>
              <a:gd name="connsiteY1" fmla="*/ 645589 h 892711"/>
              <a:gd name="connsiteX2" fmla="*/ 860093 w 945276"/>
              <a:gd name="connsiteY2" fmla="*/ 662522 h 892711"/>
              <a:gd name="connsiteX3" fmla="*/ 538359 w 945276"/>
              <a:gd name="connsiteY3" fmla="*/ 645589 h 892711"/>
              <a:gd name="connsiteX4" fmla="*/ 343626 w 945276"/>
              <a:gd name="connsiteY4" fmla="*/ 755656 h 892711"/>
              <a:gd name="connsiteX5" fmla="*/ 157359 w 945276"/>
              <a:gd name="connsiteY5" fmla="*/ 874189 h 892711"/>
              <a:gd name="connsiteX6" fmla="*/ 13426 w 945276"/>
              <a:gd name="connsiteY6" fmla="*/ 848789 h 892711"/>
              <a:gd name="connsiteX7" fmla="*/ 38826 w 945276"/>
              <a:gd name="connsiteY7" fmla="*/ 467789 h 892711"/>
              <a:gd name="connsiteX8" fmla="*/ 301293 w 945276"/>
              <a:gd name="connsiteY8" fmla="*/ 27522 h 892711"/>
              <a:gd name="connsiteX9" fmla="*/ 326693 w 945276"/>
              <a:gd name="connsiteY9" fmla="*/ 78322 h 892711"/>
              <a:gd name="connsiteX10" fmla="*/ 157359 w 945276"/>
              <a:gd name="connsiteY10" fmla="*/ 340789 h 892711"/>
              <a:gd name="connsiteX11" fmla="*/ 47293 w 945276"/>
              <a:gd name="connsiteY11" fmla="*/ 586322 h 892711"/>
              <a:gd name="connsiteX12" fmla="*/ 81159 w 945276"/>
              <a:gd name="connsiteY12" fmla="*/ 772589 h 892711"/>
              <a:gd name="connsiteX13" fmla="*/ 242026 w 945276"/>
              <a:gd name="connsiteY13" fmla="*/ 730256 h 892711"/>
              <a:gd name="connsiteX14" fmla="*/ 462159 w 945276"/>
              <a:gd name="connsiteY14" fmla="*/ 594789 h 892711"/>
              <a:gd name="connsiteX15" fmla="*/ 750026 w 945276"/>
              <a:gd name="connsiteY15" fmla="*/ 586322 h 892711"/>
              <a:gd name="connsiteX16" fmla="*/ 834693 w 945276"/>
              <a:gd name="connsiteY16" fmla="*/ 603256 h 892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5276" h="892711">
                <a:moveTo>
                  <a:pt x="834693" y="603256"/>
                </a:moveTo>
                <a:cubicBezTo>
                  <a:pt x="867149" y="613134"/>
                  <a:pt x="940526" y="635711"/>
                  <a:pt x="944759" y="645589"/>
                </a:cubicBezTo>
                <a:cubicBezTo>
                  <a:pt x="948992" y="655467"/>
                  <a:pt x="927826" y="662522"/>
                  <a:pt x="860093" y="662522"/>
                </a:cubicBezTo>
                <a:cubicBezTo>
                  <a:pt x="792360" y="662522"/>
                  <a:pt x="624437" y="630067"/>
                  <a:pt x="538359" y="645589"/>
                </a:cubicBezTo>
                <a:cubicBezTo>
                  <a:pt x="452281" y="661111"/>
                  <a:pt x="407126" y="717556"/>
                  <a:pt x="343626" y="755656"/>
                </a:cubicBezTo>
                <a:cubicBezTo>
                  <a:pt x="280126" y="793756"/>
                  <a:pt x="212392" y="858667"/>
                  <a:pt x="157359" y="874189"/>
                </a:cubicBezTo>
                <a:cubicBezTo>
                  <a:pt x="102326" y="889711"/>
                  <a:pt x="33181" y="916522"/>
                  <a:pt x="13426" y="848789"/>
                </a:cubicBezTo>
                <a:cubicBezTo>
                  <a:pt x="-6330" y="781056"/>
                  <a:pt x="-9152" y="604667"/>
                  <a:pt x="38826" y="467789"/>
                </a:cubicBezTo>
                <a:cubicBezTo>
                  <a:pt x="86804" y="330911"/>
                  <a:pt x="253315" y="92433"/>
                  <a:pt x="301293" y="27522"/>
                </a:cubicBezTo>
                <a:cubicBezTo>
                  <a:pt x="349271" y="-37389"/>
                  <a:pt x="350682" y="26111"/>
                  <a:pt x="326693" y="78322"/>
                </a:cubicBezTo>
                <a:cubicBezTo>
                  <a:pt x="302704" y="130533"/>
                  <a:pt x="203926" y="256122"/>
                  <a:pt x="157359" y="340789"/>
                </a:cubicBezTo>
                <a:cubicBezTo>
                  <a:pt x="110792" y="425456"/>
                  <a:pt x="59993" y="514355"/>
                  <a:pt x="47293" y="586322"/>
                </a:cubicBezTo>
                <a:cubicBezTo>
                  <a:pt x="34593" y="658289"/>
                  <a:pt x="48704" y="748600"/>
                  <a:pt x="81159" y="772589"/>
                </a:cubicBezTo>
                <a:cubicBezTo>
                  <a:pt x="113614" y="796578"/>
                  <a:pt x="178526" y="759889"/>
                  <a:pt x="242026" y="730256"/>
                </a:cubicBezTo>
                <a:cubicBezTo>
                  <a:pt x="305526" y="700623"/>
                  <a:pt x="377492" y="618778"/>
                  <a:pt x="462159" y="594789"/>
                </a:cubicBezTo>
                <a:cubicBezTo>
                  <a:pt x="546826" y="570800"/>
                  <a:pt x="685115" y="584911"/>
                  <a:pt x="750026" y="586322"/>
                </a:cubicBezTo>
                <a:cubicBezTo>
                  <a:pt x="814937" y="587733"/>
                  <a:pt x="802237" y="593378"/>
                  <a:pt x="834693" y="60325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2861732" y="1025360"/>
            <a:ext cx="649391" cy="575722"/>
          </a:xfrm>
          <a:custGeom>
            <a:avLst/>
            <a:gdLst>
              <a:gd name="connsiteX0" fmla="*/ 696326 w 709990"/>
              <a:gd name="connsiteY0" fmla="*/ 553079 h 625928"/>
              <a:gd name="connsiteX1" fmla="*/ 425392 w 709990"/>
              <a:gd name="connsiteY1" fmla="*/ 565779 h 625928"/>
              <a:gd name="connsiteX2" fmla="*/ 158692 w 709990"/>
              <a:gd name="connsiteY2" fmla="*/ 540379 h 625928"/>
              <a:gd name="connsiteX3" fmla="*/ 69792 w 709990"/>
              <a:gd name="connsiteY3" fmla="*/ 324479 h 625928"/>
              <a:gd name="connsiteX4" fmla="*/ 268759 w 709990"/>
              <a:gd name="connsiteY4" fmla="*/ 45079 h 625928"/>
              <a:gd name="connsiteX5" fmla="*/ 205259 w 709990"/>
              <a:gd name="connsiteY5" fmla="*/ 28146 h 625928"/>
              <a:gd name="connsiteX6" fmla="*/ 14759 w 709990"/>
              <a:gd name="connsiteY6" fmla="*/ 320246 h 625928"/>
              <a:gd name="connsiteX7" fmla="*/ 57092 w 709990"/>
              <a:gd name="connsiteY7" fmla="*/ 553079 h 625928"/>
              <a:gd name="connsiteX8" fmla="*/ 408459 w 709990"/>
              <a:gd name="connsiteY8" fmla="*/ 625046 h 625928"/>
              <a:gd name="connsiteX9" fmla="*/ 641292 w 709990"/>
              <a:gd name="connsiteY9" fmla="*/ 591179 h 625928"/>
              <a:gd name="connsiteX10" fmla="*/ 696326 w 709990"/>
              <a:gd name="connsiteY10" fmla="*/ 553079 h 62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9990" h="625928">
                <a:moveTo>
                  <a:pt x="696326" y="553079"/>
                </a:moveTo>
                <a:cubicBezTo>
                  <a:pt x="660343" y="548846"/>
                  <a:pt x="514998" y="567896"/>
                  <a:pt x="425392" y="565779"/>
                </a:cubicBezTo>
                <a:cubicBezTo>
                  <a:pt x="335786" y="563662"/>
                  <a:pt x="217959" y="580596"/>
                  <a:pt x="158692" y="540379"/>
                </a:cubicBezTo>
                <a:cubicBezTo>
                  <a:pt x="99425" y="500162"/>
                  <a:pt x="51447" y="407029"/>
                  <a:pt x="69792" y="324479"/>
                </a:cubicBezTo>
                <a:cubicBezTo>
                  <a:pt x="88136" y="241929"/>
                  <a:pt x="246181" y="94468"/>
                  <a:pt x="268759" y="45079"/>
                </a:cubicBezTo>
                <a:cubicBezTo>
                  <a:pt x="291337" y="-4310"/>
                  <a:pt x="247592" y="-17715"/>
                  <a:pt x="205259" y="28146"/>
                </a:cubicBezTo>
                <a:cubicBezTo>
                  <a:pt x="162926" y="74007"/>
                  <a:pt x="39453" y="232757"/>
                  <a:pt x="14759" y="320246"/>
                </a:cubicBezTo>
                <a:cubicBezTo>
                  <a:pt x="-9935" y="407735"/>
                  <a:pt x="-8525" y="502279"/>
                  <a:pt x="57092" y="553079"/>
                </a:cubicBezTo>
                <a:cubicBezTo>
                  <a:pt x="122709" y="603879"/>
                  <a:pt x="311092" y="618696"/>
                  <a:pt x="408459" y="625046"/>
                </a:cubicBezTo>
                <a:cubicBezTo>
                  <a:pt x="505826" y="631396"/>
                  <a:pt x="591198" y="601762"/>
                  <a:pt x="641292" y="591179"/>
                </a:cubicBezTo>
                <a:cubicBezTo>
                  <a:pt x="691386" y="580596"/>
                  <a:pt x="732309" y="557312"/>
                  <a:pt x="696326" y="55307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042135" y="530556"/>
            <a:ext cx="638238" cy="680408"/>
          </a:xfrm>
          <a:custGeom>
            <a:avLst/>
            <a:gdLst>
              <a:gd name="connsiteX0" fmla="*/ 535033 w 536172"/>
              <a:gd name="connsiteY0" fmla="*/ 601609 h 623006"/>
              <a:gd name="connsiteX1" fmla="*/ 293733 w 536172"/>
              <a:gd name="connsiteY1" fmla="*/ 538109 h 623006"/>
              <a:gd name="connsiteX2" fmla="*/ 94766 w 536172"/>
              <a:gd name="connsiteY2" fmla="*/ 487309 h 623006"/>
              <a:gd name="connsiteX3" fmla="*/ 302199 w 536172"/>
              <a:gd name="connsiteY3" fmla="*/ 85142 h 623006"/>
              <a:gd name="connsiteX4" fmla="*/ 264099 w 536172"/>
              <a:gd name="connsiteY4" fmla="*/ 25875 h 623006"/>
              <a:gd name="connsiteX5" fmla="*/ 1633 w 536172"/>
              <a:gd name="connsiteY5" fmla="*/ 411109 h 623006"/>
              <a:gd name="connsiteX6" fmla="*/ 170966 w 536172"/>
              <a:gd name="connsiteY6" fmla="*/ 605842 h 623006"/>
              <a:gd name="connsiteX7" fmla="*/ 535033 w 536172"/>
              <a:gd name="connsiteY7" fmla="*/ 601609 h 623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6172" h="623006">
                <a:moveTo>
                  <a:pt x="535033" y="601609"/>
                </a:moveTo>
                <a:cubicBezTo>
                  <a:pt x="555494" y="590320"/>
                  <a:pt x="293733" y="538109"/>
                  <a:pt x="293733" y="538109"/>
                </a:cubicBezTo>
                <a:cubicBezTo>
                  <a:pt x="220355" y="519059"/>
                  <a:pt x="93355" y="562803"/>
                  <a:pt x="94766" y="487309"/>
                </a:cubicBezTo>
                <a:cubicBezTo>
                  <a:pt x="96177" y="411815"/>
                  <a:pt x="273977" y="162048"/>
                  <a:pt x="302199" y="85142"/>
                </a:cubicBezTo>
                <a:cubicBezTo>
                  <a:pt x="330421" y="8236"/>
                  <a:pt x="314193" y="-28453"/>
                  <a:pt x="264099" y="25875"/>
                </a:cubicBezTo>
                <a:cubicBezTo>
                  <a:pt x="214005" y="80203"/>
                  <a:pt x="17155" y="314448"/>
                  <a:pt x="1633" y="411109"/>
                </a:cubicBezTo>
                <a:cubicBezTo>
                  <a:pt x="-13889" y="507770"/>
                  <a:pt x="84183" y="570564"/>
                  <a:pt x="170966" y="605842"/>
                </a:cubicBezTo>
                <a:cubicBezTo>
                  <a:pt x="257749" y="641120"/>
                  <a:pt x="514572" y="612898"/>
                  <a:pt x="535033" y="60160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900476" y="88900"/>
            <a:ext cx="1241653" cy="6235700"/>
          </a:xfrm>
          <a:custGeom>
            <a:avLst/>
            <a:gdLst>
              <a:gd name="connsiteX0" fmla="*/ 319224 w 1241653"/>
              <a:gd name="connsiteY0" fmla="*/ 0 h 6235700"/>
              <a:gd name="connsiteX1" fmla="*/ 39824 w 1241653"/>
              <a:gd name="connsiteY1" fmla="*/ 165100 h 6235700"/>
              <a:gd name="connsiteX2" fmla="*/ 128724 w 1241653"/>
              <a:gd name="connsiteY2" fmla="*/ 304800 h 6235700"/>
              <a:gd name="connsiteX3" fmla="*/ 1724 w 1241653"/>
              <a:gd name="connsiteY3" fmla="*/ 381000 h 6235700"/>
              <a:gd name="connsiteX4" fmla="*/ 65224 w 1241653"/>
              <a:gd name="connsiteY4" fmla="*/ 889000 h 6235700"/>
              <a:gd name="connsiteX5" fmla="*/ 204924 w 1241653"/>
              <a:gd name="connsiteY5" fmla="*/ 1854200 h 6235700"/>
              <a:gd name="connsiteX6" fmla="*/ 687524 w 1241653"/>
              <a:gd name="connsiteY6" fmla="*/ 2832100 h 6235700"/>
              <a:gd name="connsiteX7" fmla="*/ 1093924 w 1241653"/>
              <a:gd name="connsiteY7" fmla="*/ 3784600 h 6235700"/>
              <a:gd name="connsiteX8" fmla="*/ 1220924 w 1241653"/>
              <a:gd name="connsiteY8" fmla="*/ 4508500 h 6235700"/>
              <a:gd name="connsiteX9" fmla="*/ 1208224 w 1241653"/>
              <a:gd name="connsiteY9" fmla="*/ 5334000 h 6235700"/>
              <a:gd name="connsiteX10" fmla="*/ 903424 w 1241653"/>
              <a:gd name="connsiteY10" fmla="*/ 5969000 h 6235700"/>
              <a:gd name="connsiteX11" fmla="*/ 497024 w 1241653"/>
              <a:gd name="connsiteY11" fmla="*/ 6235700 h 6235700"/>
              <a:gd name="connsiteX12" fmla="*/ 497024 w 1241653"/>
              <a:gd name="connsiteY12" fmla="*/ 6235700 h 623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1653" h="6235700">
                <a:moveTo>
                  <a:pt x="319224" y="0"/>
                </a:moveTo>
                <a:cubicBezTo>
                  <a:pt x="195399" y="57150"/>
                  <a:pt x="71574" y="114300"/>
                  <a:pt x="39824" y="165100"/>
                </a:cubicBezTo>
                <a:cubicBezTo>
                  <a:pt x="8074" y="215900"/>
                  <a:pt x="135074" y="268817"/>
                  <a:pt x="128724" y="304800"/>
                </a:cubicBezTo>
                <a:cubicBezTo>
                  <a:pt x="122374" y="340783"/>
                  <a:pt x="12307" y="283633"/>
                  <a:pt x="1724" y="381000"/>
                </a:cubicBezTo>
                <a:cubicBezTo>
                  <a:pt x="-8859" y="478367"/>
                  <a:pt x="31357" y="643467"/>
                  <a:pt x="65224" y="889000"/>
                </a:cubicBezTo>
                <a:cubicBezTo>
                  <a:pt x="99091" y="1134533"/>
                  <a:pt x="101207" y="1530350"/>
                  <a:pt x="204924" y="1854200"/>
                </a:cubicBezTo>
                <a:cubicBezTo>
                  <a:pt x="308641" y="2178050"/>
                  <a:pt x="539357" y="2510367"/>
                  <a:pt x="687524" y="2832100"/>
                </a:cubicBezTo>
                <a:cubicBezTo>
                  <a:pt x="835691" y="3153833"/>
                  <a:pt x="1005024" y="3505200"/>
                  <a:pt x="1093924" y="3784600"/>
                </a:cubicBezTo>
                <a:cubicBezTo>
                  <a:pt x="1182824" y="4064000"/>
                  <a:pt x="1201874" y="4250267"/>
                  <a:pt x="1220924" y="4508500"/>
                </a:cubicBezTo>
                <a:cubicBezTo>
                  <a:pt x="1239974" y="4766733"/>
                  <a:pt x="1261141" y="5090583"/>
                  <a:pt x="1208224" y="5334000"/>
                </a:cubicBezTo>
                <a:cubicBezTo>
                  <a:pt x="1155307" y="5577417"/>
                  <a:pt x="1021957" y="5818717"/>
                  <a:pt x="903424" y="5969000"/>
                </a:cubicBezTo>
                <a:cubicBezTo>
                  <a:pt x="784891" y="6119283"/>
                  <a:pt x="497024" y="6235700"/>
                  <a:pt x="497024" y="6235700"/>
                </a:cubicBezTo>
                <a:lnTo>
                  <a:pt x="497024" y="6235700"/>
                </a:lnTo>
              </a:path>
            </a:pathLst>
          </a:custGeom>
          <a:ln w="38100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58014" y="2048473"/>
            <a:ext cx="938795" cy="1005497"/>
          </a:xfrm>
          <a:custGeom>
            <a:avLst/>
            <a:gdLst>
              <a:gd name="connsiteX0" fmla="*/ 67986 w 938795"/>
              <a:gd name="connsiteY0" fmla="*/ 999527 h 1005497"/>
              <a:gd name="connsiteX1" fmla="*/ 470153 w 938795"/>
              <a:gd name="connsiteY1" fmla="*/ 770927 h 1005497"/>
              <a:gd name="connsiteX2" fmla="*/ 808819 w 938795"/>
              <a:gd name="connsiteY2" fmla="*/ 478827 h 1005497"/>
              <a:gd name="connsiteX3" fmla="*/ 927353 w 938795"/>
              <a:gd name="connsiteY3" fmla="*/ 203660 h 1005497"/>
              <a:gd name="connsiteX4" fmla="*/ 923119 w 938795"/>
              <a:gd name="connsiteY4" fmla="*/ 80894 h 1005497"/>
              <a:gd name="connsiteX5" fmla="*/ 829986 w 938795"/>
              <a:gd name="connsiteY5" fmla="*/ 460 h 1005497"/>
              <a:gd name="connsiteX6" fmla="*/ 554819 w 938795"/>
              <a:gd name="connsiteY6" fmla="*/ 51260 h 1005497"/>
              <a:gd name="connsiteX7" fmla="*/ 575986 w 938795"/>
              <a:gd name="connsiteY7" fmla="*/ 118994 h 1005497"/>
              <a:gd name="connsiteX8" fmla="*/ 804586 w 938795"/>
              <a:gd name="connsiteY8" fmla="*/ 76660 h 1005497"/>
              <a:gd name="connsiteX9" fmla="*/ 787653 w 938795"/>
              <a:gd name="connsiteY9" fmla="*/ 343360 h 1005497"/>
              <a:gd name="connsiteX10" fmla="*/ 317753 w 938795"/>
              <a:gd name="connsiteY10" fmla="*/ 753994 h 1005497"/>
              <a:gd name="connsiteX11" fmla="*/ 21419 w 938795"/>
              <a:gd name="connsiteY11" fmla="*/ 923327 h 1005497"/>
              <a:gd name="connsiteX12" fmla="*/ 67986 w 938795"/>
              <a:gd name="connsiteY12" fmla="*/ 999527 h 10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8795" h="1005497">
                <a:moveTo>
                  <a:pt x="67986" y="999527"/>
                </a:moveTo>
                <a:cubicBezTo>
                  <a:pt x="142775" y="974127"/>
                  <a:pt x="346681" y="857710"/>
                  <a:pt x="470153" y="770927"/>
                </a:cubicBezTo>
                <a:cubicBezTo>
                  <a:pt x="593625" y="684144"/>
                  <a:pt x="732619" y="573371"/>
                  <a:pt x="808819" y="478827"/>
                </a:cubicBezTo>
                <a:cubicBezTo>
                  <a:pt x="885019" y="384282"/>
                  <a:pt x="908303" y="269982"/>
                  <a:pt x="927353" y="203660"/>
                </a:cubicBezTo>
                <a:cubicBezTo>
                  <a:pt x="946403" y="137338"/>
                  <a:pt x="939347" y="114761"/>
                  <a:pt x="923119" y="80894"/>
                </a:cubicBezTo>
                <a:cubicBezTo>
                  <a:pt x="906891" y="47027"/>
                  <a:pt x="891369" y="5399"/>
                  <a:pt x="829986" y="460"/>
                </a:cubicBezTo>
                <a:cubicBezTo>
                  <a:pt x="768603" y="-4479"/>
                  <a:pt x="597152" y="31504"/>
                  <a:pt x="554819" y="51260"/>
                </a:cubicBezTo>
                <a:cubicBezTo>
                  <a:pt x="512486" y="71016"/>
                  <a:pt x="534358" y="114761"/>
                  <a:pt x="575986" y="118994"/>
                </a:cubicBezTo>
                <a:cubicBezTo>
                  <a:pt x="617614" y="123227"/>
                  <a:pt x="769308" y="39266"/>
                  <a:pt x="804586" y="76660"/>
                </a:cubicBezTo>
                <a:cubicBezTo>
                  <a:pt x="839864" y="114054"/>
                  <a:pt x="868792" y="230471"/>
                  <a:pt x="787653" y="343360"/>
                </a:cubicBezTo>
                <a:cubicBezTo>
                  <a:pt x="706514" y="456249"/>
                  <a:pt x="445459" y="657333"/>
                  <a:pt x="317753" y="753994"/>
                </a:cubicBezTo>
                <a:cubicBezTo>
                  <a:pt x="190047" y="850655"/>
                  <a:pt x="58813" y="883110"/>
                  <a:pt x="21419" y="923327"/>
                </a:cubicBezTo>
                <a:cubicBezTo>
                  <a:pt x="-15975" y="963544"/>
                  <a:pt x="-6803" y="1024927"/>
                  <a:pt x="67986" y="9995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34773" y="1799593"/>
            <a:ext cx="927826" cy="768678"/>
          </a:xfrm>
          <a:custGeom>
            <a:avLst/>
            <a:gdLst>
              <a:gd name="connsiteX0" fmla="*/ 38827 w 927826"/>
              <a:gd name="connsiteY0" fmla="*/ 765807 h 768678"/>
              <a:gd name="connsiteX1" fmla="*/ 424060 w 927826"/>
              <a:gd name="connsiteY1" fmla="*/ 579540 h 768678"/>
              <a:gd name="connsiteX2" fmla="*/ 741560 w 927826"/>
              <a:gd name="connsiteY2" fmla="*/ 346707 h 768678"/>
              <a:gd name="connsiteX3" fmla="*/ 906660 w 927826"/>
              <a:gd name="connsiteY3" fmla="*/ 143507 h 768678"/>
              <a:gd name="connsiteX4" fmla="*/ 902427 w 927826"/>
              <a:gd name="connsiteY4" fmla="*/ 50374 h 768678"/>
              <a:gd name="connsiteX5" fmla="*/ 694994 w 927826"/>
              <a:gd name="connsiteY5" fmla="*/ 3807 h 768678"/>
              <a:gd name="connsiteX6" fmla="*/ 479094 w 927826"/>
              <a:gd name="connsiteY6" fmla="*/ 8040 h 768678"/>
              <a:gd name="connsiteX7" fmla="*/ 440994 w 927826"/>
              <a:gd name="connsiteY7" fmla="*/ 50374 h 768678"/>
              <a:gd name="connsiteX8" fmla="*/ 703460 w 927826"/>
              <a:gd name="connsiteY8" fmla="*/ 80007 h 768678"/>
              <a:gd name="connsiteX9" fmla="*/ 817760 w 927826"/>
              <a:gd name="connsiteY9" fmla="*/ 113874 h 768678"/>
              <a:gd name="connsiteX10" fmla="*/ 589160 w 927826"/>
              <a:gd name="connsiteY10" fmla="*/ 350940 h 768678"/>
              <a:gd name="connsiteX11" fmla="*/ 140427 w 927826"/>
              <a:gd name="connsiteY11" fmla="*/ 643040 h 768678"/>
              <a:gd name="connsiteX12" fmla="*/ 21894 w 927826"/>
              <a:gd name="connsiteY12" fmla="*/ 689607 h 768678"/>
              <a:gd name="connsiteX13" fmla="*/ 38827 w 927826"/>
              <a:gd name="connsiteY13" fmla="*/ 765807 h 76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7826" h="768678">
                <a:moveTo>
                  <a:pt x="38827" y="765807"/>
                </a:moveTo>
                <a:cubicBezTo>
                  <a:pt x="105855" y="747462"/>
                  <a:pt x="306938" y="649390"/>
                  <a:pt x="424060" y="579540"/>
                </a:cubicBezTo>
                <a:cubicBezTo>
                  <a:pt x="541182" y="509690"/>
                  <a:pt x="661127" y="419379"/>
                  <a:pt x="741560" y="346707"/>
                </a:cubicBezTo>
                <a:cubicBezTo>
                  <a:pt x="821993" y="274035"/>
                  <a:pt x="879849" y="192896"/>
                  <a:pt x="906660" y="143507"/>
                </a:cubicBezTo>
                <a:cubicBezTo>
                  <a:pt x="933471" y="94118"/>
                  <a:pt x="937705" y="73657"/>
                  <a:pt x="902427" y="50374"/>
                </a:cubicBezTo>
                <a:cubicBezTo>
                  <a:pt x="867149" y="27091"/>
                  <a:pt x="765550" y="10863"/>
                  <a:pt x="694994" y="3807"/>
                </a:cubicBezTo>
                <a:cubicBezTo>
                  <a:pt x="624439" y="-3249"/>
                  <a:pt x="521427" y="279"/>
                  <a:pt x="479094" y="8040"/>
                </a:cubicBezTo>
                <a:cubicBezTo>
                  <a:pt x="436761" y="15801"/>
                  <a:pt x="403600" y="38379"/>
                  <a:pt x="440994" y="50374"/>
                </a:cubicBezTo>
                <a:cubicBezTo>
                  <a:pt x="478388" y="62368"/>
                  <a:pt x="640666" y="69424"/>
                  <a:pt x="703460" y="80007"/>
                </a:cubicBezTo>
                <a:cubicBezTo>
                  <a:pt x="766254" y="90590"/>
                  <a:pt x="836810" y="68718"/>
                  <a:pt x="817760" y="113874"/>
                </a:cubicBezTo>
                <a:cubicBezTo>
                  <a:pt x="798710" y="159029"/>
                  <a:pt x="702049" y="262746"/>
                  <a:pt x="589160" y="350940"/>
                </a:cubicBezTo>
                <a:cubicBezTo>
                  <a:pt x="476271" y="439134"/>
                  <a:pt x="234971" y="586596"/>
                  <a:pt x="140427" y="643040"/>
                </a:cubicBezTo>
                <a:cubicBezTo>
                  <a:pt x="45883" y="699484"/>
                  <a:pt x="34594" y="669851"/>
                  <a:pt x="21894" y="689607"/>
                </a:cubicBezTo>
                <a:cubicBezTo>
                  <a:pt x="9194" y="709363"/>
                  <a:pt x="-28201" y="784152"/>
                  <a:pt x="38827" y="7658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598448" y="778958"/>
            <a:ext cx="327167" cy="451192"/>
          </a:xfrm>
          <a:custGeom>
            <a:avLst/>
            <a:gdLst>
              <a:gd name="connsiteX0" fmla="*/ 160753 w 327167"/>
              <a:gd name="connsiteY0" fmla="*/ 9318 h 451192"/>
              <a:gd name="connsiteX1" fmla="*/ 327167 w 327167"/>
              <a:gd name="connsiteY1" fmla="*/ 114421 h 451192"/>
              <a:gd name="connsiteX2" fmla="*/ 160753 w 327167"/>
              <a:gd name="connsiteY2" fmla="*/ 429732 h 451192"/>
              <a:gd name="connsiteX3" fmla="*/ 73167 w 327167"/>
              <a:gd name="connsiteY3" fmla="*/ 412214 h 451192"/>
              <a:gd name="connsiteX4" fmla="*/ 3098 w 327167"/>
              <a:gd name="connsiteY4" fmla="*/ 324628 h 451192"/>
              <a:gd name="connsiteX5" fmla="*/ 160753 w 327167"/>
              <a:gd name="connsiteY5" fmla="*/ 9318 h 451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67" h="451192">
                <a:moveTo>
                  <a:pt x="160753" y="9318"/>
                </a:moveTo>
                <a:cubicBezTo>
                  <a:pt x="214764" y="-25716"/>
                  <a:pt x="327167" y="44352"/>
                  <a:pt x="327167" y="114421"/>
                </a:cubicBezTo>
                <a:cubicBezTo>
                  <a:pt x="327167" y="184490"/>
                  <a:pt x="203086" y="380100"/>
                  <a:pt x="160753" y="429732"/>
                </a:cubicBezTo>
                <a:cubicBezTo>
                  <a:pt x="118420" y="479364"/>
                  <a:pt x="99443" y="429731"/>
                  <a:pt x="73167" y="412214"/>
                </a:cubicBezTo>
                <a:cubicBezTo>
                  <a:pt x="46891" y="394697"/>
                  <a:pt x="-14419" y="391777"/>
                  <a:pt x="3098" y="324628"/>
                </a:cubicBezTo>
                <a:cubicBezTo>
                  <a:pt x="20615" y="257479"/>
                  <a:pt x="106742" y="44352"/>
                  <a:pt x="160753" y="931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69429" y="1179579"/>
            <a:ext cx="210944" cy="388916"/>
          </a:xfrm>
          <a:custGeom>
            <a:avLst/>
            <a:gdLst>
              <a:gd name="connsiteX0" fmla="*/ 738 w 210944"/>
              <a:gd name="connsiteY0" fmla="*/ 300628 h 388916"/>
              <a:gd name="connsiteX1" fmla="*/ 140875 w 210944"/>
              <a:gd name="connsiteY1" fmla="*/ 11593 h 388916"/>
              <a:gd name="connsiteX2" fmla="*/ 210944 w 210944"/>
              <a:gd name="connsiteY2" fmla="*/ 81662 h 388916"/>
              <a:gd name="connsiteX3" fmla="*/ 140875 w 210944"/>
              <a:gd name="connsiteY3" fmla="*/ 309387 h 388916"/>
              <a:gd name="connsiteX4" fmla="*/ 88324 w 210944"/>
              <a:gd name="connsiteY4" fmla="*/ 388214 h 388916"/>
              <a:gd name="connsiteX5" fmla="*/ 738 w 210944"/>
              <a:gd name="connsiteY5" fmla="*/ 300628 h 38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44" h="388916">
                <a:moveTo>
                  <a:pt x="738" y="300628"/>
                </a:moveTo>
                <a:cubicBezTo>
                  <a:pt x="9496" y="237858"/>
                  <a:pt x="105841" y="48087"/>
                  <a:pt x="140875" y="11593"/>
                </a:cubicBezTo>
                <a:cubicBezTo>
                  <a:pt x="175909" y="-24901"/>
                  <a:pt x="210944" y="32030"/>
                  <a:pt x="210944" y="81662"/>
                </a:cubicBezTo>
                <a:cubicBezTo>
                  <a:pt x="210944" y="131294"/>
                  <a:pt x="161312" y="258295"/>
                  <a:pt x="140875" y="309387"/>
                </a:cubicBezTo>
                <a:cubicBezTo>
                  <a:pt x="120438" y="360479"/>
                  <a:pt x="113140" y="382375"/>
                  <a:pt x="88324" y="388214"/>
                </a:cubicBezTo>
                <a:cubicBezTo>
                  <a:pt x="63508" y="394053"/>
                  <a:pt x="-8020" y="363398"/>
                  <a:pt x="738" y="30062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365451" y="1546325"/>
            <a:ext cx="196475" cy="370092"/>
          </a:xfrm>
          <a:custGeom>
            <a:avLst/>
            <a:gdLst>
              <a:gd name="connsiteX0" fmla="*/ 50 w 196475"/>
              <a:gd name="connsiteY0" fmla="*/ 326925 h 370092"/>
              <a:gd name="connsiteX1" fmla="*/ 95300 w 196475"/>
              <a:gd name="connsiteY1" fmla="*/ 345975 h 370092"/>
              <a:gd name="connsiteX2" fmla="*/ 190550 w 196475"/>
              <a:gd name="connsiteY2" fmla="*/ 123725 h 370092"/>
              <a:gd name="connsiteX3" fmla="*/ 177850 w 196475"/>
              <a:gd name="connsiteY3" fmla="*/ 53875 h 370092"/>
              <a:gd name="connsiteX4" fmla="*/ 108000 w 196475"/>
              <a:gd name="connsiteY4" fmla="*/ 15775 h 370092"/>
              <a:gd name="connsiteX5" fmla="*/ 50 w 196475"/>
              <a:gd name="connsiteY5" fmla="*/ 326925 h 37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475" h="370092">
                <a:moveTo>
                  <a:pt x="50" y="326925"/>
                </a:moveTo>
                <a:cubicBezTo>
                  <a:pt x="-2067" y="381958"/>
                  <a:pt x="63550" y="379842"/>
                  <a:pt x="95300" y="345975"/>
                </a:cubicBezTo>
                <a:cubicBezTo>
                  <a:pt x="127050" y="312108"/>
                  <a:pt x="176792" y="172408"/>
                  <a:pt x="190550" y="123725"/>
                </a:cubicBezTo>
                <a:cubicBezTo>
                  <a:pt x="204308" y="75042"/>
                  <a:pt x="191608" y="71867"/>
                  <a:pt x="177850" y="53875"/>
                </a:cubicBezTo>
                <a:cubicBezTo>
                  <a:pt x="164092" y="35883"/>
                  <a:pt x="135517" y="-29733"/>
                  <a:pt x="108000" y="15775"/>
                </a:cubicBezTo>
                <a:cubicBezTo>
                  <a:pt x="80483" y="61283"/>
                  <a:pt x="2167" y="271892"/>
                  <a:pt x="50" y="32692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63753" y="1930796"/>
            <a:ext cx="166575" cy="383893"/>
          </a:xfrm>
          <a:custGeom>
            <a:avLst/>
            <a:gdLst>
              <a:gd name="connsiteX0" fmla="*/ 89048 w 166575"/>
              <a:gd name="connsiteY0" fmla="*/ 5954 h 383893"/>
              <a:gd name="connsiteX1" fmla="*/ 165248 w 166575"/>
              <a:gd name="connsiteY1" fmla="*/ 44054 h 383893"/>
              <a:gd name="connsiteX2" fmla="*/ 133498 w 166575"/>
              <a:gd name="connsiteY2" fmla="*/ 228204 h 383893"/>
              <a:gd name="connsiteX3" fmla="*/ 82698 w 166575"/>
              <a:gd name="connsiteY3" fmla="*/ 367904 h 383893"/>
              <a:gd name="connsiteX4" fmla="*/ 148 w 166575"/>
              <a:gd name="connsiteY4" fmla="*/ 355204 h 383893"/>
              <a:gd name="connsiteX5" fmla="*/ 63648 w 166575"/>
              <a:gd name="connsiteY5" fmla="*/ 139304 h 383893"/>
              <a:gd name="connsiteX6" fmla="*/ 89048 w 166575"/>
              <a:gd name="connsiteY6" fmla="*/ 5954 h 38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575" h="383893">
                <a:moveTo>
                  <a:pt x="89048" y="5954"/>
                </a:moveTo>
                <a:cubicBezTo>
                  <a:pt x="105981" y="-9921"/>
                  <a:pt x="157840" y="7012"/>
                  <a:pt x="165248" y="44054"/>
                </a:cubicBezTo>
                <a:cubicBezTo>
                  <a:pt x="172656" y="81096"/>
                  <a:pt x="147256" y="174229"/>
                  <a:pt x="133498" y="228204"/>
                </a:cubicBezTo>
                <a:cubicBezTo>
                  <a:pt x="119740" y="282179"/>
                  <a:pt x="104923" y="346737"/>
                  <a:pt x="82698" y="367904"/>
                </a:cubicBezTo>
                <a:cubicBezTo>
                  <a:pt x="60473" y="389071"/>
                  <a:pt x="3323" y="393304"/>
                  <a:pt x="148" y="355204"/>
                </a:cubicBezTo>
                <a:cubicBezTo>
                  <a:pt x="-3027" y="317104"/>
                  <a:pt x="45656" y="194337"/>
                  <a:pt x="63648" y="139304"/>
                </a:cubicBezTo>
                <a:cubicBezTo>
                  <a:pt x="81640" y="84271"/>
                  <a:pt x="72115" y="21829"/>
                  <a:pt x="89048" y="595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221149" y="2324459"/>
            <a:ext cx="119878" cy="196132"/>
          </a:xfrm>
          <a:custGeom>
            <a:avLst/>
            <a:gdLst>
              <a:gd name="connsiteX0" fmla="*/ 23702 w 119878"/>
              <a:gd name="connsiteY0" fmla="*/ 5991 h 196132"/>
              <a:gd name="connsiteX1" fmla="*/ 4652 w 119878"/>
              <a:gd name="connsiteY1" fmla="*/ 152041 h 196132"/>
              <a:gd name="connsiteX2" fmla="*/ 93552 w 119878"/>
              <a:gd name="connsiteY2" fmla="*/ 190141 h 196132"/>
              <a:gd name="connsiteX3" fmla="*/ 118952 w 119878"/>
              <a:gd name="connsiteY3" fmla="*/ 44091 h 196132"/>
              <a:gd name="connsiteX4" fmla="*/ 23702 w 119878"/>
              <a:gd name="connsiteY4" fmla="*/ 5991 h 19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878" h="196132">
                <a:moveTo>
                  <a:pt x="23702" y="5991"/>
                </a:moveTo>
                <a:cubicBezTo>
                  <a:pt x="4652" y="23983"/>
                  <a:pt x="-6990" y="121349"/>
                  <a:pt x="4652" y="152041"/>
                </a:cubicBezTo>
                <a:cubicBezTo>
                  <a:pt x="16294" y="182733"/>
                  <a:pt x="74502" y="208133"/>
                  <a:pt x="93552" y="190141"/>
                </a:cubicBezTo>
                <a:cubicBezTo>
                  <a:pt x="112602" y="172149"/>
                  <a:pt x="123185" y="74783"/>
                  <a:pt x="118952" y="44091"/>
                </a:cubicBezTo>
                <a:cubicBezTo>
                  <a:pt x="114719" y="13399"/>
                  <a:pt x="42752" y="-12001"/>
                  <a:pt x="23702" y="599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929695" y="809086"/>
            <a:ext cx="785402" cy="137309"/>
          </a:xfrm>
          <a:custGeom>
            <a:avLst/>
            <a:gdLst>
              <a:gd name="connsiteX0" fmla="*/ 45406 w 785402"/>
              <a:gd name="connsiteY0" fmla="*/ 3714 h 137309"/>
              <a:gd name="connsiteX1" fmla="*/ 956 w 785402"/>
              <a:gd name="connsiteY1" fmla="*/ 48164 h 137309"/>
              <a:gd name="connsiteX2" fmla="*/ 83506 w 785402"/>
              <a:gd name="connsiteY2" fmla="*/ 92614 h 137309"/>
              <a:gd name="connsiteX3" fmla="*/ 445456 w 785402"/>
              <a:gd name="connsiteY3" fmla="*/ 137064 h 137309"/>
              <a:gd name="connsiteX4" fmla="*/ 743906 w 785402"/>
              <a:gd name="connsiteY4" fmla="*/ 105314 h 137309"/>
              <a:gd name="connsiteX5" fmla="*/ 756606 w 785402"/>
              <a:gd name="connsiteY5" fmla="*/ 3714 h 137309"/>
              <a:gd name="connsiteX6" fmla="*/ 496256 w 785402"/>
              <a:gd name="connsiteY6" fmla="*/ 22764 h 137309"/>
              <a:gd name="connsiteX7" fmla="*/ 147006 w 785402"/>
              <a:gd name="connsiteY7" fmla="*/ 29114 h 137309"/>
              <a:gd name="connsiteX8" fmla="*/ 45406 w 785402"/>
              <a:gd name="connsiteY8" fmla="*/ 3714 h 1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402" h="137309">
                <a:moveTo>
                  <a:pt x="45406" y="3714"/>
                </a:moveTo>
                <a:cubicBezTo>
                  <a:pt x="21064" y="6889"/>
                  <a:pt x="-5394" y="33347"/>
                  <a:pt x="956" y="48164"/>
                </a:cubicBezTo>
                <a:cubicBezTo>
                  <a:pt x="7306" y="62981"/>
                  <a:pt x="9423" y="77797"/>
                  <a:pt x="83506" y="92614"/>
                </a:cubicBezTo>
                <a:cubicBezTo>
                  <a:pt x="157589" y="107431"/>
                  <a:pt x="335389" y="134947"/>
                  <a:pt x="445456" y="137064"/>
                </a:cubicBezTo>
                <a:cubicBezTo>
                  <a:pt x="555523" y="139181"/>
                  <a:pt x="692048" y="127539"/>
                  <a:pt x="743906" y="105314"/>
                </a:cubicBezTo>
                <a:cubicBezTo>
                  <a:pt x="795764" y="83089"/>
                  <a:pt x="797881" y="17472"/>
                  <a:pt x="756606" y="3714"/>
                </a:cubicBezTo>
                <a:cubicBezTo>
                  <a:pt x="715331" y="-10044"/>
                  <a:pt x="597856" y="18531"/>
                  <a:pt x="496256" y="22764"/>
                </a:cubicBezTo>
                <a:cubicBezTo>
                  <a:pt x="394656" y="26997"/>
                  <a:pt x="220031" y="33347"/>
                  <a:pt x="147006" y="29114"/>
                </a:cubicBezTo>
                <a:cubicBezTo>
                  <a:pt x="73981" y="24881"/>
                  <a:pt x="69748" y="539"/>
                  <a:pt x="45406" y="3714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656790" y="1279608"/>
            <a:ext cx="1051357" cy="359619"/>
          </a:xfrm>
          <a:custGeom>
            <a:avLst/>
            <a:gdLst>
              <a:gd name="connsiteX0" fmla="*/ 38911 w 1051357"/>
              <a:gd name="connsiteY0" fmla="*/ 9442 h 359619"/>
              <a:gd name="connsiteX1" fmla="*/ 32561 w 1051357"/>
              <a:gd name="connsiteY1" fmla="*/ 66592 h 359619"/>
              <a:gd name="connsiteX2" fmla="*/ 299261 w 1051357"/>
              <a:gd name="connsiteY2" fmla="*/ 276142 h 359619"/>
              <a:gd name="connsiteX3" fmla="*/ 667561 w 1051357"/>
              <a:gd name="connsiteY3" fmla="*/ 358692 h 359619"/>
              <a:gd name="connsiteX4" fmla="*/ 1016811 w 1051357"/>
              <a:gd name="connsiteY4" fmla="*/ 314242 h 359619"/>
              <a:gd name="connsiteX5" fmla="*/ 1004111 w 1051357"/>
              <a:gd name="connsiteY5" fmla="*/ 218992 h 359619"/>
              <a:gd name="connsiteX6" fmla="*/ 712011 w 1051357"/>
              <a:gd name="connsiteY6" fmla="*/ 288842 h 359619"/>
              <a:gd name="connsiteX7" fmla="*/ 343711 w 1051357"/>
              <a:gd name="connsiteY7" fmla="*/ 238042 h 359619"/>
              <a:gd name="connsiteX8" fmla="*/ 38911 w 1051357"/>
              <a:gd name="connsiteY8" fmla="*/ 9442 h 3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357" h="359619">
                <a:moveTo>
                  <a:pt x="38911" y="9442"/>
                </a:moveTo>
                <a:cubicBezTo>
                  <a:pt x="-12947" y="-19133"/>
                  <a:pt x="-10831" y="22142"/>
                  <a:pt x="32561" y="66592"/>
                </a:cubicBezTo>
                <a:cubicBezTo>
                  <a:pt x="75953" y="111042"/>
                  <a:pt x="193428" y="227459"/>
                  <a:pt x="299261" y="276142"/>
                </a:cubicBezTo>
                <a:cubicBezTo>
                  <a:pt x="405094" y="324825"/>
                  <a:pt x="547969" y="352342"/>
                  <a:pt x="667561" y="358692"/>
                </a:cubicBezTo>
                <a:cubicBezTo>
                  <a:pt x="787153" y="365042"/>
                  <a:pt x="960719" y="337525"/>
                  <a:pt x="1016811" y="314242"/>
                </a:cubicBezTo>
                <a:cubicBezTo>
                  <a:pt x="1072903" y="290959"/>
                  <a:pt x="1054911" y="223225"/>
                  <a:pt x="1004111" y="218992"/>
                </a:cubicBezTo>
                <a:cubicBezTo>
                  <a:pt x="953311" y="214759"/>
                  <a:pt x="822078" y="285667"/>
                  <a:pt x="712011" y="288842"/>
                </a:cubicBezTo>
                <a:cubicBezTo>
                  <a:pt x="601944" y="292017"/>
                  <a:pt x="450603" y="282492"/>
                  <a:pt x="343711" y="238042"/>
                </a:cubicBezTo>
                <a:cubicBezTo>
                  <a:pt x="236819" y="193592"/>
                  <a:pt x="90769" y="38017"/>
                  <a:pt x="38911" y="944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47335" y="1560917"/>
            <a:ext cx="1102612" cy="712427"/>
          </a:xfrm>
          <a:custGeom>
            <a:avLst/>
            <a:gdLst>
              <a:gd name="connsiteX0" fmla="*/ 34066 w 1102612"/>
              <a:gd name="connsiteY0" fmla="*/ 20233 h 712427"/>
              <a:gd name="connsiteX1" fmla="*/ 288066 w 1102612"/>
              <a:gd name="connsiteY1" fmla="*/ 401233 h 712427"/>
              <a:gd name="connsiteX2" fmla="*/ 592866 w 1102612"/>
              <a:gd name="connsiteY2" fmla="*/ 591733 h 712427"/>
              <a:gd name="connsiteX3" fmla="*/ 954816 w 1102612"/>
              <a:gd name="connsiteY3" fmla="*/ 598083 h 712427"/>
              <a:gd name="connsiteX4" fmla="*/ 1075466 w 1102612"/>
              <a:gd name="connsiteY4" fmla="*/ 585383 h 712427"/>
              <a:gd name="connsiteX5" fmla="*/ 1081816 w 1102612"/>
              <a:gd name="connsiteY5" fmla="*/ 674283 h 712427"/>
              <a:gd name="connsiteX6" fmla="*/ 840516 w 1102612"/>
              <a:gd name="connsiteY6" fmla="*/ 712383 h 712427"/>
              <a:gd name="connsiteX7" fmla="*/ 611916 w 1102612"/>
              <a:gd name="connsiteY7" fmla="*/ 667933 h 712427"/>
              <a:gd name="connsiteX8" fmla="*/ 364266 w 1102612"/>
              <a:gd name="connsiteY8" fmla="*/ 547283 h 712427"/>
              <a:gd name="connsiteX9" fmla="*/ 84866 w 1102612"/>
              <a:gd name="connsiteY9" fmla="*/ 217083 h 712427"/>
              <a:gd name="connsiteX10" fmla="*/ 8666 w 1102612"/>
              <a:gd name="connsiteY10" fmla="*/ 71033 h 712427"/>
              <a:gd name="connsiteX11" fmla="*/ 34066 w 1102612"/>
              <a:gd name="connsiteY11" fmla="*/ 20233 h 71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2612" h="712427">
                <a:moveTo>
                  <a:pt x="34066" y="20233"/>
                </a:moveTo>
                <a:cubicBezTo>
                  <a:pt x="80633" y="75266"/>
                  <a:pt x="194933" y="305983"/>
                  <a:pt x="288066" y="401233"/>
                </a:cubicBezTo>
                <a:cubicBezTo>
                  <a:pt x="381199" y="496483"/>
                  <a:pt x="481741" y="558925"/>
                  <a:pt x="592866" y="591733"/>
                </a:cubicBezTo>
                <a:cubicBezTo>
                  <a:pt x="703991" y="624541"/>
                  <a:pt x="874383" y="599141"/>
                  <a:pt x="954816" y="598083"/>
                </a:cubicBezTo>
                <a:cubicBezTo>
                  <a:pt x="1035249" y="597025"/>
                  <a:pt x="1054299" y="572683"/>
                  <a:pt x="1075466" y="585383"/>
                </a:cubicBezTo>
                <a:cubicBezTo>
                  <a:pt x="1096633" y="598083"/>
                  <a:pt x="1120974" y="653116"/>
                  <a:pt x="1081816" y="674283"/>
                </a:cubicBezTo>
                <a:cubicBezTo>
                  <a:pt x="1042658" y="695450"/>
                  <a:pt x="918833" y="713441"/>
                  <a:pt x="840516" y="712383"/>
                </a:cubicBezTo>
                <a:cubicBezTo>
                  <a:pt x="762199" y="711325"/>
                  <a:pt x="691291" y="695450"/>
                  <a:pt x="611916" y="667933"/>
                </a:cubicBezTo>
                <a:cubicBezTo>
                  <a:pt x="532541" y="640416"/>
                  <a:pt x="452108" y="622425"/>
                  <a:pt x="364266" y="547283"/>
                </a:cubicBezTo>
                <a:cubicBezTo>
                  <a:pt x="276424" y="472141"/>
                  <a:pt x="144133" y="296458"/>
                  <a:pt x="84866" y="217083"/>
                </a:cubicBezTo>
                <a:cubicBezTo>
                  <a:pt x="25599" y="137708"/>
                  <a:pt x="18191" y="105958"/>
                  <a:pt x="8666" y="71033"/>
                </a:cubicBezTo>
                <a:cubicBezTo>
                  <a:pt x="-859" y="36108"/>
                  <a:pt x="-12501" y="-34800"/>
                  <a:pt x="34066" y="2023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790466" y="412515"/>
            <a:ext cx="482696" cy="406706"/>
          </a:xfrm>
          <a:custGeom>
            <a:avLst/>
            <a:gdLst>
              <a:gd name="connsiteX0" fmla="*/ 485 w 482696"/>
              <a:gd name="connsiteY0" fmla="*/ 324085 h 406706"/>
              <a:gd name="connsiteX1" fmla="*/ 114785 w 482696"/>
              <a:gd name="connsiteY1" fmla="*/ 171685 h 406706"/>
              <a:gd name="connsiteX2" fmla="*/ 108435 w 482696"/>
              <a:gd name="connsiteY2" fmla="*/ 235 h 406706"/>
              <a:gd name="connsiteX3" fmla="*/ 476735 w 482696"/>
              <a:gd name="connsiteY3" fmla="*/ 209785 h 406706"/>
              <a:gd name="connsiteX4" fmla="*/ 324335 w 482696"/>
              <a:gd name="connsiteY4" fmla="*/ 317735 h 406706"/>
              <a:gd name="connsiteX5" fmla="*/ 165585 w 482696"/>
              <a:gd name="connsiteY5" fmla="*/ 406635 h 406706"/>
              <a:gd name="connsiteX6" fmla="*/ 485 w 482696"/>
              <a:gd name="connsiteY6" fmla="*/ 324085 h 40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2696" h="406706">
                <a:moveTo>
                  <a:pt x="485" y="324085"/>
                </a:moveTo>
                <a:cubicBezTo>
                  <a:pt x="-7982" y="284927"/>
                  <a:pt x="96793" y="225660"/>
                  <a:pt x="114785" y="171685"/>
                </a:cubicBezTo>
                <a:cubicBezTo>
                  <a:pt x="132777" y="117710"/>
                  <a:pt x="48110" y="-6115"/>
                  <a:pt x="108435" y="235"/>
                </a:cubicBezTo>
                <a:cubicBezTo>
                  <a:pt x="168760" y="6585"/>
                  <a:pt x="440752" y="156868"/>
                  <a:pt x="476735" y="209785"/>
                </a:cubicBezTo>
                <a:cubicBezTo>
                  <a:pt x="512718" y="262702"/>
                  <a:pt x="376193" y="284927"/>
                  <a:pt x="324335" y="317735"/>
                </a:cubicBezTo>
                <a:cubicBezTo>
                  <a:pt x="272477" y="350543"/>
                  <a:pt x="216385" y="404518"/>
                  <a:pt x="165585" y="406635"/>
                </a:cubicBezTo>
                <a:cubicBezTo>
                  <a:pt x="114785" y="408752"/>
                  <a:pt x="8952" y="363243"/>
                  <a:pt x="485" y="324085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438702" y="1947388"/>
            <a:ext cx="1159473" cy="851733"/>
          </a:xfrm>
          <a:custGeom>
            <a:avLst/>
            <a:gdLst>
              <a:gd name="connsiteX0" fmla="*/ 15699 w 1159473"/>
              <a:gd name="connsiteY0" fmla="*/ 2062 h 851733"/>
              <a:gd name="connsiteX1" fmla="*/ 85549 w 1159473"/>
              <a:gd name="connsiteY1" fmla="*/ 237012 h 851733"/>
              <a:gd name="connsiteX2" fmla="*/ 276049 w 1159473"/>
              <a:gd name="connsiteY2" fmla="*/ 586262 h 851733"/>
              <a:gd name="connsiteX3" fmla="*/ 510999 w 1159473"/>
              <a:gd name="connsiteY3" fmla="*/ 764062 h 851733"/>
              <a:gd name="connsiteX4" fmla="*/ 911049 w 1159473"/>
              <a:gd name="connsiteY4" fmla="*/ 668812 h 851733"/>
              <a:gd name="connsiteX5" fmla="*/ 1120599 w 1159473"/>
              <a:gd name="connsiteY5" fmla="*/ 586262 h 851733"/>
              <a:gd name="connsiteX6" fmla="*/ 1145999 w 1159473"/>
              <a:gd name="connsiteY6" fmla="*/ 656112 h 851733"/>
              <a:gd name="connsiteX7" fmla="*/ 968199 w 1159473"/>
              <a:gd name="connsiteY7" fmla="*/ 745012 h 851733"/>
              <a:gd name="connsiteX8" fmla="*/ 809449 w 1159473"/>
              <a:gd name="connsiteY8" fmla="*/ 814862 h 851733"/>
              <a:gd name="connsiteX9" fmla="*/ 472899 w 1159473"/>
              <a:gd name="connsiteY9" fmla="*/ 833912 h 851733"/>
              <a:gd name="connsiteX10" fmla="*/ 168099 w 1159473"/>
              <a:gd name="connsiteY10" fmla="*/ 554512 h 851733"/>
              <a:gd name="connsiteX11" fmla="*/ 15699 w 1159473"/>
              <a:gd name="connsiteY11" fmla="*/ 148112 h 851733"/>
              <a:gd name="connsiteX12" fmla="*/ 15699 w 1159473"/>
              <a:gd name="connsiteY12" fmla="*/ 2062 h 851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59473" h="851733">
                <a:moveTo>
                  <a:pt x="15699" y="2062"/>
                </a:moveTo>
                <a:cubicBezTo>
                  <a:pt x="27341" y="16878"/>
                  <a:pt x="42157" y="139645"/>
                  <a:pt x="85549" y="237012"/>
                </a:cubicBezTo>
                <a:cubicBezTo>
                  <a:pt x="128941" y="334379"/>
                  <a:pt x="205141" y="498420"/>
                  <a:pt x="276049" y="586262"/>
                </a:cubicBezTo>
                <a:cubicBezTo>
                  <a:pt x="346957" y="674104"/>
                  <a:pt x="405166" y="750304"/>
                  <a:pt x="510999" y="764062"/>
                </a:cubicBezTo>
                <a:cubicBezTo>
                  <a:pt x="616832" y="777820"/>
                  <a:pt x="809449" y="698445"/>
                  <a:pt x="911049" y="668812"/>
                </a:cubicBezTo>
                <a:cubicBezTo>
                  <a:pt x="1012649" y="639179"/>
                  <a:pt x="1081441" y="588379"/>
                  <a:pt x="1120599" y="586262"/>
                </a:cubicBezTo>
                <a:cubicBezTo>
                  <a:pt x="1159757" y="584145"/>
                  <a:pt x="1171399" y="629654"/>
                  <a:pt x="1145999" y="656112"/>
                </a:cubicBezTo>
                <a:cubicBezTo>
                  <a:pt x="1120599" y="682570"/>
                  <a:pt x="1024290" y="718554"/>
                  <a:pt x="968199" y="745012"/>
                </a:cubicBezTo>
                <a:cubicBezTo>
                  <a:pt x="912108" y="771470"/>
                  <a:pt x="891999" y="800045"/>
                  <a:pt x="809449" y="814862"/>
                </a:cubicBezTo>
                <a:cubicBezTo>
                  <a:pt x="726899" y="829679"/>
                  <a:pt x="579791" y="877304"/>
                  <a:pt x="472899" y="833912"/>
                </a:cubicBezTo>
                <a:cubicBezTo>
                  <a:pt x="366007" y="790520"/>
                  <a:pt x="244299" y="668812"/>
                  <a:pt x="168099" y="554512"/>
                </a:cubicBezTo>
                <a:cubicBezTo>
                  <a:pt x="91899" y="440212"/>
                  <a:pt x="44274" y="242304"/>
                  <a:pt x="15699" y="148112"/>
                </a:cubicBezTo>
                <a:cubicBezTo>
                  <a:pt x="-12876" y="53920"/>
                  <a:pt x="4057" y="-12754"/>
                  <a:pt x="15699" y="2062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338906" y="2336164"/>
            <a:ext cx="1396550" cy="923737"/>
          </a:xfrm>
          <a:custGeom>
            <a:avLst/>
            <a:gdLst>
              <a:gd name="connsiteX0" fmla="*/ 7545 w 1396550"/>
              <a:gd name="connsiteY0" fmla="*/ 636 h 923737"/>
              <a:gd name="connsiteX1" fmla="*/ 109145 w 1396550"/>
              <a:gd name="connsiteY1" fmla="*/ 114936 h 923737"/>
              <a:gd name="connsiteX2" fmla="*/ 217095 w 1396550"/>
              <a:gd name="connsiteY2" fmla="*/ 362586 h 923737"/>
              <a:gd name="connsiteX3" fmla="*/ 407595 w 1396550"/>
              <a:gd name="connsiteY3" fmla="*/ 686436 h 923737"/>
              <a:gd name="connsiteX4" fmla="*/ 712395 w 1396550"/>
              <a:gd name="connsiteY4" fmla="*/ 819786 h 923737"/>
              <a:gd name="connsiteX5" fmla="*/ 1074345 w 1396550"/>
              <a:gd name="connsiteY5" fmla="*/ 775336 h 923737"/>
              <a:gd name="connsiteX6" fmla="*/ 1334695 w 1396550"/>
              <a:gd name="connsiteY6" fmla="*/ 661036 h 923737"/>
              <a:gd name="connsiteX7" fmla="*/ 1372795 w 1396550"/>
              <a:gd name="connsiteY7" fmla="*/ 756286 h 923737"/>
              <a:gd name="connsiteX8" fmla="*/ 1029895 w 1396550"/>
              <a:gd name="connsiteY8" fmla="*/ 915036 h 923737"/>
              <a:gd name="connsiteX9" fmla="*/ 610795 w 1396550"/>
              <a:gd name="connsiteY9" fmla="*/ 883286 h 923737"/>
              <a:gd name="connsiteX10" fmla="*/ 331395 w 1396550"/>
              <a:gd name="connsiteY10" fmla="*/ 718186 h 923737"/>
              <a:gd name="connsiteX11" fmla="*/ 185345 w 1396550"/>
              <a:gd name="connsiteY11" fmla="*/ 407036 h 923737"/>
              <a:gd name="connsiteX12" fmla="*/ 109145 w 1396550"/>
              <a:gd name="connsiteY12" fmla="*/ 248286 h 923737"/>
              <a:gd name="connsiteX13" fmla="*/ 20245 w 1396550"/>
              <a:gd name="connsiteY13" fmla="*/ 76836 h 923737"/>
              <a:gd name="connsiteX14" fmla="*/ 7545 w 1396550"/>
              <a:gd name="connsiteY14" fmla="*/ 636 h 92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6550" h="923737">
                <a:moveTo>
                  <a:pt x="7545" y="636"/>
                </a:moveTo>
                <a:cubicBezTo>
                  <a:pt x="22362" y="6986"/>
                  <a:pt x="74220" y="54611"/>
                  <a:pt x="109145" y="114936"/>
                </a:cubicBezTo>
                <a:cubicBezTo>
                  <a:pt x="144070" y="175261"/>
                  <a:pt x="167353" y="267336"/>
                  <a:pt x="217095" y="362586"/>
                </a:cubicBezTo>
                <a:cubicBezTo>
                  <a:pt x="266837" y="457836"/>
                  <a:pt x="325045" y="610236"/>
                  <a:pt x="407595" y="686436"/>
                </a:cubicBezTo>
                <a:cubicBezTo>
                  <a:pt x="490145" y="762636"/>
                  <a:pt x="601270" y="804969"/>
                  <a:pt x="712395" y="819786"/>
                </a:cubicBezTo>
                <a:cubicBezTo>
                  <a:pt x="823520" y="834603"/>
                  <a:pt x="970628" y="801794"/>
                  <a:pt x="1074345" y="775336"/>
                </a:cubicBezTo>
                <a:cubicBezTo>
                  <a:pt x="1178062" y="748878"/>
                  <a:pt x="1284953" y="664211"/>
                  <a:pt x="1334695" y="661036"/>
                </a:cubicBezTo>
                <a:cubicBezTo>
                  <a:pt x="1384437" y="657861"/>
                  <a:pt x="1423595" y="713953"/>
                  <a:pt x="1372795" y="756286"/>
                </a:cubicBezTo>
                <a:cubicBezTo>
                  <a:pt x="1321995" y="798619"/>
                  <a:pt x="1156895" y="893869"/>
                  <a:pt x="1029895" y="915036"/>
                </a:cubicBezTo>
                <a:cubicBezTo>
                  <a:pt x="902895" y="936203"/>
                  <a:pt x="727212" y="916094"/>
                  <a:pt x="610795" y="883286"/>
                </a:cubicBezTo>
                <a:cubicBezTo>
                  <a:pt x="494378" y="850478"/>
                  <a:pt x="402303" y="797561"/>
                  <a:pt x="331395" y="718186"/>
                </a:cubicBezTo>
                <a:cubicBezTo>
                  <a:pt x="260487" y="638811"/>
                  <a:pt x="222387" y="485353"/>
                  <a:pt x="185345" y="407036"/>
                </a:cubicBezTo>
                <a:cubicBezTo>
                  <a:pt x="148303" y="328719"/>
                  <a:pt x="136662" y="303319"/>
                  <a:pt x="109145" y="248286"/>
                </a:cubicBezTo>
                <a:cubicBezTo>
                  <a:pt x="81628" y="193253"/>
                  <a:pt x="39295" y="117053"/>
                  <a:pt x="20245" y="76836"/>
                </a:cubicBezTo>
                <a:cubicBezTo>
                  <a:pt x="1195" y="36619"/>
                  <a:pt x="-7272" y="-5714"/>
                  <a:pt x="7545" y="63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2335" y="2862834"/>
            <a:ext cx="1769106" cy="1515906"/>
          </a:xfrm>
          <a:custGeom>
            <a:avLst/>
            <a:gdLst>
              <a:gd name="connsiteX0" fmla="*/ 29816 w 1769106"/>
              <a:gd name="connsiteY0" fmla="*/ 13716 h 1515906"/>
              <a:gd name="connsiteX1" fmla="*/ 112366 w 1769106"/>
              <a:gd name="connsiteY1" fmla="*/ 426466 h 1515906"/>
              <a:gd name="connsiteX2" fmla="*/ 239366 w 1769106"/>
              <a:gd name="connsiteY2" fmla="*/ 813816 h 1515906"/>
              <a:gd name="connsiteX3" fmla="*/ 480666 w 1769106"/>
              <a:gd name="connsiteY3" fmla="*/ 1220216 h 1515906"/>
              <a:gd name="connsiteX4" fmla="*/ 747366 w 1769106"/>
              <a:gd name="connsiteY4" fmla="*/ 1391666 h 1515906"/>
              <a:gd name="connsiteX5" fmla="*/ 1083916 w 1769106"/>
              <a:gd name="connsiteY5" fmla="*/ 1455166 h 1515906"/>
              <a:gd name="connsiteX6" fmla="*/ 1687166 w 1769106"/>
              <a:gd name="connsiteY6" fmla="*/ 1271016 h 1515906"/>
              <a:gd name="connsiteX7" fmla="*/ 1750666 w 1769106"/>
              <a:gd name="connsiteY7" fmla="*/ 1340866 h 1515906"/>
              <a:gd name="connsiteX8" fmla="*/ 1566516 w 1769106"/>
              <a:gd name="connsiteY8" fmla="*/ 1436116 h 1515906"/>
              <a:gd name="connsiteX9" fmla="*/ 1261716 w 1769106"/>
              <a:gd name="connsiteY9" fmla="*/ 1505966 h 1515906"/>
              <a:gd name="connsiteX10" fmla="*/ 785466 w 1769106"/>
              <a:gd name="connsiteY10" fmla="*/ 1486916 h 1515906"/>
              <a:gd name="connsiteX11" fmla="*/ 429866 w 1769106"/>
              <a:gd name="connsiteY11" fmla="*/ 1245616 h 1515906"/>
              <a:gd name="connsiteX12" fmla="*/ 252066 w 1769106"/>
              <a:gd name="connsiteY12" fmla="*/ 985266 h 1515906"/>
              <a:gd name="connsiteX13" fmla="*/ 93316 w 1769106"/>
              <a:gd name="connsiteY13" fmla="*/ 585216 h 1515906"/>
              <a:gd name="connsiteX14" fmla="*/ 4416 w 1769106"/>
              <a:gd name="connsiteY14" fmla="*/ 140716 h 1515906"/>
              <a:gd name="connsiteX15" fmla="*/ 29816 w 1769106"/>
              <a:gd name="connsiteY15" fmla="*/ 13716 h 151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106" h="1515906">
                <a:moveTo>
                  <a:pt x="29816" y="13716"/>
                </a:moveTo>
                <a:cubicBezTo>
                  <a:pt x="47808" y="61341"/>
                  <a:pt x="77441" y="293116"/>
                  <a:pt x="112366" y="426466"/>
                </a:cubicBezTo>
                <a:cubicBezTo>
                  <a:pt x="147291" y="559816"/>
                  <a:pt x="177983" y="681524"/>
                  <a:pt x="239366" y="813816"/>
                </a:cubicBezTo>
                <a:cubicBezTo>
                  <a:pt x="300749" y="946108"/>
                  <a:pt x="395999" y="1123908"/>
                  <a:pt x="480666" y="1220216"/>
                </a:cubicBezTo>
                <a:cubicBezTo>
                  <a:pt x="565333" y="1316524"/>
                  <a:pt x="646824" y="1352508"/>
                  <a:pt x="747366" y="1391666"/>
                </a:cubicBezTo>
                <a:cubicBezTo>
                  <a:pt x="847908" y="1430824"/>
                  <a:pt x="927283" y="1475274"/>
                  <a:pt x="1083916" y="1455166"/>
                </a:cubicBezTo>
                <a:cubicBezTo>
                  <a:pt x="1240549" y="1435058"/>
                  <a:pt x="1576041" y="1290066"/>
                  <a:pt x="1687166" y="1271016"/>
                </a:cubicBezTo>
                <a:cubicBezTo>
                  <a:pt x="1798291" y="1251966"/>
                  <a:pt x="1770774" y="1313349"/>
                  <a:pt x="1750666" y="1340866"/>
                </a:cubicBezTo>
                <a:cubicBezTo>
                  <a:pt x="1730558" y="1368383"/>
                  <a:pt x="1648008" y="1408599"/>
                  <a:pt x="1566516" y="1436116"/>
                </a:cubicBezTo>
                <a:cubicBezTo>
                  <a:pt x="1485024" y="1463633"/>
                  <a:pt x="1391891" y="1497499"/>
                  <a:pt x="1261716" y="1505966"/>
                </a:cubicBezTo>
                <a:cubicBezTo>
                  <a:pt x="1131541" y="1514433"/>
                  <a:pt x="924108" y="1530308"/>
                  <a:pt x="785466" y="1486916"/>
                </a:cubicBezTo>
                <a:cubicBezTo>
                  <a:pt x="646824" y="1443524"/>
                  <a:pt x="518766" y="1329224"/>
                  <a:pt x="429866" y="1245616"/>
                </a:cubicBezTo>
                <a:cubicBezTo>
                  <a:pt x="340966" y="1162008"/>
                  <a:pt x="308158" y="1095333"/>
                  <a:pt x="252066" y="985266"/>
                </a:cubicBezTo>
                <a:cubicBezTo>
                  <a:pt x="195974" y="875199"/>
                  <a:pt x="134591" y="725974"/>
                  <a:pt x="93316" y="585216"/>
                </a:cubicBezTo>
                <a:cubicBezTo>
                  <a:pt x="52041" y="444458"/>
                  <a:pt x="18174" y="230674"/>
                  <a:pt x="4416" y="140716"/>
                </a:cubicBezTo>
                <a:cubicBezTo>
                  <a:pt x="-9342" y="50758"/>
                  <a:pt x="11824" y="-33909"/>
                  <a:pt x="29816" y="1371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61326" y="3511764"/>
            <a:ext cx="1720365" cy="1363084"/>
          </a:xfrm>
          <a:custGeom>
            <a:avLst/>
            <a:gdLst>
              <a:gd name="connsiteX0" fmla="*/ 1594309 w 1720365"/>
              <a:gd name="connsiteY0" fmla="*/ 1250737 h 1363084"/>
              <a:gd name="connsiteX1" fmla="*/ 1700142 w 1720365"/>
              <a:gd name="connsiteY1" fmla="*/ 1221104 h 1363084"/>
              <a:gd name="connsiteX2" fmla="*/ 1704375 w 1720365"/>
              <a:gd name="connsiteY2" fmla="*/ 1280371 h 1363084"/>
              <a:gd name="connsiteX3" fmla="*/ 1530809 w 1720365"/>
              <a:gd name="connsiteY3" fmla="*/ 1343871 h 1363084"/>
              <a:gd name="connsiteX4" fmla="*/ 1344542 w 1720365"/>
              <a:gd name="connsiteY4" fmla="*/ 1348104 h 1363084"/>
              <a:gd name="connsiteX5" fmla="*/ 925442 w 1720365"/>
              <a:gd name="connsiteY5" fmla="*/ 1161837 h 1363084"/>
              <a:gd name="connsiteX6" fmla="*/ 408975 w 1720365"/>
              <a:gd name="connsiteY6" fmla="*/ 827404 h 1363084"/>
              <a:gd name="connsiteX7" fmla="*/ 108409 w 1720365"/>
              <a:gd name="connsiteY7" fmla="*/ 450637 h 1363084"/>
              <a:gd name="connsiteX8" fmla="*/ 2575 w 1720365"/>
              <a:gd name="connsiteY8" fmla="*/ 61171 h 1363084"/>
              <a:gd name="connsiteX9" fmla="*/ 40675 w 1720365"/>
              <a:gd name="connsiteY9" fmla="*/ 35771 h 1363084"/>
              <a:gd name="connsiteX10" fmla="*/ 129575 w 1720365"/>
              <a:gd name="connsiteY10" fmla="*/ 404071 h 1363084"/>
              <a:gd name="connsiteX11" fmla="*/ 290442 w 1720365"/>
              <a:gd name="connsiteY11" fmla="*/ 632671 h 1363084"/>
              <a:gd name="connsiteX12" fmla="*/ 561375 w 1720365"/>
              <a:gd name="connsiteY12" fmla="*/ 882437 h 1363084"/>
              <a:gd name="connsiteX13" fmla="*/ 878875 w 1720365"/>
              <a:gd name="connsiteY13" fmla="*/ 1047537 h 1363084"/>
              <a:gd name="connsiteX14" fmla="*/ 1196375 w 1720365"/>
              <a:gd name="connsiteY14" fmla="*/ 1233804 h 1363084"/>
              <a:gd name="connsiteX15" fmla="*/ 1594309 w 1720365"/>
              <a:gd name="connsiteY15" fmla="*/ 1250737 h 136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20365" h="1363084">
                <a:moveTo>
                  <a:pt x="1594309" y="1250737"/>
                </a:moveTo>
                <a:cubicBezTo>
                  <a:pt x="1678270" y="1248620"/>
                  <a:pt x="1681798" y="1216165"/>
                  <a:pt x="1700142" y="1221104"/>
                </a:cubicBezTo>
                <a:cubicBezTo>
                  <a:pt x="1718486" y="1226043"/>
                  <a:pt x="1732597" y="1259910"/>
                  <a:pt x="1704375" y="1280371"/>
                </a:cubicBezTo>
                <a:cubicBezTo>
                  <a:pt x="1676153" y="1300832"/>
                  <a:pt x="1590781" y="1332582"/>
                  <a:pt x="1530809" y="1343871"/>
                </a:cubicBezTo>
                <a:cubicBezTo>
                  <a:pt x="1470837" y="1355160"/>
                  <a:pt x="1445436" y="1378443"/>
                  <a:pt x="1344542" y="1348104"/>
                </a:cubicBezTo>
                <a:cubicBezTo>
                  <a:pt x="1243648" y="1317765"/>
                  <a:pt x="1081370" y="1248620"/>
                  <a:pt x="925442" y="1161837"/>
                </a:cubicBezTo>
                <a:cubicBezTo>
                  <a:pt x="769514" y="1075054"/>
                  <a:pt x="545147" y="945937"/>
                  <a:pt x="408975" y="827404"/>
                </a:cubicBezTo>
                <a:cubicBezTo>
                  <a:pt x="272803" y="708871"/>
                  <a:pt x="176142" y="578342"/>
                  <a:pt x="108409" y="450637"/>
                </a:cubicBezTo>
                <a:cubicBezTo>
                  <a:pt x="40676" y="322931"/>
                  <a:pt x="13864" y="130315"/>
                  <a:pt x="2575" y="61171"/>
                </a:cubicBezTo>
                <a:cubicBezTo>
                  <a:pt x="-8714" y="-7973"/>
                  <a:pt x="19508" y="-21379"/>
                  <a:pt x="40675" y="35771"/>
                </a:cubicBezTo>
                <a:cubicBezTo>
                  <a:pt x="61842" y="92921"/>
                  <a:pt x="87947" y="304588"/>
                  <a:pt x="129575" y="404071"/>
                </a:cubicBezTo>
                <a:cubicBezTo>
                  <a:pt x="171203" y="503554"/>
                  <a:pt x="218475" y="552943"/>
                  <a:pt x="290442" y="632671"/>
                </a:cubicBezTo>
                <a:cubicBezTo>
                  <a:pt x="362409" y="712399"/>
                  <a:pt x="463303" y="813293"/>
                  <a:pt x="561375" y="882437"/>
                </a:cubicBezTo>
                <a:cubicBezTo>
                  <a:pt x="659447" y="951581"/>
                  <a:pt x="773042" y="988976"/>
                  <a:pt x="878875" y="1047537"/>
                </a:cubicBezTo>
                <a:cubicBezTo>
                  <a:pt x="984708" y="1106098"/>
                  <a:pt x="1083486" y="1196409"/>
                  <a:pt x="1196375" y="1233804"/>
                </a:cubicBezTo>
                <a:cubicBezTo>
                  <a:pt x="1309264" y="1271199"/>
                  <a:pt x="1510348" y="1252854"/>
                  <a:pt x="1594309" y="1250737"/>
                </a:cubicBezTo>
                <a:close/>
              </a:path>
            </a:pathLst>
          </a:custGeom>
          <a:gradFill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475558" y="4070812"/>
            <a:ext cx="1662183" cy="1233952"/>
          </a:xfrm>
          <a:custGeom>
            <a:avLst/>
            <a:gdLst>
              <a:gd name="connsiteX0" fmla="*/ 1621379 w 1662183"/>
              <a:gd name="connsiteY0" fmla="*/ 1115022 h 1233952"/>
              <a:gd name="connsiteX1" fmla="*/ 1642546 w 1662183"/>
              <a:gd name="connsiteY1" fmla="*/ 1186988 h 1233952"/>
              <a:gd name="connsiteX2" fmla="*/ 1485913 w 1662183"/>
              <a:gd name="connsiteY2" fmla="*/ 1233555 h 1233952"/>
              <a:gd name="connsiteX3" fmla="*/ 1151479 w 1662183"/>
              <a:gd name="connsiteY3" fmla="*/ 1182755 h 1233952"/>
              <a:gd name="connsiteX4" fmla="*/ 668879 w 1662183"/>
              <a:gd name="connsiteY4" fmla="*/ 865255 h 1233952"/>
              <a:gd name="connsiteX5" fmla="*/ 355613 w 1662183"/>
              <a:gd name="connsiteY5" fmla="*/ 509655 h 1233952"/>
              <a:gd name="connsiteX6" fmla="*/ 84679 w 1662183"/>
              <a:gd name="connsiteY6" fmla="*/ 204855 h 1233952"/>
              <a:gd name="connsiteX7" fmla="*/ 13 w 1662183"/>
              <a:gd name="connsiteY7" fmla="*/ 1655 h 1233952"/>
              <a:gd name="connsiteX8" fmla="*/ 88913 w 1662183"/>
              <a:gd name="connsiteY8" fmla="*/ 103255 h 1233952"/>
              <a:gd name="connsiteX9" fmla="*/ 402179 w 1662183"/>
              <a:gd name="connsiteY9" fmla="*/ 471555 h 1233952"/>
              <a:gd name="connsiteX10" fmla="*/ 685813 w 1662183"/>
              <a:gd name="connsiteY10" fmla="*/ 831388 h 1233952"/>
              <a:gd name="connsiteX11" fmla="*/ 1024479 w 1662183"/>
              <a:gd name="connsiteY11" fmla="*/ 1034588 h 1233952"/>
              <a:gd name="connsiteX12" fmla="*/ 1295413 w 1662183"/>
              <a:gd name="connsiteY12" fmla="*/ 1140422 h 1233952"/>
              <a:gd name="connsiteX13" fmla="*/ 1621379 w 1662183"/>
              <a:gd name="connsiteY13" fmla="*/ 1115022 h 1233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2183" h="1233952">
                <a:moveTo>
                  <a:pt x="1621379" y="1115022"/>
                </a:moveTo>
                <a:cubicBezTo>
                  <a:pt x="1679234" y="1122783"/>
                  <a:pt x="1665124" y="1167233"/>
                  <a:pt x="1642546" y="1186988"/>
                </a:cubicBezTo>
                <a:cubicBezTo>
                  <a:pt x="1619968" y="1206744"/>
                  <a:pt x="1567757" y="1234260"/>
                  <a:pt x="1485913" y="1233555"/>
                </a:cubicBezTo>
                <a:cubicBezTo>
                  <a:pt x="1404069" y="1232850"/>
                  <a:pt x="1287651" y="1244138"/>
                  <a:pt x="1151479" y="1182755"/>
                </a:cubicBezTo>
                <a:cubicBezTo>
                  <a:pt x="1015307" y="1121372"/>
                  <a:pt x="801523" y="977438"/>
                  <a:pt x="668879" y="865255"/>
                </a:cubicBezTo>
                <a:cubicBezTo>
                  <a:pt x="536235" y="753072"/>
                  <a:pt x="355613" y="509655"/>
                  <a:pt x="355613" y="509655"/>
                </a:cubicBezTo>
                <a:cubicBezTo>
                  <a:pt x="258246" y="399588"/>
                  <a:pt x="143946" y="289522"/>
                  <a:pt x="84679" y="204855"/>
                </a:cubicBezTo>
                <a:cubicBezTo>
                  <a:pt x="25412" y="120188"/>
                  <a:pt x="-693" y="18588"/>
                  <a:pt x="13" y="1655"/>
                </a:cubicBezTo>
                <a:cubicBezTo>
                  <a:pt x="719" y="-15278"/>
                  <a:pt x="88913" y="103255"/>
                  <a:pt x="88913" y="103255"/>
                </a:cubicBezTo>
                <a:cubicBezTo>
                  <a:pt x="155941" y="181572"/>
                  <a:pt x="302696" y="350200"/>
                  <a:pt x="402179" y="471555"/>
                </a:cubicBezTo>
                <a:cubicBezTo>
                  <a:pt x="501662" y="592910"/>
                  <a:pt x="582096" y="737549"/>
                  <a:pt x="685813" y="831388"/>
                </a:cubicBezTo>
                <a:cubicBezTo>
                  <a:pt x="789530" y="925227"/>
                  <a:pt x="922879" y="983082"/>
                  <a:pt x="1024479" y="1034588"/>
                </a:cubicBezTo>
                <a:cubicBezTo>
                  <a:pt x="1126079" y="1086094"/>
                  <a:pt x="1202280" y="1126311"/>
                  <a:pt x="1295413" y="1140422"/>
                </a:cubicBezTo>
                <a:cubicBezTo>
                  <a:pt x="1388546" y="1154533"/>
                  <a:pt x="1563524" y="1107261"/>
                  <a:pt x="1621379" y="1115022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rot="185460">
            <a:off x="3549704" y="4395397"/>
            <a:ext cx="1861451" cy="1156851"/>
          </a:xfrm>
          <a:custGeom>
            <a:avLst/>
            <a:gdLst>
              <a:gd name="connsiteX0" fmla="*/ 1818161 w 1861451"/>
              <a:gd name="connsiteY0" fmla="*/ 1035967 h 1156851"/>
              <a:gd name="connsiteX1" fmla="*/ 1847794 w 1861451"/>
              <a:gd name="connsiteY1" fmla="*/ 1091000 h 1156851"/>
              <a:gd name="connsiteX2" fmla="*/ 1640361 w 1861451"/>
              <a:gd name="connsiteY2" fmla="*/ 1133333 h 1156851"/>
              <a:gd name="connsiteX3" fmla="*/ 1339794 w 1861451"/>
              <a:gd name="connsiteY3" fmla="*/ 1146033 h 1156851"/>
              <a:gd name="connsiteX4" fmla="*/ 916461 w 1861451"/>
              <a:gd name="connsiteY4" fmla="*/ 972467 h 1156851"/>
              <a:gd name="connsiteX5" fmla="*/ 425394 w 1861451"/>
              <a:gd name="connsiteY5" fmla="*/ 604167 h 1156851"/>
              <a:gd name="connsiteX6" fmla="*/ 129061 w 1861451"/>
              <a:gd name="connsiteY6" fmla="*/ 227400 h 1156851"/>
              <a:gd name="connsiteX7" fmla="*/ 2061 w 1861451"/>
              <a:gd name="connsiteY7" fmla="*/ 32667 h 1156851"/>
              <a:gd name="connsiteX8" fmla="*/ 69794 w 1861451"/>
              <a:gd name="connsiteY8" fmla="*/ 36900 h 1156851"/>
              <a:gd name="connsiteX9" fmla="*/ 311094 w 1861451"/>
              <a:gd name="connsiteY9" fmla="*/ 392500 h 1156851"/>
              <a:gd name="connsiteX10" fmla="*/ 611661 w 1861451"/>
              <a:gd name="connsiteY10" fmla="*/ 688833 h 1156851"/>
              <a:gd name="connsiteX11" fmla="*/ 933394 w 1861451"/>
              <a:gd name="connsiteY11" fmla="*/ 908967 h 1156851"/>
              <a:gd name="connsiteX12" fmla="*/ 1153528 w 1861451"/>
              <a:gd name="connsiteY12" fmla="*/ 1014800 h 1156851"/>
              <a:gd name="connsiteX13" fmla="*/ 1420228 w 1861451"/>
              <a:gd name="connsiteY13" fmla="*/ 1099467 h 1156851"/>
              <a:gd name="connsiteX14" fmla="*/ 1627661 w 1861451"/>
              <a:gd name="connsiteY14" fmla="*/ 1095233 h 1156851"/>
              <a:gd name="connsiteX15" fmla="*/ 1818161 w 1861451"/>
              <a:gd name="connsiteY15" fmla="*/ 1035967 h 11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61451" h="1156851">
                <a:moveTo>
                  <a:pt x="1818161" y="1035967"/>
                </a:moveTo>
                <a:cubicBezTo>
                  <a:pt x="1854850" y="1035262"/>
                  <a:pt x="1877427" y="1074772"/>
                  <a:pt x="1847794" y="1091000"/>
                </a:cubicBezTo>
                <a:cubicBezTo>
                  <a:pt x="1818161" y="1107228"/>
                  <a:pt x="1725028" y="1124161"/>
                  <a:pt x="1640361" y="1133333"/>
                </a:cubicBezTo>
                <a:cubicBezTo>
                  <a:pt x="1555694" y="1142505"/>
                  <a:pt x="1460444" y="1172844"/>
                  <a:pt x="1339794" y="1146033"/>
                </a:cubicBezTo>
                <a:cubicBezTo>
                  <a:pt x="1219144" y="1119222"/>
                  <a:pt x="1068861" y="1062778"/>
                  <a:pt x="916461" y="972467"/>
                </a:cubicBezTo>
                <a:cubicBezTo>
                  <a:pt x="764061" y="882156"/>
                  <a:pt x="556627" y="728345"/>
                  <a:pt x="425394" y="604167"/>
                </a:cubicBezTo>
                <a:cubicBezTo>
                  <a:pt x="294161" y="479989"/>
                  <a:pt x="199616" y="322650"/>
                  <a:pt x="129061" y="227400"/>
                </a:cubicBezTo>
                <a:cubicBezTo>
                  <a:pt x="58505" y="132150"/>
                  <a:pt x="11939" y="64417"/>
                  <a:pt x="2061" y="32667"/>
                </a:cubicBezTo>
                <a:cubicBezTo>
                  <a:pt x="-7817" y="917"/>
                  <a:pt x="18288" y="-23072"/>
                  <a:pt x="69794" y="36900"/>
                </a:cubicBezTo>
                <a:cubicBezTo>
                  <a:pt x="121299" y="96872"/>
                  <a:pt x="220783" y="283845"/>
                  <a:pt x="311094" y="392500"/>
                </a:cubicBezTo>
                <a:cubicBezTo>
                  <a:pt x="401405" y="501155"/>
                  <a:pt x="507944" y="602755"/>
                  <a:pt x="611661" y="688833"/>
                </a:cubicBezTo>
                <a:cubicBezTo>
                  <a:pt x="715378" y="774911"/>
                  <a:pt x="843083" y="854639"/>
                  <a:pt x="933394" y="908967"/>
                </a:cubicBezTo>
                <a:cubicBezTo>
                  <a:pt x="1023705" y="963295"/>
                  <a:pt x="1072389" y="983050"/>
                  <a:pt x="1153528" y="1014800"/>
                </a:cubicBezTo>
                <a:cubicBezTo>
                  <a:pt x="1234667" y="1046550"/>
                  <a:pt x="1341206" y="1086062"/>
                  <a:pt x="1420228" y="1099467"/>
                </a:cubicBezTo>
                <a:cubicBezTo>
                  <a:pt x="1499250" y="1112872"/>
                  <a:pt x="1558517" y="1105111"/>
                  <a:pt x="1627661" y="1095233"/>
                </a:cubicBezTo>
                <a:cubicBezTo>
                  <a:pt x="1696805" y="1085355"/>
                  <a:pt x="1781472" y="1036672"/>
                  <a:pt x="1818161" y="1035967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736471" y="5582987"/>
            <a:ext cx="983159" cy="146441"/>
          </a:xfrm>
          <a:custGeom>
            <a:avLst/>
            <a:gdLst>
              <a:gd name="connsiteX0" fmla="*/ 923495 w 983159"/>
              <a:gd name="connsiteY0" fmla="*/ 780 h 146441"/>
              <a:gd name="connsiteX1" fmla="*/ 936195 w 983159"/>
              <a:gd name="connsiteY1" fmla="*/ 64280 h 146441"/>
              <a:gd name="connsiteX2" fmla="*/ 694895 w 983159"/>
              <a:gd name="connsiteY2" fmla="*/ 115080 h 146441"/>
              <a:gd name="connsiteX3" fmla="*/ 292728 w 983159"/>
              <a:gd name="connsiteY3" fmla="*/ 144713 h 146441"/>
              <a:gd name="connsiteX4" fmla="*/ 30262 w 983159"/>
              <a:gd name="connsiteY4" fmla="*/ 64280 h 146441"/>
              <a:gd name="connsiteX5" fmla="*/ 38728 w 983159"/>
              <a:gd name="connsiteY5" fmla="*/ 30413 h 146441"/>
              <a:gd name="connsiteX6" fmla="*/ 326595 w 983159"/>
              <a:gd name="connsiteY6" fmla="*/ 110847 h 146441"/>
              <a:gd name="connsiteX7" fmla="*/ 923495 w 983159"/>
              <a:gd name="connsiteY7" fmla="*/ 780 h 14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3159" h="146441">
                <a:moveTo>
                  <a:pt x="923495" y="780"/>
                </a:moveTo>
                <a:cubicBezTo>
                  <a:pt x="1025095" y="-6981"/>
                  <a:pt x="974295" y="45230"/>
                  <a:pt x="936195" y="64280"/>
                </a:cubicBezTo>
                <a:cubicBezTo>
                  <a:pt x="898095" y="83330"/>
                  <a:pt x="802139" y="101675"/>
                  <a:pt x="694895" y="115080"/>
                </a:cubicBezTo>
                <a:cubicBezTo>
                  <a:pt x="587651" y="128485"/>
                  <a:pt x="403500" y="153180"/>
                  <a:pt x="292728" y="144713"/>
                </a:cubicBezTo>
                <a:cubicBezTo>
                  <a:pt x="181956" y="136246"/>
                  <a:pt x="72595" y="83330"/>
                  <a:pt x="30262" y="64280"/>
                </a:cubicBezTo>
                <a:cubicBezTo>
                  <a:pt x="-12071" y="45230"/>
                  <a:pt x="-10661" y="22652"/>
                  <a:pt x="38728" y="30413"/>
                </a:cubicBezTo>
                <a:cubicBezTo>
                  <a:pt x="88117" y="38174"/>
                  <a:pt x="181956" y="113669"/>
                  <a:pt x="326595" y="110847"/>
                </a:cubicBezTo>
                <a:cubicBezTo>
                  <a:pt x="471234" y="108025"/>
                  <a:pt x="821895" y="8541"/>
                  <a:pt x="923495" y="780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986293" y="5711887"/>
            <a:ext cx="742174" cy="119470"/>
          </a:xfrm>
          <a:custGeom>
            <a:avLst/>
            <a:gdLst>
              <a:gd name="connsiteX0" fmla="*/ 741406 w 742174"/>
              <a:gd name="connsiteY0" fmla="*/ 3113 h 119470"/>
              <a:gd name="connsiteX1" fmla="*/ 618640 w 742174"/>
              <a:gd name="connsiteY1" fmla="*/ 32747 h 119470"/>
              <a:gd name="connsiteX2" fmla="*/ 398506 w 742174"/>
              <a:gd name="connsiteY2" fmla="*/ 100480 h 119470"/>
              <a:gd name="connsiteX3" fmla="*/ 72540 w 742174"/>
              <a:gd name="connsiteY3" fmla="*/ 70847 h 119470"/>
              <a:gd name="connsiteX4" fmla="*/ 9040 w 742174"/>
              <a:gd name="connsiteY4" fmla="*/ 79313 h 119470"/>
              <a:gd name="connsiteX5" fmla="*/ 212240 w 742174"/>
              <a:gd name="connsiteY5" fmla="*/ 117413 h 119470"/>
              <a:gd name="connsiteX6" fmla="*/ 563606 w 742174"/>
              <a:gd name="connsiteY6" fmla="*/ 104713 h 119470"/>
              <a:gd name="connsiteX7" fmla="*/ 741406 w 742174"/>
              <a:gd name="connsiteY7" fmla="*/ 3113 h 11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2174" h="119470">
                <a:moveTo>
                  <a:pt x="741406" y="3113"/>
                </a:moveTo>
                <a:cubicBezTo>
                  <a:pt x="750578" y="-8881"/>
                  <a:pt x="675790" y="16519"/>
                  <a:pt x="618640" y="32747"/>
                </a:cubicBezTo>
                <a:cubicBezTo>
                  <a:pt x="561490" y="48975"/>
                  <a:pt x="489523" y="94130"/>
                  <a:pt x="398506" y="100480"/>
                </a:cubicBezTo>
                <a:cubicBezTo>
                  <a:pt x="307489" y="106830"/>
                  <a:pt x="137451" y="74375"/>
                  <a:pt x="72540" y="70847"/>
                </a:cubicBezTo>
                <a:cubicBezTo>
                  <a:pt x="7629" y="67319"/>
                  <a:pt x="-14243" y="71552"/>
                  <a:pt x="9040" y="79313"/>
                </a:cubicBezTo>
                <a:cubicBezTo>
                  <a:pt x="32323" y="87074"/>
                  <a:pt x="119812" y="113180"/>
                  <a:pt x="212240" y="117413"/>
                </a:cubicBezTo>
                <a:cubicBezTo>
                  <a:pt x="304668" y="121646"/>
                  <a:pt x="471178" y="120235"/>
                  <a:pt x="563606" y="104713"/>
                </a:cubicBezTo>
                <a:cubicBezTo>
                  <a:pt x="656034" y="89191"/>
                  <a:pt x="732234" y="15107"/>
                  <a:pt x="741406" y="3113"/>
                </a:cubicBez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31475" y="5875867"/>
            <a:ext cx="573681" cy="145819"/>
          </a:xfrm>
          <a:custGeom>
            <a:avLst/>
            <a:gdLst>
              <a:gd name="connsiteX0" fmla="*/ 547024 w 573681"/>
              <a:gd name="connsiteY0" fmla="*/ 0 h 145819"/>
              <a:gd name="connsiteX1" fmla="*/ 555491 w 573681"/>
              <a:gd name="connsiteY1" fmla="*/ 67733 h 145819"/>
              <a:gd name="connsiteX2" fmla="*/ 339591 w 573681"/>
              <a:gd name="connsiteY2" fmla="*/ 131233 h 145819"/>
              <a:gd name="connsiteX3" fmla="*/ 195658 w 573681"/>
              <a:gd name="connsiteY3" fmla="*/ 143933 h 145819"/>
              <a:gd name="connsiteX4" fmla="*/ 924 w 573681"/>
              <a:gd name="connsiteY4" fmla="*/ 101600 h 145819"/>
              <a:gd name="connsiteX5" fmla="*/ 132158 w 573681"/>
              <a:gd name="connsiteY5" fmla="*/ 114300 h 145819"/>
              <a:gd name="connsiteX6" fmla="*/ 356524 w 573681"/>
              <a:gd name="connsiteY6" fmla="*/ 59267 h 145819"/>
              <a:gd name="connsiteX7" fmla="*/ 547024 w 573681"/>
              <a:gd name="connsiteY7" fmla="*/ 0 h 14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681" h="145819">
                <a:moveTo>
                  <a:pt x="547024" y="0"/>
                </a:moveTo>
                <a:cubicBezTo>
                  <a:pt x="568543" y="22930"/>
                  <a:pt x="590063" y="45861"/>
                  <a:pt x="555491" y="67733"/>
                </a:cubicBezTo>
                <a:cubicBezTo>
                  <a:pt x="520919" y="89605"/>
                  <a:pt x="399563" y="118533"/>
                  <a:pt x="339591" y="131233"/>
                </a:cubicBezTo>
                <a:cubicBezTo>
                  <a:pt x="279619" y="143933"/>
                  <a:pt x="252102" y="148872"/>
                  <a:pt x="195658" y="143933"/>
                </a:cubicBezTo>
                <a:cubicBezTo>
                  <a:pt x="139214" y="138994"/>
                  <a:pt x="11507" y="106539"/>
                  <a:pt x="924" y="101600"/>
                </a:cubicBezTo>
                <a:cubicBezTo>
                  <a:pt x="-9659" y="96661"/>
                  <a:pt x="72891" y="121356"/>
                  <a:pt x="132158" y="114300"/>
                </a:cubicBezTo>
                <a:cubicBezTo>
                  <a:pt x="191425" y="107244"/>
                  <a:pt x="356524" y="59267"/>
                  <a:pt x="356524" y="59267"/>
                </a:cubicBezTo>
                <a:lnTo>
                  <a:pt x="547024" y="0"/>
                </a:lnTo>
                <a:close/>
              </a:path>
            </a:pathLst>
          </a:custGeom>
          <a:gradFill flip="none" rotWithShape="1">
            <a:gsLst>
              <a:gs pos="0">
                <a:srgbClr val="3366FF"/>
              </a:gs>
              <a:gs pos="40000">
                <a:schemeClr val="tx2">
                  <a:lumMod val="65000"/>
                </a:schemeClr>
              </a:gs>
            </a:gsLst>
            <a:lin ang="10500000" scaled="0"/>
            <a:tileRect/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749377" y="530556"/>
            <a:ext cx="631951" cy="363447"/>
          </a:xfrm>
          <a:custGeom>
            <a:avLst/>
            <a:gdLst>
              <a:gd name="connsiteX0" fmla="*/ 34290 w 631951"/>
              <a:gd name="connsiteY0" fmla="*/ 273777 h 363447"/>
              <a:gd name="connsiteX1" fmla="*/ 250190 w 631951"/>
              <a:gd name="connsiteY1" fmla="*/ 265311 h 363447"/>
              <a:gd name="connsiteX2" fmla="*/ 377190 w 631951"/>
              <a:gd name="connsiteY2" fmla="*/ 235677 h 363447"/>
              <a:gd name="connsiteX3" fmla="*/ 483023 w 631951"/>
              <a:gd name="connsiteY3" fmla="*/ 163711 h 363447"/>
              <a:gd name="connsiteX4" fmla="*/ 360256 w 631951"/>
              <a:gd name="connsiteY4" fmla="*/ 104444 h 363447"/>
              <a:gd name="connsiteX5" fmla="*/ 241723 w 631951"/>
              <a:gd name="connsiteY5" fmla="*/ 66344 h 363447"/>
              <a:gd name="connsiteX6" fmla="*/ 334856 w 631951"/>
              <a:gd name="connsiteY6" fmla="*/ 2844 h 363447"/>
              <a:gd name="connsiteX7" fmla="*/ 618490 w 631951"/>
              <a:gd name="connsiteY7" fmla="*/ 167944 h 363447"/>
              <a:gd name="connsiteX8" fmla="*/ 559223 w 631951"/>
              <a:gd name="connsiteY8" fmla="*/ 278011 h 363447"/>
              <a:gd name="connsiteX9" fmla="*/ 322156 w 631951"/>
              <a:gd name="connsiteY9" fmla="*/ 320344 h 363447"/>
              <a:gd name="connsiteX10" fmla="*/ 30056 w 631951"/>
              <a:gd name="connsiteY10" fmla="*/ 362677 h 363447"/>
              <a:gd name="connsiteX11" fmla="*/ 34290 w 631951"/>
              <a:gd name="connsiteY11" fmla="*/ 273777 h 36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951" h="363447">
                <a:moveTo>
                  <a:pt x="34290" y="273777"/>
                </a:moveTo>
                <a:cubicBezTo>
                  <a:pt x="70979" y="257549"/>
                  <a:pt x="193040" y="271661"/>
                  <a:pt x="250190" y="265311"/>
                </a:cubicBezTo>
                <a:cubicBezTo>
                  <a:pt x="307340" y="258961"/>
                  <a:pt x="338385" y="252610"/>
                  <a:pt x="377190" y="235677"/>
                </a:cubicBezTo>
                <a:cubicBezTo>
                  <a:pt x="415995" y="218744"/>
                  <a:pt x="485845" y="185583"/>
                  <a:pt x="483023" y="163711"/>
                </a:cubicBezTo>
                <a:cubicBezTo>
                  <a:pt x="480201" y="141839"/>
                  <a:pt x="400473" y="120672"/>
                  <a:pt x="360256" y="104444"/>
                </a:cubicBezTo>
                <a:cubicBezTo>
                  <a:pt x="320039" y="88216"/>
                  <a:pt x="245956" y="83277"/>
                  <a:pt x="241723" y="66344"/>
                </a:cubicBezTo>
                <a:cubicBezTo>
                  <a:pt x="237490" y="49411"/>
                  <a:pt x="272062" y="-14089"/>
                  <a:pt x="334856" y="2844"/>
                </a:cubicBezTo>
                <a:cubicBezTo>
                  <a:pt x="397651" y="19777"/>
                  <a:pt x="581096" y="122083"/>
                  <a:pt x="618490" y="167944"/>
                </a:cubicBezTo>
                <a:cubicBezTo>
                  <a:pt x="655884" y="213805"/>
                  <a:pt x="608612" y="252611"/>
                  <a:pt x="559223" y="278011"/>
                </a:cubicBezTo>
                <a:cubicBezTo>
                  <a:pt x="509834" y="303411"/>
                  <a:pt x="410350" y="306233"/>
                  <a:pt x="322156" y="320344"/>
                </a:cubicBezTo>
                <a:cubicBezTo>
                  <a:pt x="233962" y="334455"/>
                  <a:pt x="78033" y="369027"/>
                  <a:pt x="30056" y="362677"/>
                </a:cubicBezTo>
                <a:cubicBezTo>
                  <a:pt x="-17921" y="356327"/>
                  <a:pt x="-2399" y="290005"/>
                  <a:pt x="34290" y="27377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731274" y="1025360"/>
            <a:ext cx="752677" cy="532663"/>
          </a:xfrm>
          <a:custGeom>
            <a:avLst/>
            <a:gdLst>
              <a:gd name="connsiteX0" fmla="*/ 39693 w 752677"/>
              <a:gd name="connsiteY0" fmla="*/ 452073 h 532663"/>
              <a:gd name="connsiteX1" fmla="*/ 352959 w 752677"/>
              <a:gd name="connsiteY1" fmla="*/ 371640 h 532663"/>
              <a:gd name="connsiteX2" fmla="*/ 573093 w 752677"/>
              <a:gd name="connsiteY2" fmla="*/ 198073 h 532663"/>
              <a:gd name="connsiteX3" fmla="*/ 526526 w 752677"/>
              <a:gd name="connsiteY3" fmla="*/ 109173 h 532663"/>
              <a:gd name="connsiteX4" fmla="*/ 297926 w 752677"/>
              <a:gd name="connsiteY4" fmla="*/ 79540 h 532663"/>
              <a:gd name="connsiteX5" fmla="*/ 319093 w 752677"/>
              <a:gd name="connsiteY5" fmla="*/ 3340 h 532663"/>
              <a:gd name="connsiteX6" fmla="*/ 568859 w 752677"/>
              <a:gd name="connsiteY6" fmla="*/ 24507 h 532663"/>
              <a:gd name="connsiteX7" fmla="*/ 725493 w 752677"/>
              <a:gd name="connsiteY7" fmla="*/ 121873 h 532663"/>
              <a:gd name="connsiteX8" fmla="*/ 725493 w 752677"/>
              <a:gd name="connsiteY8" fmla="*/ 206540 h 532663"/>
              <a:gd name="connsiteX9" fmla="*/ 454559 w 752677"/>
              <a:gd name="connsiteY9" fmla="*/ 439373 h 532663"/>
              <a:gd name="connsiteX10" fmla="*/ 52393 w 752677"/>
              <a:gd name="connsiteY10" fmla="*/ 532507 h 532663"/>
              <a:gd name="connsiteX11" fmla="*/ 39693 w 752677"/>
              <a:gd name="connsiteY11" fmla="*/ 452073 h 53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677" h="532663">
                <a:moveTo>
                  <a:pt x="39693" y="452073"/>
                </a:moveTo>
                <a:cubicBezTo>
                  <a:pt x="89787" y="425262"/>
                  <a:pt x="264059" y="413973"/>
                  <a:pt x="352959" y="371640"/>
                </a:cubicBezTo>
                <a:cubicBezTo>
                  <a:pt x="441859" y="329307"/>
                  <a:pt x="544165" y="241817"/>
                  <a:pt x="573093" y="198073"/>
                </a:cubicBezTo>
                <a:cubicBezTo>
                  <a:pt x="602021" y="154329"/>
                  <a:pt x="572387" y="128928"/>
                  <a:pt x="526526" y="109173"/>
                </a:cubicBezTo>
                <a:cubicBezTo>
                  <a:pt x="480665" y="89418"/>
                  <a:pt x="332498" y="97179"/>
                  <a:pt x="297926" y="79540"/>
                </a:cubicBezTo>
                <a:cubicBezTo>
                  <a:pt x="263354" y="61901"/>
                  <a:pt x="273938" y="12512"/>
                  <a:pt x="319093" y="3340"/>
                </a:cubicBezTo>
                <a:cubicBezTo>
                  <a:pt x="364248" y="-5832"/>
                  <a:pt x="501126" y="4751"/>
                  <a:pt x="568859" y="24507"/>
                </a:cubicBezTo>
                <a:cubicBezTo>
                  <a:pt x="636592" y="44262"/>
                  <a:pt x="699387" y="91534"/>
                  <a:pt x="725493" y="121873"/>
                </a:cubicBezTo>
                <a:cubicBezTo>
                  <a:pt x="751599" y="152212"/>
                  <a:pt x="770649" y="153623"/>
                  <a:pt x="725493" y="206540"/>
                </a:cubicBezTo>
                <a:cubicBezTo>
                  <a:pt x="680337" y="259457"/>
                  <a:pt x="566742" y="385045"/>
                  <a:pt x="454559" y="439373"/>
                </a:cubicBezTo>
                <a:cubicBezTo>
                  <a:pt x="342376" y="493701"/>
                  <a:pt x="125065" y="528979"/>
                  <a:pt x="52393" y="532507"/>
                </a:cubicBezTo>
                <a:cubicBezTo>
                  <a:pt x="-20279" y="536035"/>
                  <a:pt x="-10401" y="478884"/>
                  <a:pt x="39693" y="45207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68698" y="1505277"/>
            <a:ext cx="827656" cy="708794"/>
          </a:xfrm>
          <a:custGeom>
            <a:avLst/>
            <a:gdLst>
              <a:gd name="connsiteX0" fmla="*/ 59935 w 827656"/>
              <a:gd name="connsiteY0" fmla="*/ 708756 h 708794"/>
              <a:gd name="connsiteX1" fmla="*/ 368969 w 827656"/>
              <a:gd name="connsiteY1" fmla="*/ 632556 h 708794"/>
              <a:gd name="connsiteX2" fmla="*/ 593335 w 827656"/>
              <a:gd name="connsiteY2" fmla="*/ 446290 h 708794"/>
              <a:gd name="connsiteX3" fmla="*/ 809235 w 827656"/>
              <a:gd name="connsiteY3" fmla="*/ 171123 h 708794"/>
              <a:gd name="connsiteX4" fmla="*/ 809235 w 827656"/>
              <a:gd name="connsiteY4" fmla="*/ 86456 h 708794"/>
              <a:gd name="connsiteX5" fmla="*/ 749969 w 827656"/>
              <a:gd name="connsiteY5" fmla="*/ 1790 h 708794"/>
              <a:gd name="connsiteX6" fmla="*/ 470569 w 827656"/>
              <a:gd name="connsiteY6" fmla="*/ 35656 h 708794"/>
              <a:gd name="connsiteX7" fmla="*/ 419769 w 827656"/>
              <a:gd name="connsiteY7" fmla="*/ 116090 h 708794"/>
              <a:gd name="connsiteX8" fmla="*/ 690702 w 827656"/>
              <a:gd name="connsiteY8" fmla="*/ 94923 h 708794"/>
              <a:gd name="connsiteX9" fmla="*/ 622969 w 827656"/>
              <a:gd name="connsiteY9" fmla="*/ 298123 h 708794"/>
              <a:gd name="connsiteX10" fmla="*/ 368969 w 827656"/>
              <a:gd name="connsiteY10" fmla="*/ 518256 h 708794"/>
              <a:gd name="connsiteX11" fmla="*/ 26069 w 827656"/>
              <a:gd name="connsiteY11" fmla="*/ 641023 h 708794"/>
              <a:gd name="connsiteX12" fmla="*/ 59935 w 827656"/>
              <a:gd name="connsiteY12" fmla="*/ 708756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7656" h="708794">
                <a:moveTo>
                  <a:pt x="59935" y="708756"/>
                </a:moveTo>
                <a:cubicBezTo>
                  <a:pt x="117085" y="707345"/>
                  <a:pt x="280069" y="676300"/>
                  <a:pt x="368969" y="632556"/>
                </a:cubicBezTo>
                <a:cubicBezTo>
                  <a:pt x="457869" y="588812"/>
                  <a:pt x="519958" y="523195"/>
                  <a:pt x="593335" y="446290"/>
                </a:cubicBezTo>
                <a:cubicBezTo>
                  <a:pt x="666712" y="369385"/>
                  <a:pt x="773252" y="231095"/>
                  <a:pt x="809235" y="171123"/>
                </a:cubicBezTo>
                <a:cubicBezTo>
                  <a:pt x="845218" y="111151"/>
                  <a:pt x="819113" y="114678"/>
                  <a:pt x="809235" y="86456"/>
                </a:cubicBezTo>
                <a:cubicBezTo>
                  <a:pt x="799357" y="58234"/>
                  <a:pt x="806413" y="10257"/>
                  <a:pt x="749969" y="1790"/>
                </a:cubicBezTo>
                <a:cubicBezTo>
                  <a:pt x="693525" y="-6677"/>
                  <a:pt x="525602" y="16606"/>
                  <a:pt x="470569" y="35656"/>
                </a:cubicBezTo>
                <a:cubicBezTo>
                  <a:pt x="415536" y="54706"/>
                  <a:pt x="383080" y="106212"/>
                  <a:pt x="419769" y="116090"/>
                </a:cubicBezTo>
                <a:cubicBezTo>
                  <a:pt x="456458" y="125968"/>
                  <a:pt x="656835" y="64584"/>
                  <a:pt x="690702" y="94923"/>
                </a:cubicBezTo>
                <a:cubicBezTo>
                  <a:pt x="724569" y="125262"/>
                  <a:pt x="676591" y="227567"/>
                  <a:pt x="622969" y="298123"/>
                </a:cubicBezTo>
                <a:cubicBezTo>
                  <a:pt x="569347" y="368679"/>
                  <a:pt x="468452" y="461106"/>
                  <a:pt x="368969" y="518256"/>
                </a:cubicBezTo>
                <a:cubicBezTo>
                  <a:pt x="269486" y="575406"/>
                  <a:pt x="75458" y="609273"/>
                  <a:pt x="26069" y="641023"/>
                </a:cubicBezTo>
                <a:cubicBezTo>
                  <a:pt x="-23320" y="672773"/>
                  <a:pt x="2785" y="710167"/>
                  <a:pt x="59935" y="708756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630617" y="2571505"/>
            <a:ext cx="1306629" cy="1234626"/>
          </a:xfrm>
          <a:custGeom>
            <a:avLst/>
            <a:gdLst>
              <a:gd name="connsiteX0" fmla="*/ 55683 w 1306629"/>
              <a:gd name="connsiteY0" fmla="*/ 1153827 h 1234626"/>
              <a:gd name="connsiteX1" fmla="*/ 85316 w 1306629"/>
              <a:gd name="connsiteY1" fmla="*/ 1208861 h 1234626"/>
              <a:gd name="connsiteX2" fmla="*/ 749950 w 1306629"/>
              <a:gd name="connsiteY2" fmla="*/ 793994 h 1234626"/>
              <a:gd name="connsiteX3" fmla="*/ 1202916 w 1306629"/>
              <a:gd name="connsiteY3" fmla="*/ 421461 h 1234626"/>
              <a:gd name="connsiteX4" fmla="*/ 1304516 w 1306629"/>
              <a:gd name="connsiteY4" fmla="*/ 129361 h 1234626"/>
              <a:gd name="connsiteX5" fmla="*/ 1147883 w 1306629"/>
              <a:gd name="connsiteY5" fmla="*/ 2361 h 1234626"/>
              <a:gd name="connsiteX6" fmla="*/ 940450 w 1306629"/>
              <a:gd name="connsiteY6" fmla="*/ 53161 h 1234626"/>
              <a:gd name="connsiteX7" fmla="*/ 923516 w 1306629"/>
              <a:gd name="connsiteY7" fmla="*/ 133594 h 1234626"/>
              <a:gd name="connsiteX8" fmla="*/ 1164816 w 1306629"/>
              <a:gd name="connsiteY8" fmla="*/ 108194 h 1234626"/>
              <a:gd name="connsiteX9" fmla="*/ 1224083 w 1306629"/>
              <a:gd name="connsiteY9" fmla="*/ 226727 h 1234626"/>
              <a:gd name="connsiteX10" fmla="*/ 1029350 w 1306629"/>
              <a:gd name="connsiteY10" fmla="*/ 468027 h 1234626"/>
              <a:gd name="connsiteX11" fmla="*/ 517116 w 1306629"/>
              <a:gd name="connsiteY11" fmla="*/ 853261 h 1234626"/>
              <a:gd name="connsiteX12" fmla="*/ 55683 w 1306629"/>
              <a:gd name="connsiteY12" fmla="*/ 1153827 h 12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6629" h="1234626">
                <a:moveTo>
                  <a:pt x="55683" y="1153827"/>
                </a:moveTo>
                <a:cubicBezTo>
                  <a:pt x="-16284" y="1213094"/>
                  <a:pt x="-30395" y="1268833"/>
                  <a:pt x="85316" y="1208861"/>
                </a:cubicBezTo>
                <a:cubicBezTo>
                  <a:pt x="201027" y="1148889"/>
                  <a:pt x="563683" y="925227"/>
                  <a:pt x="749950" y="793994"/>
                </a:cubicBezTo>
                <a:cubicBezTo>
                  <a:pt x="936217" y="662761"/>
                  <a:pt x="1110488" y="532233"/>
                  <a:pt x="1202916" y="421461"/>
                </a:cubicBezTo>
                <a:cubicBezTo>
                  <a:pt x="1295344" y="310689"/>
                  <a:pt x="1313688" y="199211"/>
                  <a:pt x="1304516" y="129361"/>
                </a:cubicBezTo>
                <a:cubicBezTo>
                  <a:pt x="1295344" y="59511"/>
                  <a:pt x="1208561" y="15061"/>
                  <a:pt x="1147883" y="2361"/>
                </a:cubicBezTo>
                <a:cubicBezTo>
                  <a:pt x="1087205" y="-10339"/>
                  <a:pt x="977844" y="31289"/>
                  <a:pt x="940450" y="53161"/>
                </a:cubicBezTo>
                <a:cubicBezTo>
                  <a:pt x="903056" y="75033"/>
                  <a:pt x="886122" y="124422"/>
                  <a:pt x="923516" y="133594"/>
                </a:cubicBezTo>
                <a:cubicBezTo>
                  <a:pt x="960910" y="142766"/>
                  <a:pt x="1114722" y="92672"/>
                  <a:pt x="1164816" y="108194"/>
                </a:cubicBezTo>
                <a:cubicBezTo>
                  <a:pt x="1214910" y="123716"/>
                  <a:pt x="1246661" y="166755"/>
                  <a:pt x="1224083" y="226727"/>
                </a:cubicBezTo>
                <a:cubicBezTo>
                  <a:pt x="1201505" y="286699"/>
                  <a:pt x="1147178" y="363605"/>
                  <a:pt x="1029350" y="468027"/>
                </a:cubicBezTo>
                <a:cubicBezTo>
                  <a:pt x="911522" y="572449"/>
                  <a:pt x="675160" y="744605"/>
                  <a:pt x="517116" y="853261"/>
                </a:cubicBezTo>
                <a:cubicBezTo>
                  <a:pt x="359072" y="961917"/>
                  <a:pt x="127650" y="1094560"/>
                  <a:pt x="55683" y="115382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008947" y="3058877"/>
            <a:ext cx="1159360" cy="1099689"/>
          </a:xfrm>
          <a:custGeom>
            <a:avLst/>
            <a:gdLst>
              <a:gd name="connsiteX0" fmla="*/ 7553 w 1159360"/>
              <a:gd name="connsiteY0" fmla="*/ 1043223 h 1099689"/>
              <a:gd name="connsiteX1" fmla="*/ 54120 w 1159360"/>
              <a:gd name="connsiteY1" fmla="*/ 1094023 h 1099689"/>
              <a:gd name="connsiteX2" fmla="*/ 155720 w 1159360"/>
              <a:gd name="connsiteY2" fmla="*/ 1055923 h 1099689"/>
              <a:gd name="connsiteX3" fmla="*/ 642553 w 1159360"/>
              <a:gd name="connsiteY3" fmla="*/ 717256 h 1099689"/>
              <a:gd name="connsiteX4" fmla="*/ 1023553 w 1159360"/>
              <a:gd name="connsiteY4" fmla="*/ 403990 h 1099689"/>
              <a:gd name="connsiteX5" fmla="*/ 1159020 w 1159360"/>
              <a:gd name="connsiteY5" fmla="*/ 149990 h 1099689"/>
              <a:gd name="connsiteX6" fmla="*/ 1053186 w 1159360"/>
              <a:gd name="connsiteY6" fmla="*/ 6056 h 1099689"/>
              <a:gd name="connsiteX7" fmla="*/ 790720 w 1159360"/>
              <a:gd name="connsiteY7" fmla="*/ 35690 h 1099689"/>
              <a:gd name="connsiteX8" fmla="*/ 782253 w 1159360"/>
              <a:gd name="connsiteY8" fmla="*/ 116123 h 1099689"/>
              <a:gd name="connsiteX9" fmla="*/ 786486 w 1159360"/>
              <a:gd name="connsiteY9" fmla="*/ 145756 h 1099689"/>
              <a:gd name="connsiteX10" fmla="*/ 993920 w 1159360"/>
              <a:gd name="connsiteY10" fmla="*/ 94956 h 1099689"/>
              <a:gd name="connsiteX11" fmla="*/ 1036253 w 1159360"/>
              <a:gd name="connsiteY11" fmla="*/ 221956 h 1099689"/>
              <a:gd name="connsiteX12" fmla="*/ 833053 w 1159360"/>
              <a:gd name="connsiteY12" fmla="*/ 475956 h 1099689"/>
              <a:gd name="connsiteX13" fmla="*/ 210753 w 1159360"/>
              <a:gd name="connsiteY13" fmla="*/ 899290 h 1099689"/>
              <a:gd name="connsiteX14" fmla="*/ 7553 w 1159360"/>
              <a:gd name="connsiteY14" fmla="*/ 1043223 h 109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9360" h="1099689">
                <a:moveTo>
                  <a:pt x="7553" y="1043223"/>
                </a:moveTo>
                <a:cubicBezTo>
                  <a:pt x="-18552" y="1075678"/>
                  <a:pt x="29426" y="1091906"/>
                  <a:pt x="54120" y="1094023"/>
                </a:cubicBezTo>
                <a:cubicBezTo>
                  <a:pt x="78815" y="1096140"/>
                  <a:pt x="57648" y="1118718"/>
                  <a:pt x="155720" y="1055923"/>
                </a:cubicBezTo>
                <a:cubicBezTo>
                  <a:pt x="253792" y="993128"/>
                  <a:pt x="497914" y="825911"/>
                  <a:pt x="642553" y="717256"/>
                </a:cubicBezTo>
                <a:cubicBezTo>
                  <a:pt x="787192" y="608601"/>
                  <a:pt x="937475" y="498534"/>
                  <a:pt x="1023553" y="403990"/>
                </a:cubicBezTo>
                <a:cubicBezTo>
                  <a:pt x="1109631" y="309446"/>
                  <a:pt x="1154081" y="216312"/>
                  <a:pt x="1159020" y="149990"/>
                </a:cubicBezTo>
                <a:cubicBezTo>
                  <a:pt x="1163959" y="83668"/>
                  <a:pt x="1114569" y="25106"/>
                  <a:pt x="1053186" y="6056"/>
                </a:cubicBezTo>
                <a:cubicBezTo>
                  <a:pt x="991803" y="-12994"/>
                  <a:pt x="835875" y="17346"/>
                  <a:pt x="790720" y="35690"/>
                </a:cubicBezTo>
                <a:cubicBezTo>
                  <a:pt x="745565" y="54034"/>
                  <a:pt x="782959" y="97779"/>
                  <a:pt x="782253" y="116123"/>
                </a:cubicBezTo>
                <a:cubicBezTo>
                  <a:pt x="781547" y="134467"/>
                  <a:pt x="751208" y="149284"/>
                  <a:pt x="786486" y="145756"/>
                </a:cubicBezTo>
                <a:cubicBezTo>
                  <a:pt x="821764" y="142228"/>
                  <a:pt x="952292" y="82256"/>
                  <a:pt x="993920" y="94956"/>
                </a:cubicBezTo>
                <a:cubicBezTo>
                  <a:pt x="1035548" y="107656"/>
                  <a:pt x="1063064" y="158456"/>
                  <a:pt x="1036253" y="221956"/>
                </a:cubicBezTo>
                <a:cubicBezTo>
                  <a:pt x="1009442" y="285456"/>
                  <a:pt x="970636" y="363067"/>
                  <a:pt x="833053" y="475956"/>
                </a:cubicBezTo>
                <a:cubicBezTo>
                  <a:pt x="695470" y="588845"/>
                  <a:pt x="342692" y="807568"/>
                  <a:pt x="210753" y="899290"/>
                </a:cubicBezTo>
                <a:cubicBezTo>
                  <a:pt x="78814" y="991012"/>
                  <a:pt x="33658" y="1010768"/>
                  <a:pt x="7553" y="104322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2101" y="3569598"/>
            <a:ext cx="1356041" cy="1171532"/>
          </a:xfrm>
          <a:custGeom>
            <a:avLst/>
            <a:gdLst>
              <a:gd name="connsiteX0" fmla="*/ 34032 w 1356041"/>
              <a:gd name="connsiteY0" fmla="*/ 1112469 h 1171532"/>
              <a:gd name="connsiteX1" fmla="*/ 461599 w 1356041"/>
              <a:gd name="connsiteY1" fmla="*/ 892335 h 1171532"/>
              <a:gd name="connsiteX2" fmla="*/ 1088132 w 1356041"/>
              <a:gd name="connsiteY2" fmla="*/ 469002 h 1171532"/>
              <a:gd name="connsiteX3" fmla="*/ 1227832 w 1356041"/>
              <a:gd name="connsiteY3" fmla="*/ 227702 h 1171532"/>
              <a:gd name="connsiteX4" fmla="*/ 1215132 w 1356041"/>
              <a:gd name="connsiteY4" fmla="*/ 92235 h 1171532"/>
              <a:gd name="connsiteX5" fmla="*/ 956899 w 1356041"/>
              <a:gd name="connsiteY5" fmla="*/ 134569 h 1171532"/>
              <a:gd name="connsiteX6" fmla="*/ 948432 w 1356041"/>
              <a:gd name="connsiteY6" fmla="*/ 32969 h 1171532"/>
              <a:gd name="connsiteX7" fmla="*/ 1155866 w 1356041"/>
              <a:gd name="connsiteY7" fmla="*/ 11802 h 1171532"/>
              <a:gd name="connsiteX8" fmla="*/ 1278632 w 1356041"/>
              <a:gd name="connsiteY8" fmla="*/ 11802 h 1171532"/>
              <a:gd name="connsiteX9" fmla="*/ 1354832 w 1356041"/>
              <a:gd name="connsiteY9" fmla="*/ 159969 h 1171532"/>
              <a:gd name="connsiteX10" fmla="*/ 1219366 w 1356041"/>
              <a:gd name="connsiteY10" fmla="*/ 485935 h 1171532"/>
              <a:gd name="connsiteX11" fmla="*/ 825666 w 1356041"/>
              <a:gd name="connsiteY11" fmla="*/ 748402 h 1171532"/>
              <a:gd name="connsiteX12" fmla="*/ 203366 w 1356041"/>
              <a:gd name="connsiteY12" fmla="*/ 1120935 h 1171532"/>
              <a:gd name="connsiteX13" fmla="*/ 46732 w 1356041"/>
              <a:gd name="connsiteY13" fmla="*/ 1167502 h 1171532"/>
              <a:gd name="connsiteX14" fmla="*/ 34032 w 1356041"/>
              <a:gd name="connsiteY14" fmla="*/ 1112469 h 117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6041" h="1171532">
                <a:moveTo>
                  <a:pt x="34032" y="1112469"/>
                </a:moveTo>
                <a:cubicBezTo>
                  <a:pt x="103176" y="1066608"/>
                  <a:pt x="285916" y="999579"/>
                  <a:pt x="461599" y="892335"/>
                </a:cubicBezTo>
                <a:cubicBezTo>
                  <a:pt x="637282" y="785090"/>
                  <a:pt x="960427" y="579774"/>
                  <a:pt x="1088132" y="469002"/>
                </a:cubicBezTo>
                <a:cubicBezTo>
                  <a:pt x="1215838" y="358230"/>
                  <a:pt x="1206665" y="290497"/>
                  <a:pt x="1227832" y="227702"/>
                </a:cubicBezTo>
                <a:cubicBezTo>
                  <a:pt x="1248999" y="164907"/>
                  <a:pt x="1260287" y="107757"/>
                  <a:pt x="1215132" y="92235"/>
                </a:cubicBezTo>
                <a:cubicBezTo>
                  <a:pt x="1169977" y="76713"/>
                  <a:pt x="1001349" y="144447"/>
                  <a:pt x="956899" y="134569"/>
                </a:cubicBezTo>
                <a:cubicBezTo>
                  <a:pt x="912449" y="124691"/>
                  <a:pt x="915271" y="53430"/>
                  <a:pt x="948432" y="32969"/>
                </a:cubicBezTo>
                <a:cubicBezTo>
                  <a:pt x="981593" y="12508"/>
                  <a:pt x="1100833" y="15330"/>
                  <a:pt x="1155866" y="11802"/>
                </a:cubicBezTo>
                <a:cubicBezTo>
                  <a:pt x="1210899" y="8274"/>
                  <a:pt x="1245471" y="-12892"/>
                  <a:pt x="1278632" y="11802"/>
                </a:cubicBezTo>
                <a:cubicBezTo>
                  <a:pt x="1311793" y="36496"/>
                  <a:pt x="1364710" y="80947"/>
                  <a:pt x="1354832" y="159969"/>
                </a:cubicBezTo>
                <a:cubicBezTo>
                  <a:pt x="1344954" y="238991"/>
                  <a:pt x="1307560" y="387863"/>
                  <a:pt x="1219366" y="485935"/>
                </a:cubicBezTo>
                <a:cubicBezTo>
                  <a:pt x="1131172" y="584007"/>
                  <a:pt x="994999" y="642569"/>
                  <a:pt x="825666" y="748402"/>
                </a:cubicBezTo>
                <a:cubicBezTo>
                  <a:pt x="656333" y="854235"/>
                  <a:pt x="333188" y="1051085"/>
                  <a:pt x="203366" y="1120935"/>
                </a:cubicBezTo>
                <a:cubicBezTo>
                  <a:pt x="73544" y="1190785"/>
                  <a:pt x="75660" y="1168207"/>
                  <a:pt x="46732" y="1167502"/>
                </a:cubicBezTo>
                <a:cubicBezTo>
                  <a:pt x="17804" y="1166797"/>
                  <a:pt x="-35112" y="1158330"/>
                  <a:pt x="34032" y="1112469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137741" y="4082219"/>
            <a:ext cx="1360294" cy="1155503"/>
          </a:xfrm>
          <a:custGeom>
            <a:avLst/>
            <a:gdLst>
              <a:gd name="connsiteX0" fmla="*/ 19078 w 1399013"/>
              <a:gd name="connsiteY0" fmla="*/ 1082448 h 1155503"/>
              <a:gd name="connsiteX1" fmla="*/ 52945 w 1399013"/>
              <a:gd name="connsiteY1" fmla="*/ 1154414 h 1155503"/>
              <a:gd name="connsiteX2" fmla="*/ 404311 w 1399013"/>
              <a:gd name="connsiteY2" fmla="*/ 1023181 h 1155503"/>
              <a:gd name="connsiteX3" fmla="*/ 1035078 w 1399013"/>
              <a:gd name="connsiteY3" fmla="*/ 625248 h 1155503"/>
              <a:gd name="connsiteX4" fmla="*/ 1373745 w 1399013"/>
              <a:gd name="connsiteY4" fmla="*/ 227314 h 1155503"/>
              <a:gd name="connsiteX5" fmla="*/ 1352578 w 1399013"/>
              <a:gd name="connsiteY5" fmla="*/ 36814 h 1155503"/>
              <a:gd name="connsiteX6" fmla="*/ 1179011 w 1399013"/>
              <a:gd name="connsiteY6" fmla="*/ 2948 h 1155503"/>
              <a:gd name="connsiteX7" fmla="*/ 1026611 w 1399013"/>
              <a:gd name="connsiteY7" fmla="*/ 79148 h 1155503"/>
              <a:gd name="connsiteX8" fmla="*/ 1094345 w 1399013"/>
              <a:gd name="connsiteY8" fmla="*/ 125714 h 1155503"/>
              <a:gd name="connsiteX9" fmla="*/ 1284845 w 1399013"/>
              <a:gd name="connsiteY9" fmla="*/ 117248 h 1155503"/>
              <a:gd name="connsiteX10" fmla="*/ 1225578 w 1399013"/>
              <a:gd name="connsiteY10" fmla="*/ 303514 h 1155503"/>
              <a:gd name="connsiteX11" fmla="*/ 869978 w 1399013"/>
              <a:gd name="connsiteY11" fmla="*/ 654881 h 1155503"/>
              <a:gd name="connsiteX12" fmla="*/ 226511 w 1399013"/>
              <a:gd name="connsiteY12" fmla="*/ 1023181 h 1155503"/>
              <a:gd name="connsiteX13" fmla="*/ 19078 w 1399013"/>
              <a:gd name="connsiteY13" fmla="*/ 1082448 h 115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9013" h="1155503">
                <a:moveTo>
                  <a:pt x="19078" y="1082448"/>
                </a:moveTo>
                <a:cubicBezTo>
                  <a:pt x="-9850" y="1104320"/>
                  <a:pt x="-11260" y="1164292"/>
                  <a:pt x="52945" y="1154414"/>
                </a:cubicBezTo>
                <a:cubicBezTo>
                  <a:pt x="117150" y="1144536"/>
                  <a:pt x="240622" y="1111375"/>
                  <a:pt x="404311" y="1023181"/>
                </a:cubicBezTo>
                <a:cubicBezTo>
                  <a:pt x="568000" y="934987"/>
                  <a:pt x="873506" y="757892"/>
                  <a:pt x="1035078" y="625248"/>
                </a:cubicBezTo>
                <a:cubicBezTo>
                  <a:pt x="1196650" y="492604"/>
                  <a:pt x="1320828" y="325386"/>
                  <a:pt x="1373745" y="227314"/>
                </a:cubicBezTo>
                <a:cubicBezTo>
                  <a:pt x="1426662" y="129242"/>
                  <a:pt x="1385034" y="74208"/>
                  <a:pt x="1352578" y="36814"/>
                </a:cubicBezTo>
                <a:cubicBezTo>
                  <a:pt x="1320122" y="-580"/>
                  <a:pt x="1233339" y="-4108"/>
                  <a:pt x="1179011" y="2948"/>
                </a:cubicBezTo>
                <a:cubicBezTo>
                  <a:pt x="1124683" y="10004"/>
                  <a:pt x="1040722" y="58687"/>
                  <a:pt x="1026611" y="79148"/>
                </a:cubicBezTo>
                <a:cubicBezTo>
                  <a:pt x="1012500" y="99609"/>
                  <a:pt x="1051306" y="119364"/>
                  <a:pt x="1094345" y="125714"/>
                </a:cubicBezTo>
                <a:cubicBezTo>
                  <a:pt x="1137384" y="132064"/>
                  <a:pt x="1262973" y="87615"/>
                  <a:pt x="1284845" y="117248"/>
                </a:cubicBezTo>
                <a:cubicBezTo>
                  <a:pt x="1306717" y="146881"/>
                  <a:pt x="1294722" y="213909"/>
                  <a:pt x="1225578" y="303514"/>
                </a:cubicBezTo>
                <a:cubicBezTo>
                  <a:pt x="1156434" y="393119"/>
                  <a:pt x="1036489" y="534936"/>
                  <a:pt x="869978" y="654881"/>
                </a:cubicBezTo>
                <a:cubicBezTo>
                  <a:pt x="703467" y="774825"/>
                  <a:pt x="366917" y="955448"/>
                  <a:pt x="226511" y="1023181"/>
                </a:cubicBezTo>
                <a:cubicBezTo>
                  <a:pt x="86106" y="1090914"/>
                  <a:pt x="48006" y="1060576"/>
                  <a:pt x="19078" y="10824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273709">
            <a:off x="5450013" y="4548659"/>
            <a:ext cx="999509" cy="965952"/>
          </a:xfrm>
          <a:custGeom>
            <a:avLst/>
            <a:gdLst>
              <a:gd name="connsiteX0" fmla="*/ 27917 w 999509"/>
              <a:gd name="connsiteY0" fmla="*/ 963141 h 965952"/>
              <a:gd name="connsiteX1" fmla="*/ 370817 w 999509"/>
              <a:gd name="connsiteY1" fmla="*/ 776874 h 965952"/>
              <a:gd name="connsiteX2" fmla="*/ 874584 w 999509"/>
              <a:gd name="connsiteY2" fmla="*/ 336607 h 965952"/>
              <a:gd name="connsiteX3" fmla="*/ 997351 w 999509"/>
              <a:gd name="connsiteY3" fmla="*/ 137641 h 965952"/>
              <a:gd name="connsiteX4" fmla="*/ 946551 w 999509"/>
              <a:gd name="connsiteY4" fmla="*/ 19107 h 965952"/>
              <a:gd name="connsiteX5" fmla="*/ 866117 w 999509"/>
              <a:gd name="connsiteY5" fmla="*/ 6407 h 965952"/>
              <a:gd name="connsiteX6" fmla="*/ 781451 w 999509"/>
              <a:gd name="connsiteY6" fmla="*/ 82607 h 965952"/>
              <a:gd name="connsiteX7" fmla="*/ 878817 w 999509"/>
              <a:gd name="connsiteY7" fmla="*/ 99541 h 965952"/>
              <a:gd name="connsiteX8" fmla="*/ 743351 w 999509"/>
              <a:gd name="connsiteY8" fmla="*/ 370474 h 965952"/>
              <a:gd name="connsiteX9" fmla="*/ 358117 w 999509"/>
              <a:gd name="connsiteY9" fmla="*/ 700674 h 965952"/>
              <a:gd name="connsiteX10" fmla="*/ 61784 w 999509"/>
              <a:gd name="connsiteY10" fmla="*/ 878474 h 965952"/>
              <a:gd name="connsiteX11" fmla="*/ 27917 w 999509"/>
              <a:gd name="connsiteY11" fmla="*/ 963141 h 9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09" h="965952">
                <a:moveTo>
                  <a:pt x="27917" y="963141"/>
                </a:moveTo>
                <a:cubicBezTo>
                  <a:pt x="79422" y="946208"/>
                  <a:pt x="229706" y="881296"/>
                  <a:pt x="370817" y="776874"/>
                </a:cubicBezTo>
                <a:cubicBezTo>
                  <a:pt x="511928" y="672452"/>
                  <a:pt x="770162" y="443146"/>
                  <a:pt x="874584" y="336607"/>
                </a:cubicBezTo>
                <a:cubicBezTo>
                  <a:pt x="979006" y="230068"/>
                  <a:pt x="985357" y="190558"/>
                  <a:pt x="997351" y="137641"/>
                </a:cubicBezTo>
                <a:cubicBezTo>
                  <a:pt x="1009346" y="84724"/>
                  <a:pt x="968423" y="40979"/>
                  <a:pt x="946551" y="19107"/>
                </a:cubicBezTo>
                <a:cubicBezTo>
                  <a:pt x="924679" y="-2765"/>
                  <a:pt x="893634" y="-4176"/>
                  <a:pt x="866117" y="6407"/>
                </a:cubicBezTo>
                <a:cubicBezTo>
                  <a:pt x="838600" y="16990"/>
                  <a:pt x="779334" y="67085"/>
                  <a:pt x="781451" y="82607"/>
                </a:cubicBezTo>
                <a:cubicBezTo>
                  <a:pt x="783568" y="98129"/>
                  <a:pt x="885167" y="51563"/>
                  <a:pt x="878817" y="99541"/>
                </a:cubicBezTo>
                <a:cubicBezTo>
                  <a:pt x="872467" y="147519"/>
                  <a:pt x="830134" y="270285"/>
                  <a:pt x="743351" y="370474"/>
                </a:cubicBezTo>
                <a:cubicBezTo>
                  <a:pt x="656568" y="470663"/>
                  <a:pt x="471712" y="616007"/>
                  <a:pt x="358117" y="700674"/>
                </a:cubicBezTo>
                <a:cubicBezTo>
                  <a:pt x="244523" y="785341"/>
                  <a:pt x="122462" y="840374"/>
                  <a:pt x="61784" y="878474"/>
                </a:cubicBezTo>
                <a:cubicBezTo>
                  <a:pt x="1106" y="916574"/>
                  <a:pt x="-23588" y="980074"/>
                  <a:pt x="27917" y="96314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846242" y="5683719"/>
            <a:ext cx="486844" cy="217653"/>
          </a:xfrm>
          <a:custGeom>
            <a:avLst/>
            <a:gdLst>
              <a:gd name="connsiteX0" fmla="*/ 4225 w 486844"/>
              <a:gd name="connsiteY0" fmla="*/ 217548 h 217653"/>
              <a:gd name="connsiteX1" fmla="*/ 262458 w 486844"/>
              <a:gd name="connsiteY1" fmla="*/ 145581 h 217653"/>
              <a:gd name="connsiteX2" fmla="*/ 431791 w 486844"/>
              <a:gd name="connsiteY2" fmla="*/ 94781 h 217653"/>
              <a:gd name="connsiteX3" fmla="*/ 486825 w 486844"/>
              <a:gd name="connsiteY3" fmla="*/ 27048 h 217653"/>
              <a:gd name="connsiteX4" fmla="*/ 427558 w 486844"/>
              <a:gd name="connsiteY4" fmla="*/ 1648 h 217653"/>
              <a:gd name="connsiteX5" fmla="*/ 359825 w 486844"/>
              <a:gd name="connsiteY5" fmla="*/ 69381 h 217653"/>
              <a:gd name="connsiteX6" fmla="*/ 122758 w 486844"/>
              <a:gd name="connsiteY6" fmla="*/ 128648 h 217653"/>
              <a:gd name="connsiteX7" fmla="*/ 4225 w 486844"/>
              <a:gd name="connsiteY7" fmla="*/ 217548 h 21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6844" h="217653">
                <a:moveTo>
                  <a:pt x="4225" y="217548"/>
                </a:moveTo>
                <a:cubicBezTo>
                  <a:pt x="27508" y="220370"/>
                  <a:pt x="191197" y="166042"/>
                  <a:pt x="262458" y="145581"/>
                </a:cubicBezTo>
                <a:cubicBezTo>
                  <a:pt x="333719" y="125120"/>
                  <a:pt x="394397" y="114536"/>
                  <a:pt x="431791" y="94781"/>
                </a:cubicBezTo>
                <a:cubicBezTo>
                  <a:pt x="469186" y="75025"/>
                  <a:pt x="487530" y="42570"/>
                  <a:pt x="486825" y="27048"/>
                </a:cubicBezTo>
                <a:cubicBezTo>
                  <a:pt x="486120" y="11526"/>
                  <a:pt x="448725" y="-5407"/>
                  <a:pt x="427558" y="1648"/>
                </a:cubicBezTo>
                <a:cubicBezTo>
                  <a:pt x="406391" y="8703"/>
                  <a:pt x="410625" y="48214"/>
                  <a:pt x="359825" y="69381"/>
                </a:cubicBezTo>
                <a:cubicBezTo>
                  <a:pt x="309025" y="90548"/>
                  <a:pt x="186964" y="110303"/>
                  <a:pt x="122758" y="128648"/>
                </a:cubicBezTo>
                <a:cubicBezTo>
                  <a:pt x="58552" y="146992"/>
                  <a:pt x="-19058" y="214726"/>
                  <a:pt x="4225" y="217548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5737105" y="4924326"/>
            <a:ext cx="797779" cy="655268"/>
          </a:xfrm>
          <a:custGeom>
            <a:avLst/>
            <a:gdLst>
              <a:gd name="connsiteX0" fmla="*/ 3295 w 797779"/>
              <a:gd name="connsiteY0" fmla="*/ 617107 h 655268"/>
              <a:gd name="connsiteX1" fmla="*/ 41395 w 797779"/>
              <a:gd name="connsiteY1" fmla="*/ 655207 h 655268"/>
              <a:gd name="connsiteX2" fmla="*/ 168395 w 797779"/>
              <a:gd name="connsiteY2" fmla="*/ 608641 h 655268"/>
              <a:gd name="connsiteX3" fmla="*/ 617128 w 797779"/>
              <a:gd name="connsiteY3" fmla="*/ 354641 h 655268"/>
              <a:gd name="connsiteX4" fmla="*/ 794928 w 797779"/>
              <a:gd name="connsiteY4" fmla="*/ 71007 h 655268"/>
              <a:gd name="connsiteX5" fmla="*/ 722962 w 797779"/>
              <a:gd name="connsiteY5" fmla="*/ 3274 h 655268"/>
              <a:gd name="connsiteX6" fmla="*/ 672162 w 797779"/>
              <a:gd name="connsiteY6" fmla="*/ 15974 h 655268"/>
              <a:gd name="connsiteX7" fmla="*/ 659462 w 797779"/>
              <a:gd name="connsiteY7" fmla="*/ 62541 h 655268"/>
              <a:gd name="connsiteX8" fmla="*/ 697562 w 797779"/>
              <a:gd name="connsiteY8" fmla="*/ 87941 h 655268"/>
              <a:gd name="connsiteX9" fmla="*/ 595962 w 797779"/>
              <a:gd name="connsiteY9" fmla="*/ 257274 h 655268"/>
              <a:gd name="connsiteX10" fmla="*/ 363128 w 797779"/>
              <a:gd name="connsiteY10" fmla="*/ 430841 h 655268"/>
              <a:gd name="connsiteX11" fmla="*/ 113362 w 797779"/>
              <a:gd name="connsiteY11" fmla="*/ 557841 h 655268"/>
              <a:gd name="connsiteX12" fmla="*/ 3295 w 797779"/>
              <a:gd name="connsiteY12" fmla="*/ 617107 h 6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7779" h="655268">
                <a:moveTo>
                  <a:pt x="3295" y="617107"/>
                </a:moveTo>
                <a:cubicBezTo>
                  <a:pt x="-8699" y="633335"/>
                  <a:pt x="13878" y="656618"/>
                  <a:pt x="41395" y="655207"/>
                </a:cubicBezTo>
                <a:cubicBezTo>
                  <a:pt x="68912" y="653796"/>
                  <a:pt x="72440" y="658735"/>
                  <a:pt x="168395" y="608641"/>
                </a:cubicBezTo>
                <a:cubicBezTo>
                  <a:pt x="264351" y="558547"/>
                  <a:pt x="512706" y="444247"/>
                  <a:pt x="617128" y="354641"/>
                </a:cubicBezTo>
                <a:cubicBezTo>
                  <a:pt x="721550" y="265035"/>
                  <a:pt x="777289" y="129568"/>
                  <a:pt x="794928" y="71007"/>
                </a:cubicBezTo>
                <a:cubicBezTo>
                  <a:pt x="812567" y="12446"/>
                  <a:pt x="743423" y="12446"/>
                  <a:pt x="722962" y="3274"/>
                </a:cubicBezTo>
                <a:cubicBezTo>
                  <a:pt x="702501" y="-5898"/>
                  <a:pt x="682745" y="6096"/>
                  <a:pt x="672162" y="15974"/>
                </a:cubicBezTo>
                <a:cubicBezTo>
                  <a:pt x="661579" y="25852"/>
                  <a:pt x="655229" y="50547"/>
                  <a:pt x="659462" y="62541"/>
                </a:cubicBezTo>
                <a:cubicBezTo>
                  <a:pt x="663695" y="74535"/>
                  <a:pt x="708145" y="55486"/>
                  <a:pt x="697562" y="87941"/>
                </a:cubicBezTo>
                <a:cubicBezTo>
                  <a:pt x="686979" y="120396"/>
                  <a:pt x="651701" y="200124"/>
                  <a:pt x="595962" y="257274"/>
                </a:cubicBezTo>
                <a:cubicBezTo>
                  <a:pt x="540223" y="314424"/>
                  <a:pt x="443561" y="380746"/>
                  <a:pt x="363128" y="430841"/>
                </a:cubicBezTo>
                <a:cubicBezTo>
                  <a:pt x="282695" y="480935"/>
                  <a:pt x="174040" y="525385"/>
                  <a:pt x="113362" y="557841"/>
                </a:cubicBezTo>
                <a:cubicBezTo>
                  <a:pt x="52684" y="590297"/>
                  <a:pt x="15289" y="600879"/>
                  <a:pt x="3295" y="617107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5741230" y="5265394"/>
            <a:ext cx="800816" cy="475339"/>
          </a:xfrm>
          <a:custGeom>
            <a:avLst/>
            <a:gdLst>
              <a:gd name="connsiteX0" fmla="*/ 7637 w 800816"/>
              <a:gd name="connsiteY0" fmla="*/ 428439 h 475339"/>
              <a:gd name="connsiteX1" fmla="*/ 33037 w 800816"/>
              <a:gd name="connsiteY1" fmla="*/ 475006 h 475339"/>
              <a:gd name="connsiteX2" fmla="*/ 270103 w 800816"/>
              <a:gd name="connsiteY2" fmla="*/ 407273 h 475339"/>
              <a:gd name="connsiteX3" fmla="*/ 591837 w 800816"/>
              <a:gd name="connsiteY3" fmla="*/ 267573 h 475339"/>
              <a:gd name="connsiteX4" fmla="*/ 799270 w 800816"/>
              <a:gd name="connsiteY4" fmla="*/ 94006 h 475339"/>
              <a:gd name="connsiteX5" fmla="*/ 684970 w 800816"/>
              <a:gd name="connsiteY5" fmla="*/ 873 h 475339"/>
              <a:gd name="connsiteX6" fmla="*/ 655337 w 800816"/>
              <a:gd name="connsiteY6" fmla="*/ 51673 h 475339"/>
              <a:gd name="connsiteX7" fmla="*/ 710370 w 800816"/>
              <a:gd name="connsiteY7" fmla="*/ 123639 h 475339"/>
              <a:gd name="connsiteX8" fmla="*/ 426737 w 800816"/>
              <a:gd name="connsiteY8" fmla="*/ 263339 h 475339"/>
              <a:gd name="connsiteX9" fmla="*/ 109237 w 800816"/>
              <a:gd name="connsiteY9" fmla="*/ 398806 h 475339"/>
              <a:gd name="connsiteX10" fmla="*/ 7637 w 800816"/>
              <a:gd name="connsiteY10" fmla="*/ 428439 h 47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0816" h="475339">
                <a:moveTo>
                  <a:pt x="7637" y="428439"/>
                </a:moveTo>
                <a:cubicBezTo>
                  <a:pt x="-1535" y="453486"/>
                  <a:pt x="-10707" y="478534"/>
                  <a:pt x="33037" y="475006"/>
                </a:cubicBezTo>
                <a:cubicBezTo>
                  <a:pt x="76781" y="471478"/>
                  <a:pt x="176970" y="441845"/>
                  <a:pt x="270103" y="407273"/>
                </a:cubicBezTo>
                <a:cubicBezTo>
                  <a:pt x="363236" y="372701"/>
                  <a:pt x="503643" y="319784"/>
                  <a:pt x="591837" y="267573"/>
                </a:cubicBezTo>
                <a:cubicBezTo>
                  <a:pt x="680031" y="215362"/>
                  <a:pt x="783748" y="138456"/>
                  <a:pt x="799270" y="94006"/>
                </a:cubicBezTo>
                <a:cubicBezTo>
                  <a:pt x="814792" y="49556"/>
                  <a:pt x="708959" y="7928"/>
                  <a:pt x="684970" y="873"/>
                </a:cubicBezTo>
                <a:cubicBezTo>
                  <a:pt x="660981" y="-6182"/>
                  <a:pt x="651104" y="31212"/>
                  <a:pt x="655337" y="51673"/>
                </a:cubicBezTo>
                <a:cubicBezTo>
                  <a:pt x="659570" y="72134"/>
                  <a:pt x="748470" y="88362"/>
                  <a:pt x="710370" y="123639"/>
                </a:cubicBezTo>
                <a:cubicBezTo>
                  <a:pt x="672270" y="158916"/>
                  <a:pt x="526926" y="217478"/>
                  <a:pt x="426737" y="263339"/>
                </a:cubicBezTo>
                <a:cubicBezTo>
                  <a:pt x="326548" y="309200"/>
                  <a:pt x="109237" y="398806"/>
                  <a:pt x="109237" y="398806"/>
                </a:cubicBezTo>
                <a:lnTo>
                  <a:pt x="7637" y="428439"/>
                </a:ln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3389999" y="367771"/>
            <a:ext cx="394771" cy="386423"/>
          </a:xfrm>
          <a:custGeom>
            <a:avLst/>
            <a:gdLst>
              <a:gd name="connsiteX0" fmla="*/ 394597 w 394771"/>
              <a:gd name="connsiteY0" fmla="*/ 368829 h 386423"/>
              <a:gd name="connsiteX1" fmla="*/ 331097 w 394771"/>
              <a:gd name="connsiteY1" fmla="*/ 318029 h 386423"/>
              <a:gd name="connsiteX2" fmla="*/ 102497 w 394771"/>
              <a:gd name="connsiteY2" fmla="*/ 279929 h 386423"/>
              <a:gd name="connsiteX3" fmla="*/ 178697 w 394771"/>
              <a:gd name="connsiteY3" fmla="*/ 64029 h 386423"/>
              <a:gd name="connsiteX4" fmla="*/ 165997 w 394771"/>
              <a:gd name="connsiteY4" fmla="*/ 529 h 386423"/>
              <a:gd name="connsiteX5" fmla="*/ 64397 w 394771"/>
              <a:gd name="connsiteY5" fmla="*/ 89429 h 386423"/>
              <a:gd name="connsiteX6" fmla="*/ 13597 w 394771"/>
              <a:gd name="connsiteY6" fmla="*/ 318029 h 386423"/>
              <a:gd name="connsiteX7" fmla="*/ 318397 w 394771"/>
              <a:gd name="connsiteY7" fmla="*/ 381529 h 386423"/>
              <a:gd name="connsiteX8" fmla="*/ 394597 w 394771"/>
              <a:gd name="connsiteY8" fmla="*/ 368829 h 38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771" h="386423">
                <a:moveTo>
                  <a:pt x="394597" y="368829"/>
                </a:moveTo>
                <a:cubicBezTo>
                  <a:pt x="396714" y="358246"/>
                  <a:pt x="379780" y="332846"/>
                  <a:pt x="331097" y="318029"/>
                </a:cubicBezTo>
                <a:cubicBezTo>
                  <a:pt x="282414" y="303212"/>
                  <a:pt x="127897" y="322262"/>
                  <a:pt x="102497" y="279929"/>
                </a:cubicBezTo>
                <a:cubicBezTo>
                  <a:pt x="77097" y="237596"/>
                  <a:pt x="168114" y="110596"/>
                  <a:pt x="178697" y="64029"/>
                </a:cubicBezTo>
                <a:cubicBezTo>
                  <a:pt x="189280" y="17462"/>
                  <a:pt x="185047" y="-3704"/>
                  <a:pt x="165997" y="529"/>
                </a:cubicBezTo>
                <a:cubicBezTo>
                  <a:pt x="146947" y="4762"/>
                  <a:pt x="89797" y="36512"/>
                  <a:pt x="64397" y="89429"/>
                </a:cubicBezTo>
                <a:cubicBezTo>
                  <a:pt x="38997" y="142346"/>
                  <a:pt x="-28736" y="269346"/>
                  <a:pt x="13597" y="318029"/>
                </a:cubicBezTo>
                <a:cubicBezTo>
                  <a:pt x="55930" y="366712"/>
                  <a:pt x="252780" y="368829"/>
                  <a:pt x="318397" y="381529"/>
                </a:cubicBezTo>
                <a:cubicBezTo>
                  <a:pt x="384014" y="394229"/>
                  <a:pt x="392480" y="379412"/>
                  <a:pt x="394597" y="368829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0589596">
            <a:off x="2671258" y="3401906"/>
            <a:ext cx="561932" cy="672756"/>
          </a:xfrm>
          <a:custGeom>
            <a:avLst/>
            <a:gdLst>
              <a:gd name="connsiteX0" fmla="*/ 264119 w 454280"/>
              <a:gd name="connsiteY0" fmla="*/ 238027 h 431528"/>
              <a:gd name="connsiteX1" fmla="*/ 391119 w 454280"/>
              <a:gd name="connsiteY1" fmla="*/ 161827 h 431528"/>
              <a:gd name="connsiteX2" fmla="*/ 448269 w 454280"/>
              <a:gd name="connsiteY2" fmla="*/ 225327 h 431528"/>
              <a:gd name="connsiteX3" fmla="*/ 251419 w 454280"/>
              <a:gd name="connsiteY3" fmla="*/ 415827 h 431528"/>
              <a:gd name="connsiteX4" fmla="*/ 67269 w 454280"/>
              <a:gd name="connsiteY4" fmla="*/ 403127 h 431528"/>
              <a:gd name="connsiteX5" fmla="*/ 3769 w 454280"/>
              <a:gd name="connsiteY5" fmla="*/ 263427 h 431528"/>
              <a:gd name="connsiteX6" fmla="*/ 22819 w 454280"/>
              <a:gd name="connsiteY6" fmla="*/ 111027 h 431528"/>
              <a:gd name="connsiteX7" fmla="*/ 149819 w 454280"/>
              <a:gd name="connsiteY7" fmla="*/ 3077 h 431528"/>
              <a:gd name="connsiteX8" fmla="*/ 264119 w 454280"/>
              <a:gd name="connsiteY8" fmla="*/ 41177 h 431528"/>
              <a:gd name="connsiteX9" fmla="*/ 181569 w 454280"/>
              <a:gd name="connsiteY9" fmla="*/ 161827 h 431528"/>
              <a:gd name="connsiteX10" fmla="*/ 264119 w 454280"/>
              <a:gd name="connsiteY10" fmla="*/ 238027 h 43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280" h="431528">
                <a:moveTo>
                  <a:pt x="264119" y="238027"/>
                </a:moveTo>
                <a:cubicBezTo>
                  <a:pt x="299044" y="238027"/>
                  <a:pt x="360427" y="163944"/>
                  <a:pt x="391119" y="161827"/>
                </a:cubicBezTo>
                <a:cubicBezTo>
                  <a:pt x="421811" y="159710"/>
                  <a:pt x="471552" y="182994"/>
                  <a:pt x="448269" y="225327"/>
                </a:cubicBezTo>
                <a:cubicBezTo>
                  <a:pt x="424986" y="267660"/>
                  <a:pt x="314919" y="386194"/>
                  <a:pt x="251419" y="415827"/>
                </a:cubicBezTo>
                <a:cubicBezTo>
                  <a:pt x="187919" y="445460"/>
                  <a:pt x="108544" y="428527"/>
                  <a:pt x="67269" y="403127"/>
                </a:cubicBezTo>
                <a:cubicBezTo>
                  <a:pt x="25994" y="377727"/>
                  <a:pt x="11177" y="312110"/>
                  <a:pt x="3769" y="263427"/>
                </a:cubicBezTo>
                <a:cubicBezTo>
                  <a:pt x="-3639" y="214744"/>
                  <a:pt x="-1523" y="154419"/>
                  <a:pt x="22819" y="111027"/>
                </a:cubicBezTo>
                <a:cubicBezTo>
                  <a:pt x="47161" y="67635"/>
                  <a:pt x="109602" y="14719"/>
                  <a:pt x="149819" y="3077"/>
                </a:cubicBezTo>
                <a:cubicBezTo>
                  <a:pt x="190036" y="-8565"/>
                  <a:pt x="258827" y="14719"/>
                  <a:pt x="264119" y="41177"/>
                </a:cubicBezTo>
                <a:cubicBezTo>
                  <a:pt x="269411" y="67635"/>
                  <a:pt x="185802" y="130077"/>
                  <a:pt x="181569" y="161827"/>
                </a:cubicBezTo>
                <a:cubicBezTo>
                  <a:pt x="177336" y="193577"/>
                  <a:pt x="229194" y="238027"/>
                  <a:pt x="264119" y="238027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tx2">
                  <a:lumMod val="50000"/>
                </a:schemeClr>
              </a:gs>
            </a:gsLst>
          </a:gradFill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 rot="21187592">
            <a:off x="3270883" y="2549704"/>
            <a:ext cx="1629593" cy="1379102"/>
          </a:xfrm>
          <a:custGeom>
            <a:avLst/>
            <a:gdLst>
              <a:gd name="connsiteX0" fmla="*/ 31118 w 1355315"/>
              <a:gd name="connsiteY0" fmla="*/ 11463 h 1379102"/>
              <a:gd name="connsiteX1" fmla="*/ 113668 w 1355315"/>
              <a:gd name="connsiteY1" fmla="*/ 341663 h 1379102"/>
              <a:gd name="connsiteX2" fmla="*/ 266068 w 1355315"/>
              <a:gd name="connsiteY2" fmla="*/ 830613 h 1379102"/>
              <a:gd name="connsiteX3" fmla="*/ 501018 w 1355315"/>
              <a:gd name="connsiteY3" fmla="*/ 1173513 h 1379102"/>
              <a:gd name="connsiteX4" fmla="*/ 799468 w 1355315"/>
              <a:gd name="connsiteY4" fmla="*/ 1287813 h 1379102"/>
              <a:gd name="connsiteX5" fmla="*/ 1263018 w 1355315"/>
              <a:gd name="connsiteY5" fmla="*/ 1167163 h 1379102"/>
              <a:gd name="connsiteX6" fmla="*/ 1326518 w 1355315"/>
              <a:gd name="connsiteY6" fmla="*/ 1116363 h 1379102"/>
              <a:gd name="connsiteX7" fmla="*/ 1345568 w 1355315"/>
              <a:gd name="connsiteY7" fmla="*/ 1205263 h 1379102"/>
              <a:gd name="connsiteX8" fmla="*/ 1174118 w 1355315"/>
              <a:gd name="connsiteY8" fmla="*/ 1313213 h 1379102"/>
              <a:gd name="connsiteX9" fmla="*/ 920118 w 1355315"/>
              <a:gd name="connsiteY9" fmla="*/ 1370363 h 1379102"/>
              <a:gd name="connsiteX10" fmla="*/ 653418 w 1355315"/>
              <a:gd name="connsiteY10" fmla="*/ 1351313 h 1379102"/>
              <a:gd name="connsiteX11" fmla="*/ 329568 w 1355315"/>
              <a:gd name="connsiteY11" fmla="*/ 1116363 h 1379102"/>
              <a:gd name="connsiteX12" fmla="*/ 126368 w 1355315"/>
              <a:gd name="connsiteY12" fmla="*/ 563913 h 1379102"/>
              <a:gd name="connsiteX13" fmla="*/ 5718 w 1355315"/>
              <a:gd name="connsiteY13" fmla="*/ 119413 h 1379102"/>
              <a:gd name="connsiteX14" fmla="*/ 31118 w 1355315"/>
              <a:gd name="connsiteY14" fmla="*/ 11463 h 137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5315" h="1379102">
                <a:moveTo>
                  <a:pt x="31118" y="11463"/>
                </a:moveTo>
                <a:cubicBezTo>
                  <a:pt x="49110" y="48505"/>
                  <a:pt x="74510" y="205138"/>
                  <a:pt x="113668" y="341663"/>
                </a:cubicBezTo>
                <a:cubicBezTo>
                  <a:pt x="152826" y="478188"/>
                  <a:pt x="201510" y="691971"/>
                  <a:pt x="266068" y="830613"/>
                </a:cubicBezTo>
                <a:cubicBezTo>
                  <a:pt x="330626" y="969255"/>
                  <a:pt x="412118" y="1097313"/>
                  <a:pt x="501018" y="1173513"/>
                </a:cubicBezTo>
                <a:cubicBezTo>
                  <a:pt x="589918" y="1249713"/>
                  <a:pt x="672468" y="1288871"/>
                  <a:pt x="799468" y="1287813"/>
                </a:cubicBezTo>
                <a:cubicBezTo>
                  <a:pt x="926468" y="1286755"/>
                  <a:pt x="1175176" y="1195738"/>
                  <a:pt x="1263018" y="1167163"/>
                </a:cubicBezTo>
                <a:cubicBezTo>
                  <a:pt x="1350860" y="1138588"/>
                  <a:pt x="1312760" y="1110013"/>
                  <a:pt x="1326518" y="1116363"/>
                </a:cubicBezTo>
                <a:cubicBezTo>
                  <a:pt x="1340276" y="1122713"/>
                  <a:pt x="1370968" y="1172455"/>
                  <a:pt x="1345568" y="1205263"/>
                </a:cubicBezTo>
                <a:cubicBezTo>
                  <a:pt x="1320168" y="1238071"/>
                  <a:pt x="1245026" y="1285696"/>
                  <a:pt x="1174118" y="1313213"/>
                </a:cubicBezTo>
                <a:cubicBezTo>
                  <a:pt x="1103210" y="1340730"/>
                  <a:pt x="1006901" y="1364013"/>
                  <a:pt x="920118" y="1370363"/>
                </a:cubicBezTo>
                <a:cubicBezTo>
                  <a:pt x="833335" y="1376713"/>
                  <a:pt x="751843" y="1393646"/>
                  <a:pt x="653418" y="1351313"/>
                </a:cubicBezTo>
                <a:cubicBezTo>
                  <a:pt x="554993" y="1308980"/>
                  <a:pt x="417410" y="1247596"/>
                  <a:pt x="329568" y="1116363"/>
                </a:cubicBezTo>
                <a:cubicBezTo>
                  <a:pt x="241726" y="985130"/>
                  <a:pt x="180343" y="730071"/>
                  <a:pt x="126368" y="563913"/>
                </a:cubicBezTo>
                <a:cubicBezTo>
                  <a:pt x="72393" y="397755"/>
                  <a:pt x="22651" y="207255"/>
                  <a:pt x="5718" y="119413"/>
                </a:cubicBezTo>
                <a:cubicBezTo>
                  <a:pt x="-11215" y="31571"/>
                  <a:pt x="13126" y="-25579"/>
                  <a:pt x="31118" y="11463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5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2568652" y="1345356"/>
            <a:ext cx="758749" cy="769080"/>
          </a:xfrm>
          <a:custGeom>
            <a:avLst/>
            <a:gdLst>
              <a:gd name="connsiteX0" fmla="*/ 758749 w 758749"/>
              <a:gd name="connsiteY0" fmla="*/ 627376 h 769080"/>
              <a:gd name="connsiteX1" fmla="*/ 564015 w 758749"/>
              <a:gd name="connsiteY1" fmla="*/ 593509 h 769080"/>
              <a:gd name="connsiteX2" fmla="*/ 284615 w 758749"/>
              <a:gd name="connsiteY2" fmla="*/ 652776 h 769080"/>
              <a:gd name="connsiteX3" fmla="*/ 123749 w 758749"/>
              <a:gd name="connsiteY3" fmla="*/ 686642 h 769080"/>
              <a:gd name="connsiteX4" fmla="*/ 64482 w 758749"/>
              <a:gd name="connsiteY4" fmla="*/ 525776 h 769080"/>
              <a:gd name="connsiteX5" fmla="*/ 191482 w 758749"/>
              <a:gd name="connsiteY5" fmla="*/ 170176 h 769080"/>
              <a:gd name="connsiteX6" fmla="*/ 301549 w 758749"/>
              <a:gd name="connsiteY6" fmla="*/ 842 h 769080"/>
              <a:gd name="connsiteX7" fmla="*/ 166082 w 758749"/>
              <a:gd name="connsiteY7" fmla="*/ 119376 h 769080"/>
              <a:gd name="connsiteX8" fmla="*/ 47549 w 758749"/>
              <a:gd name="connsiteY8" fmla="*/ 424176 h 769080"/>
              <a:gd name="connsiteX9" fmla="*/ 5215 w 758749"/>
              <a:gd name="connsiteY9" fmla="*/ 737442 h 769080"/>
              <a:gd name="connsiteX10" fmla="*/ 157615 w 758749"/>
              <a:gd name="connsiteY10" fmla="*/ 745909 h 769080"/>
              <a:gd name="connsiteX11" fmla="*/ 453949 w 758749"/>
              <a:gd name="connsiteY11" fmla="*/ 627376 h 769080"/>
              <a:gd name="connsiteX12" fmla="*/ 674082 w 758749"/>
              <a:gd name="connsiteY12" fmla="*/ 652776 h 769080"/>
              <a:gd name="connsiteX13" fmla="*/ 758749 w 758749"/>
              <a:gd name="connsiteY13" fmla="*/ 627376 h 76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8749" h="769080">
                <a:moveTo>
                  <a:pt x="758749" y="627376"/>
                </a:moveTo>
                <a:cubicBezTo>
                  <a:pt x="700893" y="608326"/>
                  <a:pt x="643037" y="589276"/>
                  <a:pt x="564015" y="593509"/>
                </a:cubicBezTo>
                <a:cubicBezTo>
                  <a:pt x="484993" y="597742"/>
                  <a:pt x="284615" y="652776"/>
                  <a:pt x="284615" y="652776"/>
                </a:cubicBezTo>
                <a:cubicBezTo>
                  <a:pt x="211237" y="668298"/>
                  <a:pt x="160438" y="707809"/>
                  <a:pt x="123749" y="686642"/>
                </a:cubicBezTo>
                <a:cubicBezTo>
                  <a:pt x="87060" y="665475"/>
                  <a:pt x="53193" y="611854"/>
                  <a:pt x="64482" y="525776"/>
                </a:cubicBezTo>
                <a:cubicBezTo>
                  <a:pt x="75771" y="439698"/>
                  <a:pt x="151971" y="257665"/>
                  <a:pt x="191482" y="170176"/>
                </a:cubicBezTo>
                <a:cubicBezTo>
                  <a:pt x="230993" y="82687"/>
                  <a:pt x="305782" y="9309"/>
                  <a:pt x="301549" y="842"/>
                </a:cubicBezTo>
                <a:cubicBezTo>
                  <a:pt x="297316" y="-7625"/>
                  <a:pt x="208415" y="48820"/>
                  <a:pt x="166082" y="119376"/>
                </a:cubicBezTo>
                <a:cubicBezTo>
                  <a:pt x="123749" y="189932"/>
                  <a:pt x="74360" y="321165"/>
                  <a:pt x="47549" y="424176"/>
                </a:cubicBezTo>
                <a:cubicBezTo>
                  <a:pt x="20738" y="527187"/>
                  <a:pt x="-13129" y="683820"/>
                  <a:pt x="5215" y="737442"/>
                </a:cubicBezTo>
                <a:cubicBezTo>
                  <a:pt x="23559" y="791064"/>
                  <a:pt x="82826" y="764253"/>
                  <a:pt x="157615" y="745909"/>
                </a:cubicBezTo>
                <a:cubicBezTo>
                  <a:pt x="232404" y="727565"/>
                  <a:pt x="367871" y="642898"/>
                  <a:pt x="453949" y="627376"/>
                </a:cubicBezTo>
                <a:cubicBezTo>
                  <a:pt x="540027" y="611854"/>
                  <a:pt x="674082" y="652776"/>
                  <a:pt x="674082" y="652776"/>
                </a:cubicBezTo>
                <a:lnTo>
                  <a:pt x="758749" y="627376"/>
                </a:ln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30331" y="2676403"/>
            <a:ext cx="1205738" cy="546262"/>
          </a:xfrm>
          <a:custGeom>
            <a:avLst/>
            <a:gdLst>
              <a:gd name="connsiteX0" fmla="*/ 1151538 w 1205738"/>
              <a:gd name="connsiteY0" fmla="*/ 134528 h 546262"/>
              <a:gd name="connsiteX1" fmla="*/ 889071 w 1205738"/>
              <a:gd name="connsiteY1" fmla="*/ 261528 h 546262"/>
              <a:gd name="connsiteX2" fmla="*/ 516538 w 1205738"/>
              <a:gd name="connsiteY2" fmla="*/ 405461 h 546262"/>
              <a:gd name="connsiteX3" fmla="*/ 279471 w 1205738"/>
              <a:gd name="connsiteY3" fmla="*/ 507061 h 546262"/>
              <a:gd name="connsiteX4" fmla="*/ 118604 w 1205738"/>
              <a:gd name="connsiteY4" fmla="*/ 464728 h 546262"/>
              <a:gd name="connsiteX5" fmla="*/ 76271 w 1205738"/>
              <a:gd name="connsiteY5" fmla="*/ 244594 h 546262"/>
              <a:gd name="connsiteX6" fmla="*/ 152471 w 1205738"/>
              <a:gd name="connsiteY6" fmla="*/ 117594 h 546262"/>
              <a:gd name="connsiteX7" fmla="*/ 160938 w 1205738"/>
              <a:gd name="connsiteY7" fmla="*/ 7528 h 546262"/>
              <a:gd name="connsiteX8" fmla="*/ 71 w 1205738"/>
              <a:gd name="connsiteY8" fmla="*/ 337728 h 546262"/>
              <a:gd name="connsiteX9" fmla="*/ 144004 w 1205738"/>
              <a:gd name="connsiteY9" fmla="*/ 507061 h 546262"/>
              <a:gd name="connsiteX10" fmla="*/ 389538 w 1205738"/>
              <a:gd name="connsiteY10" fmla="*/ 532461 h 546262"/>
              <a:gd name="connsiteX11" fmla="*/ 846738 w 1205738"/>
              <a:gd name="connsiteY11" fmla="*/ 329261 h 546262"/>
              <a:gd name="connsiteX12" fmla="*/ 1176938 w 1205738"/>
              <a:gd name="connsiteY12" fmla="*/ 202261 h 546262"/>
              <a:gd name="connsiteX13" fmla="*/ 1151538 w 1205738"/>
              <a:gd name="connsiteY13" fmla="*/ 134528 h 54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05738" h="546262">
                <a:moveTo>
                  <a:pt x="1151538" y="134528"/>
                </a:moveTo>
                <a:cubicBezTo>
                  <a:pt x="1103560" y="144406"/>
                  <a:pt x="994904" y="216373"/>
                  <a:pt x="889071" y="261528"/>
                </a:cubicBezTo>
                <a:cubicBezTo>
                  <a:pt x="783238" y="306683"/>
                  <a:pt x="618138" y="364539"/>
                  <a:pt x="516538" y="405461"/>
                </a:cubicBezTo>
                <a:cubicBezTo>
                  <a:pt x="414938" y="446383"/>
                  <a:pt x="345793" y="497183"/>
                  <a:pt x="279471" y="507061"/>
                </a:cubicBezTo>
                <a:cubicBezTo>
                  <a:pt x="213149" y="516939"/>
                  <a:pt x="152471" y="508473"/>
                  <a:pt x="118604" y="464728"/>
                </a:cubicBezTo>
                <a:cubicBezTo>
                  <a:pt x="84737" y="420984"/>
                  <a:pt x="70626" y="302450"/>
                  <a:pt x="76271" y="244594"/>
                </a:cubicBezTo>
                <a:cubicBezTo>
                  <a:pt x="81915" y="186738"/>
                  <a:pt x="138360" y="157105"/>
                  <a:pt x="152471" y="117594"/>
                </a:cubicBezTo>
                <a:cubicBezTo>
                  <a:pt x="166582" y="78083"/>
                  <a:pt x="186338" y="-29161"/>
                  <a:pt x="160938" y="7528"/>
                </a:cubicBezTo>
                <a:cubicBezTo>
                  <a:pt x="135538" y="44217"/>
                  <a:pt x="2893" y="254473"/>
                  <a:pt x="71" y="337728"/>
                </a:cubicBezTo>
                <a:cubicBezTo>
                  <a:pt x="-2751" y="420983"/>
                  <a:pt x="79093" y="474606"/>
                  <a:pt x="144004" y="507061"/>
                </a:cubicBezTo>
                <a:cubicBezTo>
                  <a:pt x="208915" y="539516"/>
                  <a:pt x="272416" y="562094"/>
                  <a:pt x="389538" y="532461"/>
                </a:cubicBezTo>
                <a:cubicBezTo>
                  <a:pt x="506660" y="502828"/>
                  <a:pt x="715505" y="384294"/>
                  <a:pt x="846738" y="329261"/>
                </a:cubicBezTo>
                <a:cubicBezTo>
                  <a:pt x="977971" y="274228"/>
                  <a:pt x="1121905" y="230483"/>
                  <a:pt x="1176938" y="202261"/>
                </a:cubicBezTo>
                <a:cubicBezTo>
                  <a:pt x="1231971" y="174039"/>
                  <a:pt x="1199516" y="124650"/>
                  <a:pt x="1151538" y="134528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65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9299198">
            <a:off x="2670149" y="2626790"/>
            <a:ext cx="849489" cy="1049717"/>
          </a:xfrm>
          <a:custGeom>
            <a:avLst/>
            <a:gdLst>
              <a:gd name="connsiteX0" fmla="*/ 265457 w 342546"/>
              <a:gd name="connsiteY0" fmla="*/ 29363 h 778190"/>
              <a:gd name="connsiteX1" fmla="*/ 170207 w 342546"/>
              <a:gd name="connsiteY1" fmla="*/ 359563 h 778190"/>
              <a:gd name="connsiteX2" fmla="*/ 5107 w 342546"/>
              <a:gd name="connsiteY2" fmla="*/ 702463 h 778190"/>
              <a:gd name="connsiteX3" fmla="*/ 55907 w 342546"/>
              <a:gd name="connsiteY3" fmla="*/ 765963 h 778190"/>
              <a:gd name="connsiteX4" fmla="*/ 195607 w 342546"/>
              <a:gd name="connsiteY4" fmla="*/ 524663 h 778190"/>
              <a:gd name="connsiteX5" fmla="*/ 303557 w 342546"/>
              <a:gd name="connsiteY5" fmla="*/ 251613 h 778190"/>
              <a:gd name="connsiteX6" fmla="*/ 341657 w 342546"/>
              <a:gd name="connsiteY6" fmla="*/ 42063 h 778190"/>
              <a:gd name="connsiteX7" fmla="*/ 265457 w 342546"/>
              <a:gd name="connsiteY7" fmla="*/ 29363 h 77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546" h="778190">
                <a:moveTo>
                  <a:pt x="265457" y="29363"/>
                </a:moveTo>
                <a:cubicBezTo>
                  <a:pt x="236882" y="82280"/>
                  <a:pt x="213599" y="247380"/>
                  <a:pt x="170207" y="359563"/>
                </a:cubicBezTo>
                <a:cubicBezTo>
                  <a:pt x="126815" y="471746"/>
                  <a:pt x="24157" y="634730"/>
                  <a:pt x="5107" y="702463"/>
                </a:cubicBezTo>
                <a:cubicBezTo>
                  <a:pt x="-13943" y="770196"/>
                  <a:pt x="24157" y="795596"/>
                  <a:pt x="55907" y="765963"/>
                </a:cubicBezTo>
                <a:cubicBezTo>
                  <a:pt x="87657" y="736330"/>
                  <a:pt x="154332" y="610388"/>
                  <a:pt x="195607" y="524663"/>
                </a:cubicBezTo>
                <a:cubicBezTo>
                  <a:pt x="236882" y="438938"/>
                  <a:pt x="279215" y="332046"/>
                  <a:pt x="303557" y="251613"/>
                </a:cubicBezTo>
                <a:cubicBezTo>
                  <a:pt x="327899" y="171180"/>
                  <a:pt x="346949" y="80163"/>
                  <a:pt x="341657" y="42063"/>
                </a:cubicBezTo>
                <a:cubicBezTo>
                  <a:pt x="336365" y="3963"/>
                  <a:pt x="294032" y="-23554"/>
                  <a:pt x="265457" y="29363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chemeClr val="accent2">
                  <a:lumMod val="50000"/>
                </a:schemeClr>
              </a:gs>
            </a:gsLst>
          </a:gradFill>
          <a:effectLst/>
          <a:scene3d>
            <a:camera prst="orthographicFront"/>
            <a:lightRig rig="threePt" dir="t"/>
          </a:scene3d>
          <a:sp3d>
            <a:bevelT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35673" y="3231721"/>
            <a:ext cx="76454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667932" y="3358720"/>
            <a:ext cx="584204" cy="286224"/>
          </a:xfrm>
          <a:custGeom>
            <a:avLst/>
            <a:gdLst>
              <a:gd name="connsiteX0" fmla="*/ 101600 w 764544"/>
              <a:gd name="connsiteY0" fmla="*/ 78743 h 286224"/>
              <a:gd name="connsiteX1" fmla="*/ 110067 w 764544"/>
              <a:gd name="connsiteY1" fmla="*/ 2543 h 286224"/>
              <a:gd name="connsiteX2" fmla="*/ 0 w 764544"/>
              <a:gd name="connsiteY2" fmla="*/ 171876 h 286224"/>
              <a:gd name="connsiteX3" fmla="*/ 110067 w 764544"/>
              <a:gd name="connsiteY3" fmla="*/ 281943 h 286224"/>
              <a:gd name="connsiteX4" fmla="*/ 550333 w 764544"/>
              <a:gd name="connsiteY4" fmla="*/ 256543 h 286224"/>
              <a:gd name="connsiteX5" fmla="*/ 745067 w 764544"/>
              <a:gd name="connsiteY5" fmla="*/ 188809 h 286224"/>
              <a:gd name="connsiteX6" fmla="*/ 736600 w 764544"/>
              <a:gd name="connsiteY6" fmla="*/ 129543 h 286224"/>
              <a:gd name="connsiteX7" fmla="*/ 558800 w 764544"/>
              <a:gd name="connsiteY7" fmla="*/ 197276 h 286224"/>
              <a:gd name="connsiteX8" fmla="*/ 228600 w 764544"/>
              <a:gd name="connsiteY8" fmla="*/ 222676 h 286224"/>
              <a:gd name="connsiteX9" fmla="*/ 76200 w 764544"/>
              <a:gd name="connsiteY9" fmla="*/ 197276 h 286224"/>
              <a:gd name="connsiteX10" fmla="*/ 101600 w 764544"/>
              <a:gd name="connsiteY10" fmla="*/ 78743 h 28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544" h="286224">
                <a:moveTo>
                  <a:pt x="101600" y="78743"/>
                </a:moveTo>
                <a:cubicBezTo>
                  <a:pt x="107244" y="46288"/>
                  <a:pt x="127000" y="-12979"/>
                  <a:pt x="110067" y="2543"/>
                </a:cubicBezTo>
                <a:cubicBezTo>
                  <a:pt x="93134" y="18065"/>
                  <a:pt x="0" y="125309"/>
                  <a:pt x="0" y="171876"/>
                </a:cubicBezTo>
                <a:cubicBezTo>
                  <a:pt x="0" y="218443"/>
                  <a:pt x="18345" y="267832"/>
                  <a:pt x="110067" y="281943"/>
                </a:cubicBezTo>
                <a:cubicBezTo>
                  <a:pt x="201789" y="296054"/>
                  <a:pt x="444500" y="272065"/>
                  <a:pt x="550333" y="256543"/>
                </a:cubicBezTo>
                <a:cubicBezTo>
                  <a:pt x="656166" y="241021"/>
                  <a:pt x="714023" y="209976"/>
                  <a:pt x="745067" y="188809"/>
                </a:cubicBezTo>
                <a:cubicBezTo>
                  <a:pt x="776112" y="167642"/>
                  <a:pt x="767644" y="128132"/>
                  <a:pt x="736600" y="129543"/>
                </a:cubicBezTo>
                <a:cubicBezTo>
                  <a:pt x="705556" y="130954"/>
                  <a:pt x="643467" y="181754"/>
                  <a:pt x="558800" y="197276"/>
                </a:cubicBezTo>
                <a:cubicBezTo>
                  <a:pt x="474133" y="212798"/>
                  <a:pt x="309033" y="222676"/>
                  <a:pt x="228600" y="222676"/>
                </a:cubicBezTo>
                <a:cubicBezTo>
                  <a:pt x="148167" y="222676"/>
                  <a:pt x="103011" y="217031"/>
                  <a:pt x="76200" y="197276"/>
                </a:cubicBezTo>
                <a:cubicBezTo>
                  <a:pt x="49389" y="177521"/>
                  <a:pt x="95956" y="111198"/>
                  <a:pt x="101600" y="78743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100000">
                <a:srgbClr val="3366FF"/>
              </a:gs>
            </a:gsLst>
          </a:gradFill>
          <a:effectLst/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272200" y="4244447"/>
            <a:ext cx="238668" cy="48216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1323" y="4021363"/>
            <a:ext cx="252401" cy="48463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rot="19748422">
            <a:off x="5395842" y="4342455"/>
            <a:ext cx="464914" cy="1317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6315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68133" y="3660821"/>
            <a:ext cx="5082304" cy="1959937"/>
            <a:chOff x="203251" y="1269554"/>
            <a:chExt cx="7020246" cy="2438678"/>
          </a:xfrm>
          <a:effectLst/>
        </p:grpSpPr>
        <p:sp>
          <p:nvSpPr>
            <p:cNvPr id="5" name="Freeform 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6" name="Trapezoid 5"/>
            <p:cNvSpPr/>
            <p:nvPr/>
          </p:nvSpPr>
          <p:spPr>
            <a:xfrm rot="175873">
              <a:off x="2083297" y="2431259"/>
              <a:ext cx="3504176" cy="1276973"/>
            </a:xfrm>
            <a:prstGeom prst="trapezoid">
              <a:avLst>
                <a:gd name="adj" fmla="val 31467"/>
              </a:avLst>
            </a:prstGeom>
            <a:solidFill>
              <a:srgbClr val="FFFFFF"/>
            </a:solidFill>
            <a:ln w="57150" cmpd="sng"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930093" y="339223"/>
            <a:ext cx="5082304" cy="1618423"/>
            <a:chOff x="203251" y="1269554"/>
            <a:chExt cx="7020246" cy="2013744"/>
          </a:xfrm>
          <a:effectLst/>
        </p:grpSpPr>
        <p:sp>
          <p:nvSpPr>
            <p:cNvPr id="85" name="Freeform 84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90" name="Freeform 89"/>
          <p:cNvSpPr/>
          <p:nvPr/>
        </p:nvSpPr>
        <p:spPr>
          <a:xfrm>
            <a:off x="4094584" y="223088"/>
            <a:ext cx="2099707" cy="925347"/>
          </a:xfrm>
          <a:custGeom>
            <a:avLst/>
            <a:gdLst>
              <a:gd name="connsiteX0" fmla="*/ 62054 w 2099707"/>
              <a:gd name="connsiteY0" fmla="*/ 847992 h 925347"/>
              <a:gd name="connsiteX1" fmla="*/ 756321 w 2099707"/>
              <a:gd name="connsiteY1" fmla="*/ 390792 h 925347"/>
              <a:gd name="connsiteX2" fmla="*/ 1467521 w 2099707"/>
              <a:gd name="connsiteY2" fmla="*/ 119859 h 925347"/>
              <a:gd name="connsiteX3" fmla="*/ 1907788 w 2099707"/>
              <a:gd name="connsiteY3" fmla="*/ 1326 h 925347"/>
              <a:gd name="connsiteX4" fmla="*/ 1975521 w 2099707"/>
              <a:gd name="connsiteY4" fmla="*/ 119859 h 925347"/>
              <a:gd name="connsiteX5" fmla="*/ 248321 w 2099707"/>
              <a:gd name="connsiteY5" fmla="*/ 847992 h 925347"/>
              <a:gd name="connsiteX6" fmla="*/ 62054 w 2099707"/>
              <a:gd name="connsiteY6" fmla="*/ 847992 h 92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9707" h="925347">
                <a:moveTo>
                  <a:pt x="62054" y="847992"/>
                </a:moveTo>
                <a:cubicBezTo>
                  <a:pt x="146721" y="771792"/>
                  <a:pt x="522076" y="512148"/>
                  <a:pt x="756321" y="390792"/>
                </a:cubicBezTo>
                <a:cubicBezTo>
                  <a:pt x="990566" y="269436"/>
                  <a:pt x="1275610" y="184770"/>
                  <a:pt x="1467521" y="119859"/>
                </a:cubicBezTo>
                <a:cubicBezTo>
                  <a:pt x="1659432" y="54948"/>
                  <a:pt x="1823121" y="1326"/>
                  <a:pt x="1907788" y="1326"/>
                </a:cubicBezTo>
                <a:cubicBezTo>
                  <a:pt x="1992455" y="1326"/>
                  <a:pt x="2252099" y="-21252"/>
                  <a:pt x="1975521" y="119859"/>
                </a:cubicBezTo>
                <a:cubicBezTo>
                  <a:pt x="1698943" y="260970"/>
                  <a:pt x="564410" y="720992"/>
                  <a:pt x="248321" y="847992"/>
                </a:cubicBezTo>
                <a:cubicBezTo>
                  <a:pt x="-67768" y="974992"/>
                  <a:pt x="-22613" y="924192"/>
                  <a:pt x="62054" y="84799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3713089" y="1087801"/>
            <a:ext cx="432957" cy="358681"/>
          </a:xfrm>
          <a:custGeom>
            <a:avLst/>
            <a:gdLst>
              <a:gd name="connsiteX0" fmla="*/ 426616 w 432957"/>
              <a:gd name="connsiteY0" fmla="*/ 213 h 358681"/>
              <a:gd name="connsiteX1" fmla="*/ 3283 w 432957"/>
              <a:gd name="connsiteY1" fmla="*/ 338879 h 358681"/>
              <a:gd name="connsiteX2" fmla="*/ 240349 w 432957"/>
              <a:gd name="connsiteY2" fmla="*/ 288079 h 358681"/>
              <a:gd name="connsiteX3" fmla="*/ 426616 w 432957"/>
              <a:gd name="connsiteY3" fmla="*/ 213 h 358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957" h="358681">
                <a:moveTo>
                  <a:pt x="426616" y="213"/>
                </a:moveTo>
                <a:cubicBezTo>
                  <a:pt x="387105" y="8680"/>
                  <a:pt x="34327" y="290901"/>
                  <a:pt x="3283" y="338879"/>
                </a:cubicBezTo>
                <a:cubicBezTo>
                  <a:pt x="-27761" y="386857"/>
                  <a:pt x="169794" y="338879"/>
                  <a:pt x="240349" y="288079"/>
                </a:cubicBezTo>
                <a:cubicBezTo>
                  <a:pt x="310904" y="237279"/>
                  <a:pt x="466127" y="-8254"/>
                  <a:pt x="426616" y="213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/>
          <p:cNvGrpSpPr/>
          <p:nvPr/>
        </p:nvGrpSpPr>
        <p:grpSpPr>
          <a:xfrm>
            <a:off x="1950201" y="2041255"/>
            <a:ext cx="5082304" cy="1618423"/>
            <a:chOff x="203251" y="1269554"/>
            <a:chExt cx="7020246" cy="2013744"/>
          </a:xfrm>
          <a:effectLst/>
        </p:grpSpPr>
        <p:sp>
          <p:nvSpPr>
            <p:cNvPr id="93" name="Freeform 92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pic>
        <p:nvPicPr>
          <p:cNvPr id="95" name="Picture 94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 flipH="1">
            <a:off x="2796561" y="2116284"/>
            <a:ext cx="1349485" cy="1417305"/>
          </a:xfrm>
          <a:prstGeom prst="rect">
            <a:avLst/>
          </a:prstGeom>
        </p:spPr>
      </p:pic>
      <p:pic>
        <p:nvPicPr>
          <p:cNvPr id="96" name="Picture 95" descr="BU00529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215877" y="3532446"/>
            <a:ext cx="1349485" cy="1417305"/>
          </a:xfrm>
          <a:prstGeom prst="rect">
            <a:avLst/>
          </a:prstGeom>
        </p:spPr>
      </p:pic>
      <p:grpSp>
        <p:nvGrpSpPr>
          <p:cNvPr id="97" name="Group 96"/>
          <p:cNvGrpSpPr/>
          <p:nvPr/>
        </p:nvGrpSpPr>
        <p:grpSpPr>
          <a:xfrm>
            <a:off x="2065556" y="4999964"/>
            <a:ext cx="5082304" cy="1618423"/>
            <a:chOff x="203251" y="1269554"/>
            <a:chExt cx="7020246" cy="2013744"/>
          </a:xfrm>
          <a:effectLst/>
        </p:grpSpPr>
        <p:sp>
          <p:nvSpPr>
            <p:cNvPr id="98" name="Freeform 97"/>
            <p:cNvSpPr/>
            <p:nvPr/>
          </p:nvSpPr>
          <p:spPr>
            <a:xfrm rot="175873">
              <a:off x="231027" y="1270976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solidFill>
              <a:srgbClr val="FF0000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75873">
              <a:off x="203251" y="1269554"/>
              <a:ext cx="6992470" cy="2012322"/>
            </a:xfrm>
            <a:custGeom>
              <a:avLst/>
              <a:gdLst>
                <a:gd name="connsiteX0" fmla="*/ 2524125 w 2717800"/>
                <a:gd name="connsiteY0" fmla="*/ 48683 h 1090083"/>
                <a:gd name="connsiteX1" fmla="*/ 2619375 w 2717800"/>
                <a:gd name="connsiteY1" fmla="*/ 48683 h 1090083"/>
                <a:gd name="connsiteX2" fmla="*/ 2714625 w 2717800"/>
                <a:gd name="connsiteY2" fmla="*/ 99483 h 1090083"/>
                <a:gd name="connsiteX3" fmla="*/ 2638425 w 2717800"/>
                <a:gd name="connsiteY3" fmla="*/ 429683 h 1090083"/>
                <a:gd name="connsiteX4" fmla="*/ 2524125 w 2717800"/>
                <a:gd name="connsiteY4" fmla="*/ 569383 h 1090083"/>
                <a:gd name="connsiteX5" fmla="*/ 2117725 w 2717800"/>
                <a:gd name="connsiteY5" fmla="*/ 778933 h 1090083"/>
                <a:gd name="connsiteX6" fmla="*/ 1425575 w 2717800"/>
                <a:gd name="connsiteY6" fmla="*/ 956733 h 1090083"/>
                <a:gd name="connsiteX7" fmla="*/ 1006475 w 2717800"/>
                <a:gd name="connsiteY7" fmla="*/ 1083733 h 1090083"/>
                <a:gd name="connsiteX8" fmla="*/ 638175 w 2717800"/>
                <a:gd name="connsiteY8" fmla="*/ 918633 h 1090083"/>
                <a:gd name="connsiteX9" fmla="*/ 174625 w 2717800"/>
                <a:gd name="connsiteY9" fmla="*/ 550333 h 1090083"/>
                <a:gd name="connsiteX10" fmla="*/ 3175 w 2717800"/>
                <a:gd name="connsiteY10" fmla="*/ 207433 h 1090083"/>
                <a:gd name="connsiteX11" fmla="*/ 155575 w 2717800"/>
                <a:gd name="connsiteY11" fmla="*/ 289983 h 1090083"/>
                <a:gd name="connsiteX12" fmla="*/ 657225 w 2717800"/>
                <a:gd name="connsiteY12" fmla="*/ 702733 h 1090083"/>
                <a:gd name="connsiteX13" fmla="*/ 993775 w 2717800"/>
                <a:gd name="connsiteY13" fmla="*/ 842433 h 1090083"/>
                <a:gd name="connsiteX14" fmla="*/ 1692275 w 2717800"/>
                <a:gd name="connsiteY14" fmla="*/ 677333 h 1090083"/>
                <a:gd name="connsiteX15" fmla="*/ 2162175 w 2717800"/>
                <a:gd name="connsiteY15" fmla="*/ 543983 h 1090083"/>
                <a:gd name="connsiteX16" fmla="*/ 2378075 w 2717800"/>
                <a:gd name="connsiteY16" fmla="*/ 340783 h 1090083"/>
                <a:gd name="connsiteX17" fmla="*/ 2524125 w 2717800"/>
                <a:gd name="connsiteY17" fmla="*/ 48683 h 109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717800" h="1090083">
                  <a:moveTo>
                    <a:pt x="2524125" y="48683"/>
                  </a:moveTo>
                  <a:cubicBezTo>
                    <a:pt x="2564342" y="0"/>
                    <a:pt x="2587625" y="40216"/>
                    <a:pt x="2619375" y="48683"/>
                  </a:cubicBezTo>
                  <a:cubicBezTo>
                    <a:pt x="2651125" y="57150"/>
                    <a:pt x="2711450" y="35983"/>
                    <a:pt x="2714625" y="99483"/>
                  </a:cubicBezTo>
                  <a:cubicBezTo>
                    <a:pt x="2717800" y="162983"/>
                    <a:pt x="2670175" y="351366"/>
                    <a:pt x="2638425" y="429683"/>
                  </a:cubicBezTo>
                  <a:cubicBezTo>
                    <a:pt x="2606675" y="508000"/>
                    <a:pt x="2610908" y="511175"/>
                    <a:pt x="2524125" y="569383"/>
                  </a:cubicBezTo>
                  <a:cubicBezTo>
                    <a:pt x="2437342" y="627591"/>
                    <a:pt x="2300817" y="714375"/>
                    <a:pt x="2117725" y="778933"/>
                  </a:cubicBezTo>
                  <a:cubicBezTo>
                    <a:pt x="1934633" y="843491"/>
                    <a:pt x="1610783" y="905933"/>
                    <a:pt x="1425575" y="956733"/>
                  </a:cubicBezTo>
                  <a:cubicBezTo>
                    <a:pt x="1240367" y="1007533"/>
                    <a:pt x="1137708" y="1090083"/>
                    <a:pt x="1006475" y="1083733"/>
                  </a:cubicBezTo>
                  <a:cubicBezTo>
                    <a:pt x="875242" y="1077383"/>
                    <a:pt x="776817" y="1007533"/>
                    <a:pt x="638175" y="918633"/>
                  </a:cubicBezTo>
                  <a:cubicBezTo>
                    <a:pt x="499533" y="829733"/>
                    <a:pt x="280458" y="668866"/>
                    <a:pt x="174625" y="550333"/>
                  </a:cubicBezTo>
                  <a:cubicBezTo>
                    <a:pt x="68792" y="431800"/>
                    <a:pt x="6350" y="250825"/>
                    <a:pt x="3175" y="207433"/>
                  </a:cubicBezTo>
                  <a:cubicBezTo>
                    <a:pt x="0" y="164041"/>
                    <a:pt x="46567" y="207433"/>
                    <a:pt x="155575" y="289983"/>
                  </a:cubicBezTo>
                  <a:cubicBezTo>
                    <a:pt x="264583" y="372533"/>
                    <a:pt x="517525" y="610658"/>
                    <a:pt x="657225" y="702733"/>
                  </a:cubicBezTo>
                  <a:cubicBezTo>
                    <a:pt x="796925" y="794808"/>
                    <a:pt x="821267" y="846666"/>
                    <a:pt x="993775" y="842433"/>
                  </a:cubicBezTo>
                  <a:cubicBezTo>
                    <a:pt x="1166283" y="838200"/>
                    <a:pt x="1497542" y="727075"/>
                    <a:pt x="1692275" y="677333"/>
                  </a:cubicBezTo>
                  <a:cubicBezTo>
                    <a:pt x="1887008" y="627591"/>
                    <a:pt x="2047875" y="600075"/>
                    <a:pt x="2162175" y="543983"/>
                  </a:cubicBezTo>
                  <a:cubicBezTo>
                    <a:pt x="2276475" y="487891"/>
                    <a:pt x="2318808" y="419100"/>
                    <a:pt x="2378075" y="340783"/>
                  </a:cubicBezTo>
                  <a:cubicBezTo>
                    <a:pt x="2437342" y="262466"/>
                    <a:pt x="2483908" y="97366"/>
                    <a:pt x="2524125" y="48683"/>
                  </a:cubicBezTo>
                  <a:close/>
                </a:path>
              </a:pathLst>
            </a:custGeom>
            <a:noFill/>
            <a:ln w="571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00000"/>
                </a:solidFill>
                <a:latin typeface="Helvetica"/>
              </a:endParaRPr>
            </a:p>
          </p:txBody>
        </p:sp>
      </p:grpSp>
      <p:sp>
        <p:nvSpPr>
          <p:cNvPr id="100" name="Freeform 99"/>
          <p:cNvSpPr/>
          <p:nvPr/>
        </p:nvSpPr>
        <p:spPr>
          <a:xfrm rot="1029671">
            <a:off x="3460200" y="4224009"/>
            <a:ext cx="2244452" cy="612534"/>
          </a:xfrm>
          <a:custGeom>
            <a:avLst/>
            <a:gdLst>
              <a:gd name="connsiteX0" fmla="*/ 95801 w 2244452"/>
              <a:gd name="connsiteY0" fmla="*/ 219004 h 612534"/>
              <a:gd name="connsiteX1" fmla="*/ 11134 w 2244452"/>
              <a:gd name="connsiteY1" fmla="*/ 489938 h 612534"/>
              <a:gd name="connsiteX2" fmla="*/ 315934 w 2244452"/>
              <a:gd name="connsiteY2" fmla="*/ 608471 h 612534"/>
              <a:gd name="connsiteX3" fmla="*/ 654601 w 2244452"/>
              <a:gd name="connsiteY3" fmla="*/ 574604 h 612534"/>
              <a:gd name="connsiteX4" fmla="*/ 1111801 w 2244452"/>
              <a:gd name="connsiteY4" fmla="*/ 473004 h 612534"/>
              <a:gd name="connsiteX5" fmla="*/ 1755268 w 2244452"/>
              <a:gd name="connsiteY5" fmla="*/ 371404 h 612534"/>
              <a:gd name="connsiteX6" fmla="*/ 2212468 w 2244452"/>
              <a:gd name="connsiteY6" fmla="*/ 303671 h 612534"/>
              <a:gd name="connsiteX7" fmla="*/ 2161668 w 2244452"/>
              <a:gd name="connsiteY7" fmla="*/ 15804 h 612534"/>
              <a:gd name="connsiteX8" fmla="*/ 1806068 w 2244452"/>
              <a:gd name="connsiteY8" fmla="*/ 49671 h 612534"/>
              <a:gd name="connsiteX9" fmla="*/ 1077934 w 2244452"/>
              <a:gd name="connsiteY9" fmla="*/ 151271 h 612534"/>
              <a:gd name="connsiteX10" fmla="*/ 620734 w 2244452"/>
              <a:gd name="connsiteY10" fmla="*/ 235938 h 612534"/>
              <a:gd name="connsiteX11" fmla="*/ 315934 w 2244452"/>
              <a:gd name="connsiteY11" fmla="*/ 235938 h 612534"/>
              <a:gd name="connsiteX12" fmla="*/ 146601 w 2244452"/>
              <a:gd name="connsiteY12" fmla="*/ 235938 h 612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4452" h="612534">
                <a:moveTo>
                  <a:pt x="95801" y="219004"/>
                </a:moveTo>
                <a:cubicBezTo>
                  <a:pt x="35123" y="322015"/>
                  <a:pt x="-25555" y="425027"/>
                  <a:pt x="11134" y="489938"/>
                </a:cubicBezTo>
                <a:cubicBezTo>
                  <a:pt x="47823" y="554849"/>
                  <a:pt x="208690" y="594360"/>
                  <a:pt x="315934" y="608471"/>
                </a:cubicBezTo>
                <a:cubicBezTo>
                  <a:pt x="423179" y="622582"/>
                  <a:pt x="521957" y="597182"/>
                  <a:pt x="654601" y="574604"/>
                </a:cubicBezTo>
                <a:cubicBezTo>
                  <a:pt x="787245" y="552026"/>
                  <a:pt x="928357" y="506871"/>
                  <a:pt x="1111801" y="473004"/>
                </a:cubicBezTo>
                <a:cubicBezTo>
                  <a:pt x="1295245" y="439137"/>
                  <a:pt x="1755268" y="371404"/>
                  <a:pt x="1755268" y="371404"/>
                </a:cubicBezTo>
                <a:cubicBezTo>
                  <a:pt x="1938712" y="343182"/>
                  <a:pt x="2144735" y="362938"/>
                  <a:pt x="2212468" y="303671"/>
                </a:cubicBezTo>
                <a:cubicBezTo>
                  <a:pt x="2280201" y="244404"/>
                  <a:pt x="2229401" y="58137"/>
                  <a:pt x="2161668" y="15804"/>
                </a:cubicBezTo>
                <a:cubicBezTo>
                  <a:pt x="2093935" y="-26529"/>
                  <a:pt x="1986690" y="27093"/>
                  <a:pt x="1806068" y="49671"/>
                </a:cubicBezTo>
                <a:cubicBezTo>
                  <a:pt x="1625446" y="72249"/>
                  <a:pt x="1275490" y="120227"/>
                  <a:pt x="1077934" y="151271"/>
                </a:cubicBezTo>
                <a:cubicBezTo>
                  <a:pt x="880378" y="182315"/>
                  <a:pt x="747734" y="221827"/>
                  <a:pt x="620734" y="235938"/>
                </a:cubicBezTo>
                <a:cubicBezTo>
                  <a:pt x="493734" y="250049"/>
                  <a:pt x="315934" y="235938"/>
                  <a:pt x="315934" y="235938"/>
                </a:cubicBezTo>
                <a:lnTo>
                  <a:pt x="146601" y="235938"/>
                </a:lnTo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5063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96202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7690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355843" y="275274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69441" y="286633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6771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eform 119"/>
          <p:cNvSpPr/>
          <p:nvPr/>
        </p:nvSpPr>
        <p:spPr>
          <a:xfrm>
            <a:off x="2352646" y="47314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2393158" y="665360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2456960" y="86116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 rot="645454">
            <a:off x="5154128" y="1373557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 rot="20738946" flipH="1">
            <a:off x="2643150" y="1418974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5028943" y="295296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 flipV="1">
            <a:off x="4121561" y="295296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308669" y="1120111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450634" y="3953844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491146" y="4146059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54948" y="4341865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252116" y="4854256"/>
            <a:ext cx="1676246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741138" y="4899673"/>
            <a:ext cx="1598343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 rot="10800000">
            <a:off x="4242572" y="3775995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126931" y="3775995"/>
            <a:ext cx="263948" cy="1116402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4219549" y="3775995"/>
            <a:ext cx="298040" cy="1123714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406657" y="4600810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520255" y="4716445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56518" y="2871881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511496" y="4229820"/>
            <a:ext cx="574785" cy="696166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22267" y="1233709"/>
            <a:ext cx="547490" cy="547491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791169" y="3375580"/>
            <a:ext cx="599710" cy="937364"/>
          </a:xfrm>
          <a:custGeom>
            <a:avLst/>
            <a:gdLst>
              <a:gd name="connsiteX0" fmla="*/ 1524 w 842352"/>
              <a:gd name="connsiteY0" fmla="*/ 1331311 h 1331311"/>
              <a:gd name="connsiteX1" fmla="*/ 132903 w 842352"/>
              <a:gd name="connsiteY1" fmla="*/ 630621 h 1331311"/>
              <a:gd name="connsiteX2" fmla="*/ 842352 w 842352"/>
              <a:gd name="connsiteY2" fmla="*/ 0 h 133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352" h="1331311">
                <a:moveTo>
                  <a:pt x="1524" y="1331311"/>
                </a:moveTo>
                <a:cubicBezTo>
                  <a:pt x="-2856" y="1091908"/>
                  <a:pt x="-7235" y="852506"/>
                  <a:pt x="132903" y="630621"/>
                </a:cubicBezTo>
                <a:cubicBezTo>
                  <a:pt x="273041" y="408736"/>
                  <a:pt x="706593" y="115322"/>
                  <a:pt x="842352" y="0"/>
                </a:cubicBezTo>
              </a:path>
            </a:pathLst>
          </a:custGeom>
          <a:ln w="41275">
            <a:solidFill>
              <a:srgbClr val="000000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534941" y="194242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534941" y="5447092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1559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rapezoid 116"/>
          <p:cNvSpPr/>
          <p:nvPr/>
        </p:nvSpPr>
        <p:spPr>
          <a:xfrm rot="10800000">
            <a:off x="4144584" y="295296"/>
            <a:ext cx="1148307" cy="1310572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2306035" y="2706176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804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346547" y="2898391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FFFFA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410349" y="3094197"/>
            <a:ext cx="4694468" cy="622998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rgbClr val="772D2A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645454">
            <a:off x="5019641" y="3598314"/>
            <a:ext cx="1764901" cy="583969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 rot="20738946" flipH="1">
            <a:off x="2595096" y="3640549"/>
            <a:ext cx="1690785" cy="552390"/>
          </a:xfrm>
          <a:prstGeom prst="roundRect">
            <a:avLst/>
          </a:prstGeom>
          <a:solidFill>
            <a:srgbClr val="772D2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262058" y="3353142"/>
            <a:ext cx="774686" cy="7746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4375656" y="3468777"/>
            <a:ext cx="547490" cy="547491"/>
          </a:xfrm>
          <a:prstGeom prst="ellipse">
            <a:avLst/>
          </a:prstGeom>
          <a:solidFill>
            <a:schemeClr val="bg1"/>
          </a:solidFill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 rot="10800000">
            <a:off x="4468493" y="3336748"/>
            <a:ext cx="365306" cy="223039"/>
          </a:xfrm>
          <a:prstGeom prst="trapezoid">
            <a:avLst/>
          </a:prstGeom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390342" y="4199424"/>
            <a:ext cx="4694468" cy="420414"/>
          </a:xfrm>
          <a:custGeom>
            <a:avLst/>
            <a:gdLst>
              <a:gd name="connsiteX0" fmla="*/ 32693 w 4694468"/>
              <a:gd name="connsiteY0" fmla="*/ 496853 h 622998"/>
              <a:gd name="connsiteX1" fmla="*/ 365939 w 4694468"/>
              <a:gd name="connsiteY1" fmla="*/ 325713 h 622998"/>
              <a:gd name="connsiteX2" fmla="*/ 1590844 w 4694468"/>
              <a:gd name="connsiteY2" fmla="*/ 46484 h 622998"/>
              <a:gd name="connsiteX3" fmla="*/ 2761708 w 4694468"/>
              <a:gd name="connsiteY3" fmla="*/ 19462 h 622998"/>
              <a:gd name="connsiteX4" fmla="*/ 3824493 w 4694468"/>
              <a:gd name="connsiteY4" fmla="*/ 244646 h 622998"/>
              <a:gd name="connsiteX5" fmla="*/ 4581051 w 4694468"/>
              <a:gd name="connsiteY5" fmla="*/ 442809 h 622998"/>
              <a:gd name="connsiteX6" fmla="*/ 4689131 w 4694468"/>
              <a:gd name="connsiteY6" fmla="*/ 559905 h 622998"/>
              <a:gd name="connsiteX7" fmla="*/ 4563038 w 4694468"/>
              <a:gd name="connsiteY7" fmla="*/ 604942 h 622998"/>
              <a:gd name="connsiteX8" fmla="*/ 3743433 w 4694468"/>
              <a:gd name="connsiteY8" fmla="*/ 442809 h 622998"/>
              <a:gd name="connsiteX9" fmla="*/ 2680648 w 4694468"/>
              <a:gd name="connsiteY9" fmla="*/ 253654 h 622998"/>
              <a:gd name="connsiteX10" fmla="*/ 1482764 w 4694468"/>
              <a:gd name="connsiteY10" fmla="*/ 307698 h 622998"/>
              <a:gd name="connsiteX11" fmla="*/ 573092 w 4694468"/>
              <a:gd name="connsiteY11" fmla="*/ 532883 h 622998"/>
              <a:gd name="connsiteX12" fmla="*/ 77727 w 4694468"/>
              <a:gd name="connsiteY12" fmla="*/ 622957 h 622998"/>
              <a:gd name="connsiteX13" fmla="*/ 32693 w 4694468"/>
              <a:gd name="connsiteY13" fmla="*/ 496853 h 62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94468" h="622998">
                <a:moveTo>
                  <a:pt x="32693" y="496853"/>
                </a:moveTo>
                <a:cubicBezTo>
                  <a:pt x="80728" y="447312"/>
                  <a:pt x="106247" y="400774"/>
                  <a:pt x="365939" y="325713"/>
                </a:cubicBezTo>
                <a:cubicBezTo>
                  <a:pt x="625631" y="250652"/>
                  <a:pt x="1191549" y="97526"/>
                  <a:pt x="1590844" y="46484"/>
                </a:cubicBezTo>
                <a:cubicBezTo>
                  <a:pt x="1990139" y="-4558"/>
                  <a:pt x="2389433" y="-13565"/>
                  <a:pt x="2761708" y="19462"/>
                </a:cubicBezTo>
                <a:cubicBezTo>
                  <a:pt x="3133983" y="52489"/>
                  <a:pt x="3521269" y="174088"/>
                  <a:pt x="3824493" y="244646"/>
                </a:cubicBezTo>
                <a:cubicBezTo>
                  <a:pt x="4127717" y="315204"/>
                  <a:pt x="4436945" y="390266"/>
                  <a:pt x="4581051" y="442809"/>
                </a:cubicBezTo>
                <a:cubicBezTo>
                  <a:pt x="4725157" y="495352"/>
                  <a:pt x="4692133" y="532883"/>
                  <a:pt x="4689131" y="559905"/>
                </a:cubicBezTo>
                <a:cubicBezTo>
                  <a:pt x="4686129" y="586927"/>
                  <a:pt x="4720654" y="624458"/>
                  <a:pt x="4563038" y="604942"/>
                </a:cubicBezTo>
                <a:cubicBezTo>
                  <a:pt x="4405422" y="585426"/>
                  <a:pt x="3743433" y="442809"/>
                  <a:pt x="3743433" y="442809"/>
                </a:cubicBezTo>
                <a:cubicBezTo>
                  <a:pt x="3429701" y="384261"/>
                  <a:pt x="3057426" y="276172"/>
                  <a:pt x="2680648" y="253654"/>
                </a:cubicBezTo>
                <a:cubicBezTo>
                  <a:pt x="2303870" y="231135"/>
                  <a:pt x="1834023" y="261160"/>
                  <a:pt x="1482764" y="307698"/>
                </a:cubicBezTo>
                <a:cubicBezTo>
                  <a:pt x="1131505" y="354236"/>
                  <a:pt x="807265" y="480340"/>
                  <a:pt x="573092" y="532883"/>
                </a:cubicBezTo>
                <a:cubicBezTo>
                  <a:pt x="338919" y="585426"/>
                  <a:pt x="173798" y="624458"/>
                  <a:pt x="77727" y="622957"/>
                </a:cubicBezTo>
                <a:cubicBezTo>
                  <a:pt x="-18344" y="621456"/>
                  <a:pt x="-15342" y="546394"/>
                  <a:pt x="32693" y="4968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429648" y="2277800"/>
            <a:ext cx="575733" cy="796306"/>
          </a:xfrm>
          <a:custGeom>
            <a:avLst/>
            <a:gdLst>
              <a:gd name="connsiteX0" fmla="*/ 575733 w 575733"/>
              <a:gd name="connsiteY0" fmla="*/ 0 h 796306"/>
              <a:gd name="connsiteX1" fmla="*/ 287867 w 575733"/>
              <a:gd name="connsiteY1" fmla="*/ 423333 h 796306"/>
              <a:gd name="connsiteX2" fmla="*/ 203200 w 575733"/>
              <a:gd name="connsiteY2" fmla="*/ 626533 h 796306"/>
              <a:gd name="connsiteX3" fmla="*/ 338667 w 575733"/>
              <a:gd name="connsiteY3" fmla="*/ 795866 h 796306"/>
              <a:gd name="connsiteX4" fmla="*/ 457200 w 575733"/>
              <a:gd name="connsiteY4" fmla="*/ 575733 h 796306"/>
              <a:gd name="connsiteX5" fmla="*/ 254000 w 575733"/>
              <a:gd name="connsiteY5" fmla="*/ 372533 h 796306"/>
              <a:gd name="connsiteX6" fmla="*/ 355600 w 575733"/>
              <a:gd name="connsiteY6" fmla="*/ 457200 h 796306"/>
              <a:gd name="connsiteX7" fmla="*/ 338667 w 575733"/>
              <a:gd name="connsiteY7" fmla="*/ 338666 h 796306"/>
              <a:gd name="connsiteX8" fmla="*/ 220133 w 575733"/>
              <a:gd name="connsiteY8" fmla="*/ 321733 h 796306"/>
              <a:gd name="connsiteX9" fmla="*/ 0 w 575733"/>
              <a:gd name="connsiteY9" fmla="*/ 50800 h 79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5733" h="796306">
                <a:moveTo>
                  <a:pt x="575733" y="0"/>
                </a:moveTo>
                <a:cubicBezTo>
                  <a:pt x="462844" y="159455"/>
                  <a:pt x="349956" y="318911"/>
                  <a:pt x="287867" y="423333"/>
                </a:cubicBezTo>
                <a:cubicBezTo>
                  <a:pt x="225778" y="527755"/>
                  <a:pt x="194733" y="564444"/>
                  <a:pt x="203200" y="626533"/>
                </a:cubicBezTo>
                <a:cubicBezTo>
                  <a:pt x="211667" y="688622"/>
                  <a:pt x="296334" y="804333"/>
                  <a:pt x="338667" y="795866"/>
                </a:cubicBezTo>
                <a:cubicBezTo>
                  <a:pt x="381000" y="787399"/>
                  <a:pt x="471311" y="646289"/>
                  <a:pt x="457200" y="575733"/>
                </a:cubicBezTo>
                <a:cubicBezTo>
                  <a:pt x="443089" y="505177"/>
                  <a:pt x="270933" y="392288"/>
                  <a:pt x="254000" y="372533"/>
                </a:cubicBezTo>
                <a:cubicBezTo>
                  <a:pt x="237067" y="352778"/>
                  <a:pt x="341489" y="462845"/>
                  <a:pt x="355600" y="457200"/>
                </a:cubicBezTo>
                <a:cubicBezTo>
                  <a:pt x="369711" y="451556"/>
                  <a:pt x="361245" y="361244"/>
                  <a:pt x="338667" y="338666"/>
                </a:cubicBezTo>
                <a:cubicBezTo>
                  <a:pt x="316089" y="316088"/>
                  <a:pt x="276577" y="369711"/>
                  <a:pt x="220133" y="321733"/>
                </a:cubicBezTo>
                <a:cubicBezTo>
                  <a:pt x="163689" y="273755"/>
                  <a:pt x="0" y="50800"/>
                  <a:pt x="0" y="50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221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2137891" y="1042770"/>
            <a:ext cx="1005034" cy="1320800"/>
            <a:chOff x="1667932" y="88900"/>
            <a:chExt cx="5025171" cy="6604000"/>
          </a:xfrm>
        </p:grpSpPr>
        <p:sp>
          <p:nvSpPr>
            <p:cNvPr id="3" name="Freeform 2"/>
            <p:cNvSpPr/>
            <p:nvPr/>
          </p:nvSpPr>
          <p:spPr>
            <a:xfrm>
              <a:off x="4900476" y="88900"/>
              <a:ext cx="1241653" cy="6235700"/>
            </a:xfrm>
            <a:custGeom>
              <a:avLst/>
              <a:gdLst>
                <a:gd name="connsiteX0" fmla="*/ 319224 w 1241653"/>
                <a:gd name="connsiteY0" fmla="*/ 0 h 6235700"/>
                <a:gd name="connsiteX1" fmla="*/ 39824 w 1241653"/>
                <a:gd name="connsiteY1" fmla="*/ 165100 h 6235700"/>
                <a:gd name="connsiteX2" fmla="*/ 128724 w 1241653"/>
                <a:gd name="connsiteY2" fmla="*/ 304800 h 6235700"/>
                <a:gd name="connsiteX3" fmla="*/ 1724 w 1241653"/>
                <a:gd name="connsiteY3" fmla="*/ 381000 h 6235700"/>
                <a:gd name="connsiteX4" fmla="*/ 65224 w 1241653"/>
                <a:gd name="connsiteY4" fmla="*/ 889000 h 6235700"/>
                <a:gd name="connsiteX5" fmla="*/ 204924 w 1241653"/>
                <a:gd name="connsiteY5" fmla="*/ 1854200 h 6235700"/>
                <a:gd name="connsiteX6" fmla="*/ 687524 w 1241653"/>
                <a:gd name="connsiteY6" fmla="*/ 2832100 h 6235700"/>
                <a:gd name="connsiteX7" fmla="*/ 1093924 w 1241653"/>
                <a:gd name="connsiteY7" fmla="*/ 3784600 h 6235700"/>
                <a:gd name="connsiteX8" fmla="*/ 1220924 w 1241653"/>
                <a:gd name="connsiteY8" fmla="*/ 4508500 h 6235700"/>
                <a:gd name="connsiteX9" fmla="*/ 1208224 w 1241653"/>
                <a:gd name="connsiteY9" fmla="*/ 5334000 h 6235700"/>
                <a:gd name="connsiteX10" fmla="*/ 903424 w 1241653"/>
                <a:gd name="connsiteY10" fmla="*/ 5969000 h 6235700"/>
                <a:gd name="connsiteX11" fmla="*/ 497024 w 1241653"/>
                <a:gd name="connsiteY11" fmla="*/ 6235700 h 6235700"/>
                <a:gd name="connsiteX12" fmla="*/ 497024 w 1241653"/>
                <a:gd name="connsiteY12" fmla="*/ 6235700 h 623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653" h="6235700">
                  <a:moveTo>
                    <a:pt x="319224" y="0"/>
                  </a:moveTo>
                  <a:cubicBezTo>
                    <a:pt x="195399" y="57150"/>
                    <a:pt x="71574" y="114300"/>
                    <a:pt x="39824" y="165100"/>
                  </a:cubicBezTo>
                  <a:cubicBezTo>
                    <a:pt x="8074" y="215900"/>
                    <a:pt x="135074" y="268817"/>
                    <a:pt x="128724" y="304800"/>
                  </a:cubicBezTo>
                  <a:cubicBezTo>
                    <a:pt x="122374" y="340783"/>
                    <a:pt x="12307" y="283633"/>
                    <a:pt x="1724" y="381000"/>
                  </a:cubicBezTo>
                  <a:cubicBezTo>
                    <a:pt x="-8859" y="478367"/>
                    <a:pt x="31357" y="643467"/>
                    <a:pt x="65224" y="889000"/>
                  </a:cubicBezTo>
                  <a:cubicBezTo>
                    <a:pt x="99091" y="1134533"/>
                    <a:pt x="101207" y="1530350"/>
                    <a:pt x="204924" y="1854200"/>
                  </a:cubicBezTo>
                  <a:cubicBezTo>
                    <a:pt x="308641" y="2178050"/>
                    <a:pt x="539357" y="2510367"/>
                    <a:pt x="687524" y="2832100"/>
                  </a:cubicBezTo>
                  <a:cubicBezTo>
                    <a:pt x="835691" y="3153833"/>
                    <a:pt x="1005024" y="3505200"/>
                    <a:pt x="1093924" y="3784600"/>
                  </a:cubicBezTo>
                  <a:cubicBezTo>
                    <a:pt x="1182824" y="4064000"/>
                    <a:pt x="1201874" y="4250267"/>
                    <a:pt x="1220924" y="4508500"/>
                  </a:cubicBezTo>
                  <a:cubicBezTo>
                    <a:pt x="1239974" y="4766733"/>
                    <a:pt x="1261141" y="5090583"/>
                    <a:pt x="1208224" y="5334000"/>
                  </a:cubicBezTo>
                  <a:cubicBezTo>
                    <a:pt x="1155307" y="5577417"/>
                    <a:pt x="1021957" y="5818717"/>
                    <a:pt x="903424" y="5969000"/>
                  </a:cubicBezTo>
                  <a:cubicBezTo>
                    <a:pt x="784891" y="6119283"/>
                    <a:pt x="497024" y="6235700"/>
                    <a:pt x="497024" y="6235700"/>
                  </a:cubicBezTo>
                  <a:lnTo>
                    <a:pt x="497024" y="6235700"/>
                  </a:lnTo>
                </a:path>
              </a:pathLst>
            </a:custGeom>
            <a:ln w="38100" cmpd="sng">
              <a:solidFill>
                <a:srgbClr val="4C4C4C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55"/>
            <p:cNvGrpSpPr/>
            <p:nvPr/>
          </p:nvGrpSpPr>
          <p:grpSpPr>
            <a:xfrm>
              <a:off x="1667932" y="304800"/>
              <a:ext cx="5025171" cy="6388100"/>
              <a:chOff x="1667932" y="304800"/>
              <a:chExt cx="5025171" cy="6388100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5257686" y="304800"/>
                <a:ext cx="1435417" cy="6388100"/>
              </a:xfrm>
              <a:custGeom>
                <a:avLst/>
                <a:gdLst>
                  <a:gd name="connsiteX0" fmla="*/ 177914 w 1435417"/>
                  <a:gd name="connsiteY0" fmla="*/ 0 h 6388100"/>
                  <a:gd name="connsiteX1" fmla="*/ 25514 w 1435417"/>
                  <a:gd name="connsiteY1" fmla="*/ 203200 h 6388100"/>
                  <a:gd name="connsiteX2" fmla="*/ 114414 w 1435417"/>
                  <a:gd name="connsiteY2" fmla="*/ 368300 h 6388100"/>
                  <a:gd name="connsiteX3" fmla="*/ 114 w 1435417"/>
                  <a:gd name="connsiteY3" fmla="*/ 596900 h 6388100"/>
                  <a:gd name="connsiteX4" fmla="*/ 139814 w 1435417"/>
                  <a:gd name="connsiteY4" fmla="*/ 914400 h 6388100"/>
                  <a:gd name="connsiteX5" fmla="*/ 431914 w 1435417"/>
                  <a:gd name="connsiteY5" fmla="*/ 1079500 h 6388100"/>
                  <a:gd name="connsiteX6" fmla="*/ 165214 w 1435417"/>
                  <a:gd name="connsiteY6" fmla="*/ 1244600 h 6388100"/>
                  <a:gd name="connsiteX7" fmla="*/ 368414 w 1435417"/>
                  <a:gd name="connsiteY7" fmla="*/ 1498600 h 6388100"/>
                  <a:gd name="connsiteX8" fmla="*/ 343014 w 1435417"/>
                  <a:gd name="connsiteY8" fmla="*/ 1651000 h 6388100"/>
                  <a:gd name="connsiteX9" fmla="*/ 520814 w 1435417"/>
                  <a:gd name="connsiteY9" fmla="*/ 1816100 h 6388100"/>
                  <a:gd name="connsiteX10" fmla="*/ 470014 w 1435417"/>
                  <a:gd name="connsiteY10" fmla="*/ 2032000 h 6388100"/>
                  <a:gd name="connsiteX11" fmla="*/ 673214 w 1435417"/>
                  <a:gd name="connsiteY11" fmla="*/ 2222500 h 6388100"/>
                  <a:gd name="connsiteX12" fmla="*/ 673214 w 1435417"/>
                  <a:gd name="connsiteY12" fmla="*/ 2400300 h 6388100"/>
                  <a:gd name="connsiteX13" fmla="*/ 990714 w 1435417"/>
                  <a:gd name="connsiteY13" fmla="*/ 2819400 h 6388100"/>
                  <a:gd name="connsiteX14" fmla="*/ 838314 w 1435417"/>
                  <a:gd name="connsiteY14" fmla="*/ 2959100 h 6388100"/>
                  <a:gd name="connsiteX15" fmla="*/ 1105014 w 1435417"/>
                  <a:gd name="connsiteY15" fmla="*/ 3302000 h 6388100"/>
                  <a:gd name="connsiteX16" fmla="*/ 1003414 w 1435417"/>
                  <a:gd name="connsiteY16" fmla="*/ 3606800 h 6388100"/>
                  <a:gd name="connsiteX17" fmla="*/ 1320914 w 1435417"/>
                  <a:gd name="connsiteY17" fmla="*/ 3937000 h 6388100"/>
                  <a:gd name="connsiteX18" fmla="*/ 1130414 w 1435417"/>
                  <a:gd name="connsiteY18" fmla="*/ 4051300 h 6388100"/>
                  <a:gd name="connsiteX19" fmla="*/ 1435214 w 1435417"/>
                  <a:gd name="connsiteY19" fmla="*/ 4406900 h 6388100"/>
                  <a:gd name="connsiteX20" fmla="*/ 1181214 w 1435417"/>
                  <a:gd name="connsiteY20" fmla="*/ 4597400 h 6388100"/>
                  <a:gd name="connsiteX21" fmla="*/ 1409814 w 1435417"/>
                  <a:gd name="connsiteY21" fmla="*/ 4826000 h 6388100"/>
                  <a:gd name="connsiteX22" fmla="*/ 1282814 w 1435417"/>
                  <a:gd name="connsiteY22" fmla="*/ 5308600 h 6388100"/>
                  <a:gd name="connsiteX23" fmla="*/ 1308214 w 1435417"/>
                  <a:gd name="connsiteY23" fmla="*/ 5473700 h 6388100"/>
                  <a:gd name="connsiteX24" fmla="*/ 1054214 w 1435417"/>
                  <a:gd name="connsiteY24" fmla="*/ 5765800 h 6388100"/>
                  <a:gd name="connsiteX25" fmla="*/ 927214 w 1435417"/>
                  <a:gd name="connsiteY25" fmla="*/ 6134100 h 6388100"/>
                  <a:gd name="connsiteX26" fmla="*/ 635114 w 1435417"/>
                  <a:gd name="connsiteY26" fmla="*/ 6210300 h 6388100"/>
                  <a:gd name="connsiteX27" fmla="*/ 558914 w 1435417"/>
                  <a:gd name="connsiteY27" fmla="*/ 6350000 h 6388100"/>
                  <a:gd name="connsiteX28" fmla="*/ 533514 w 1435417"/>
                  <a:gd name="connsiteY28" fmla="*/ 6388100 h 6388100"/>
                  <a:gd name="connsiteX29" fmla="*/ 533514 w 1435417"/>
                  <a:gd name="connsiteY29" fmla="*/ 6388100 h 6388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435417" h="6388100">
                    <a:moveTo>
                      <a:pt x="177914" y="0"/>
                    </a:moveTo>
                    <a:cubicBezTo>
                      <a:pt x="107005" y="70908"/>
                      <a:pt x="36097" y="141817"/>
                      <a:pt x="25514" y="203200"/>
                    </a:cubicBezTo>
                    <a:cubicBezTo>
                      <a:pt x="14931" y="264583"/>
                      <a:pt x="118647" y="302683"/>
                      <a:pt x="114414" y="368300"/>
                    </a:cubicBezTo>
                    <a:cubicBezTo>
                      <a:pt x="110181" y="433917"/>
                      <a:pt x="-4119" y="505883"/>
                      <a:pt x="114" y="596900"/>
                    </a:cubicBezTo>
                    <a:cubicBezTo>
                      <a:pt x="4347" y="687917"/>
                      <a:pt x="67847" y="833967"/>
                      <a:pt x="139814" y="914400"/>
                    </a:cubicBezTo>
                    <a:cubicBezTo>
                      <a:pt x="211781" y="994833"/>
                      <a:pt x="427681" y="1024467"/>
                      <a:pt x="431914" y="1079500"/>
                    </a:cubicBezTo>
                    <a:cubicBezTo>
                      <a:pt x="436147" y="1134533"/>
                      <a:pt x="175797" y="1174750"/>
                      <a:pt x="165214" y="1244600"/>
                    </a:cubicBezTo>
                    <a:cubicBezTo>
                      <a:pt x="154631" y="1314450"/>
                      <a:pt x="338781" y="1430867"/>
                      <a:pt x="368414" y="1498600"/>
                    </a:cubicBezTo>
                    <a:cubicBezTo>
                      <a:pt x="398047" y="1566333"/>
                      <a:pt x="317614" y="1598083"/>
                      <a:pt x="343014" y="1651000"/>
                    </a:cubicBezTo>
                    <a:cubicBezTo>
                      <a:pt x="368414" y="1703917"/>
                      <a:pt x="499647" y="1752600"/>
                      <a:pt x="520814" y="1816100"/>
                    </a:cubicBezTo>
                    <a:cubicBezTo>
                      <a:pt x="541981" y="1879600"/>
                      <a:pt x="444614" y="1964267"/>
                      <a:pt x="470014" y="2032000"/>
                    </a:cubicBezTo>
                    <a:cubicBezTo>
                      <a:pt x="495414" y="2099733"/>
                      <a:pt x="639347" y="2161117"/>
                      <a:pt x="673214" y="2222500"/>
                    </a:cubicBezTo>
                    <a:cubicBezTo>
                      <a:pt x="707081" y="2283883"/>
                      <a:pt x="620297" y="2300817"/>
                      <a:pt x="673214" y="2400300"/>
                    </a:cubicBezTo>
                    <a:cubicBezTo>
                      <a:pt x="726131" y="2499783"/>
                      <a:pt x="963197" y="2726267"/>
                      <a:pt x="990714" y="2819400"/>
                    </a:cubicBezTo>
                    <a:cubicBezTo>
                      <a:pt x="1018231" y="2912533"/>
                      <a:pt x="819264" y="2878667"/>
                      <a:pt x="838314" y="2959100"/>
                    </a:cubicBezTo>
                    <a:cubicBezTo>
                      <a:pt x="857364" y="3039533"/>
                      <a:pt x="1077497" y="3194050"/>
                      <a:pt x="1105014" y="3302000"/>
                    </a:cubicBezTo>
                    <a:cubicBezTo>
                      <a:pt x="1132531" y="3409950"/>
                      <a:pt x="967431" y="3500967"/>
                      <a:pt x="1003414" y="3606800"/>
                    </a:cubicBezTo>
                    <a:cubicBezTo>
                      <a:pt x="1039397" y="3712633"/>
                      <a:pt x="1299747" y="3862917"/>
                      <a:pt x="1320914" y="3937000"/>
                    </a:cubicBezTo>
                    <a:cubicBezTo>
                      <a:pt x="1342081" y="4011083"/>
                      <a:pt x="1111364" y="3972983"/>
                      <a:pt x="1130414" y="4051300"/>
                    </a:cubicBezTo>
                    <a:cubicBezTo>
                      <a:pt x="1149464" y="4129617"/>
                      <a:pt x="1426747" y="4315883"/>
                      <a:pt x="1435214" y="4406900"/>
                    </a:cubicBezTo>
                    <a:cubicBezTo>
                      <a:pt x="1443681" y="4497917"/>
                      <a:pt x="1185447" y="4527550"/>
                      <a:pt x="1181214" y="4597400"/>
                    </a:cubicBezTo>
                    <a:cubicBezTo>
                      <a:pt x="1176981" y="4667250"/>
                      <a:pt x="1392881" y="4707467"/>
                      <a:pt x="1409814" y="4826000"/>
                    </a:cubicBezTo>
                    <a:cubicBezTo>
                      <a:pt x="1426747" y="4944533"/>
                      <a:pt x="1299747" y="5200650"/>
                      <a:pt x="1282814" y="5308600"/>
                    </a:cubicBezTo>
                    <a:cubicBezTo>
                      <a:pt x="1265881" y="5416550"/>
                      <a:pt x="1346314" y="5397500"/>
                      <a:pt x="1308214" y="5473700"/>
                    </a:cubicBezTo>
                    <a:cubicBezTo>
                      <a:pt x="1270114" y="5549900"/>
                      <a:pt x="1117714" y="5655733"/>
                      <a:pt x="1054214" y="5765800"/>
                    </a:cubicBezTo>
                    <a:cubicBezTo>
                      <a:pt x="990714" y="5875867"/>
                      <a:pt x="997064" y="6060017"/>
                      <a:pt x="927214" y="6134100"/>
                    </a:cubicBezTo>
                    <a:cubicBezTo>
                      <a:pt x="857364" y="6208183"/>
                      <a:pt x="696497" y="6174317"/>
                      <a:pt x="635114" y="6210300"/>
                    </a:cubicBezTo>
                    <a:cubicBezTo>
                      <a:pt x="573731" y="6246283"/>
                      <a:pt x="575847" y="6320367"/>
                      <a:pt x="558914" y="6350000"/>
                    </a:cubicBezTo>
                    <a:cubicBezTo>
                      <a:pt x="541981" y="6379633"/>
                      <a:pt x="533514" y="6388100"/>
                      <a:pt x="533514" y="6388100"/>
                    </a:cubicBezTo>
                    <a:lnTo>
                      <a:pt x="533514" y="6388100"/>
                    </a:lnTo>
                  </a:path>
                </a:pathLst>
              </a:custGeom>
              <a:noFill/>
              <a:ln w="38100" cmpd="sng">
                <a:solidFill>
                  <a:srgbClr val="4C4C4C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820333" y="2809397"/>
                <a:ext cx="926071" cy="525208"/>
              </a:xfrm>
              <a:custGeom>
                <a:avLst/>
                <a:gdLst>
                  <a:gd name="connsiteX0" fmla="*/ 803046 w 857043"/>
                  <a:gd name="connsiteY0" fmla="*/ 314798 h 525208"/>
                  <a:gd name="connsiteX1" fmla="*/ 853846 w 857043"/>
                  <a:gd name="connsiteY1" fmla="*/ 340198 h 525208"/>
                  <a:gd name="connsiteX2" fmla="*/ 726846 w 857043"/>
                  <a:gd name="connsiteY2" fmla="*/ 433332 h 525208"/>
                  <a:gd name="connsiteX3" fmla="*/ 413580 w 857043"/>
                  <a:gd name="connsiteY3" fmla="*/ 517998 h 525208"/>
                  <a:gd name="connsiteX4" fmla="*/ 184980 w 857043"/>
                  <a:gd name="connsiteY4" fmla="*/ 517998 h 525208"/>
                  <a:gd name="connsiteX5" fmla="*/ 7180 w 857043"/>
                  <a:gd name="connsiteY5" fmla="*/ 501065 h 525208"/>
                  <a:gd name="connsiteX6" fmla="*/ 57980 w 857043"/>
                  <a:gd name="connsiteY6" fmla="*/ 255532 h 525208"/>
                  <a:gd name="connsiteX7" fmla="*/ 269646 w 857043"/>
                  <a:gd name="connsiteY7" fmla="*/ 1532 h 525208"/>
                  <a:gd name="connsiteX8" fmla="*/ 176513 w 857043"/>
                  <a:gd name="connsiteY8" fmla="*/ 162398 h 525208"/>
                  <a:gd name="connsiteX9" fmla="*/ 32580 w 857043"/>
                  <a:gd name="connsiteY9" fmla="*/ 424865 h 525208"/>
                  <a:gd name="connsiteX10" fmla="*/ 227313 w 857043"/>
                  <a:gd name="connsiteY10" fmla="*/ 467198 h 525208"/>
                  <a:gd name="connsiteX11" fmla="*/ 633713 w 857043"/>
                  <a:gd name="connsiteY11" fmla="*/ 416398 h 525208"/>
                  <a:gd name="connsiteX12" fmla="*/ 803046 w 857043"/>
                  <a:gd name="connsiteY12" fmla="*/ 314798 h 52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57043" h="525208">
                    <a:moveTo>
                      <a:pt x="803046" y="314798"/>
                    </a:moveTo>
                    <a:cubicBezTo>
                      <a:pt x="839735" y="302098"/>
                      <a:pt x="866546" y="320442"/>
                      <a:pt x="853846" y="340198"/>
                    </a:cubicBezTo>
                    <a:cubicBezTo>
                      <a:pt x="841146" y="359954"/>
                      <a:pt x="800224" y="403699"/>
                      <a:pt x="726846" y="433332"/>
                    </a:cubicBezTo>
                    <a:cubicBezTo>
                      <a:pt x="653468" y="462965"/>
                      <a:pt x="503891" y="503887"/>
                      <a:pt x="413580" y="517998"/>
                    </a:cubicBezTo>
                    <a:cubicBezTo>
                      <a:pt x="323269" y="532109"/>
                      <a:pt x="252713" y="520820"/>
                      <a:pt x="184980" y="517998"/>
                    </a:cubicBezTo>
                    <a:cubicBezTo>
                      <a:pt x="117247" y="515176"/>
                      <a:pt x="28347" y="544809"/>
                      <a:pt x="7180" y="501065"/>
                    </a:cubicBezTo>
                    <a:cubicBezTo>
                      <a:pt x="-13987" y="457321"/>
                      <a:pt x="14236" y="338787"/>
                      <a:pt x="57980" y="255532"/>
                    </a:cubicBezTo>
                    <a:cubicBezTo>
                      <a:pt x="101724" y="172277"/>
                      <a:pt x="249890" y="17054"/>
                      <a:pt x="269646" y="1532"/>
                    </a:cubicBezTo>
                    <a:cubicBezTo>
                      <a:pt x="289402" y="-13990"/>
                      <a:pt x="216024" y="91843"/>
                      <a:pt x="176513" y="162398"/>
                    </a:cubicBezTo>
                    <a:cubicBezTo>
                      <a:pt x="137002" y="232953"/>
                      <a:pt x="24113" y="374065"/>
                      <a:pt x="32580" y="424865"/>
                    </a:cubicBezTo>
                    <a:cubicBezTo>
                      <a:pt x="41047" y="475665"/>
                      <a:pt x="127124" y="468609"/>
                      <a:pt x="227313" y="467198"/>
                    </a:cubicBezTo>
                    <a:cubicBezTo>
                      <a:pt x="327502" y="465787"/>
                      <a:pt x="530702" y="437565"/>
                      <a:pt x="633713" y="416398"/>
                    </a:cubicBezTo>
                    <a:cubicBezTo>
                      <a:pt x="736724" y="395231"/>
                      <a:pt x="766357" y="327498"/>
                      <a:pt x="803046" y="31479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2074138" y="2277321"/>
                <a:ext cx="1061792" cy="719695"/>
              </a:xfrm>
              <a:custGeom>
                <a:avLst/>
                <a:gdLst>
                  <a:gd name="connsiteX0" fmla="*/ 525130 w 1061792"/>
                  <a:gd name="connsiteY0" fmla="*/ 533609 h 719695"/>
                  <a:gd name="connsiteX1" fmla="*/ 779130 w 1061792"/>
                  <a:gd name="connsiteY1" fmla="*/ 474343 h 719695"/>
                  <a:gd name="connsiteX2" fmla="*/ 1033130 w 1061792"/>
                  <a:gd name="connsiteY2" fmla="*/ 389676 h 719695"/>
                  <a:gd name="connsiteX3" fmla="*/ 1033130 w 1061792"/>
                  <a:gd name="connsiteY3" fmla="*/ 432009 h 719695"/>
                  <a:gd name="connsiteX4" fmla="*/ 829930 w 1061792"/>
                  <a:gd name="connsiteY4" fmla="*/ 516676 h 719695"/>
                  <a:gd name="connsiteX5" fmla="*/ 525130 w 1061792"/>
                  <a:gd name="connsiteY5" fmla="*/ 609809 h 719695"/>
                  <a:gd name="connsiteX6" fmla="*/ 194930 w 1061792"/>
                  <a:gd name="connsiteY6" fmla="*/ 711409 h 719695"/>
                  <a:gd name="connsiteX7" fmla="*/ 127197 w 1061792"/>
                  <a:gd name="connsiteY7" fmla="*/ 694476 h 719695"/>
                  <a:gd name="connsiteX8" fmla="*/ 197 w 1061792"/>
                  <a:gd name="connsiteY8" fmla="*/ 542076 h 719695"/>
                  <a:gd name="connsiteX9" fmla="*/ 101797 w 1061792"/>
                  <a:gd name="connsiteY9" fmla="*/ 169543 h 719695"/>
                  <a:gd name="connsiteX10" fmla="*/ 245730 w 1061792"/>
                  <a:gd name="connsiteY10" fmla="*/ 25609 h 719695"/>
                  <a:gd name="connsiteX11" fmla="*/ 279597 w 1061792"/>
                  <a:gd name="connsiteY11" fmla="*/ 17143 h 719695"/>
                  <a:gd name="connsiteX12" fmla="*/ 144130 w 1061792"/>
                  <a:gd name="connsiteY12" fmla="*/ 203409 h 719695"/>
                  <a:gd name="connsiteX13" fmla="*/ 50997 w 1061792"/>
                  <a:gd name="connsiteY13" fmla="*/ 474343 h 719695"/>
                  <a:gd name="connsiteX14" fmla="*/ 144130 w 1061792"/>
                  <a:gd name="connsiteY14" fmla="*/ 660609 h 719695"/>
                  <a:gd name="connsiteX15" fmla="*/ 525130 w 1061792"/>
                  <a:gd name="connsiteY15" fmla="*/ 533609 h 719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061792" h="719695">
                    <a:moveTo>
                      <a:pt x="525130" y="533609"/>
                    </a:moveTo>
                    <a:cubicBezTo>
                      <a:pt x="630963" y="502565"/>
                      <a:pt x="694463" y="498332"/>
                      <a:pt x="779130" y="474343"/>
                    </a:cubicBezTo>
                    <a:cubicBezTo>
                      <a:pt x="863797" y="450354"/>
                      <a:pt x="990797" y="396732"/>
                      <a:pt x="1033130" y="389676"/>
                    </a:cubicBezTo>
                    <a:cubicBezTo>
                      <a:pt x="1075463" y="382620"/>
                      <a:pt x="1066997" y="410842"/>
                      <a:pt x="1033130" y="432009"/>
                    </a:cubicBezTo>
                    <a:cubicBezTo>
                      <a:pt x="999263" y="453176"/>
                      <a:pt x="914597" y="487043"/>
                      <a:pt x="829930" y="516676"/>
                    </a:cubicBezTo>
                    <a:cubicBezTo>
                      <a:pt x="745263" y="546309"/>
                      <a:pt x="525130" y="609809"/>
                      <a:pt x="525130" y="609809"/>
                    </a:cubicBezTo>
                    <a:cubicBezTo>
                      <a:pt x="419297" y="642264"/>
                      <a:pt x="261252" y="697298"/>
                      <a:pt x="194930" y="711409"/>
                    </a:cubicBezTo>
                    <a:cubicBezTo>
                      <a:pt x="128608" y="725520"/>
                      <a:pt x="159652" y="722698"/>
                      <a:pt x="127197" y="694476"/>
                    </a:cubicBezTo>
                    <a:cubicBezTo>
                      <a:pt x="94742" y="666254"/>
                      <a:pt x="4430" y="629565"/>
                      <a:pt x="197" y="542076"/>
                    </a:cubicBezTo>
                    <a:cubicBezTo>
                      <a:pt x="-4036" y="454587"/>
                      <a:pt x="60875" y="255621"/>
                      <a:pt x="101797" y="169543"/>
                    </a:cubicBezTo>
                    <a:cubicBezTo>
                      <a:pt x="142719" y="83465"/>
                      <a:pt x="216097" y="51009"/>
                      <a:pt x="245730" y="25609"/>
                    </a:cubicBezTo>
                    <a:cubicBezTo>
                      <a:pt x="275363" y="209"/>
                      <a:pt x="296530" y="-12490"/>
                      <a:pt x="279597" y="17143"/>
                    </a:cubicBezTo>
                    <a:cubicBezTo>
                      <a:pt x="262664" y="46776"/>
                      <a:pt x="182230" y="127209"/>
                      <a:pt x="144130" y="203409"/>
                    </a:cubicBezTo>
                    <a:cubicBezTo>
                      <a:pt x="106030" y="279609"/>
                      <a:pt x="50997" y="398143"/>
                      <a:pt x="50997" y="474343"/>
                    </a:cubicBezTo>
                    <a:cubicBezTo>
                      <a:pt x="50997" y="550543"/>
                      <a:pt x="72163" y="652142"/>
                      <a:pt x="144130" y="660609"/>
                    </a:cubicBezTo>
                    <a:cubicBezTo>
                      <a:pt x="216097" y="669076"/>
                      <a:pt x="419297" y="564653"/>
                      <a:pt x="525130" y="53360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3"/>
              <p:cNvSpPr/>
              <p:nvPr/>
            </p:nvSpPr>
            <p:spPr>
              <a:xfrm>
                <a:off x="2297976" y="1674272"/>
                <a:ext cx="945276" cy="892711"/>
              </a:xfrm>
              <a:custGeom>
                <a:avLst/>
                <a:gdLst>
                  <a:gd name="connsiteX0" fmla="*/ 834693 w 945276"/>
                  <a:gd name="connsiteY0" fmla="*/ 603256 h 892711"/>
                  <a:gd name="connsiteX1" fmla="*/ 944759 w 945276"/>
                  <a:gd name="connsiteY1" fmla="*/ 645589 h 892711"/>
                  <a:gd name="connsiteX2" fmla="*/ 860093 w 945276"/>
                  <a:gd name="connsiteY2" fmla="*/ 662522 h 892711"/>
                  <a:gd name="connsiteX3" fmla="*/ 538359 w 945276"/>
                  <a:gd name="connsiteY3" fmla="*/ 645589 h 892711"/>
                  <a:gd name="connsiteX4" fmla="*/ 343626 w 945276"/>
                  <a:gd name="connsiteY4" fmla="*/ 755656 h 892711"/>
                  <a:gd name="connsiteX5" fmla="*/ 157359 w 945276"/>
                  <a:gd name="connsiteY5" fmla="*/ 874189 h 892711"/>
                  <a:gd name="connsiteX6" fmla="*/ 13426 w 945276"/>
                  <a:gd name="connsiteY6" fmla="*/ 848789 h 892711"/>
                  <a:gd name="connsiteX7" fmla="*/ 38826 w 945276"/>
                  <a:gd name="connsiteY7" fmla="*/ 467789 h 892711"/>
                  <a:gd name="connsiteX8" fmla="*/ 301293 w 945276"/>
                  <a:gd name="connsiteY8" fmla="*/ 27522 h 892711"/>
                  <a:gd name="connsiteX9" fmla="*/ 326693 w 945276"/>
                  <a:gd name="connsiteY9" fmla="*/ 78322 h 892711"/>
                  <a:gd name="connsiteX10" fmla="*/ 157359 w 945276"/>
                  <a:gd name="connsiteY10" fmla="*/ 340789 h 892711"/>
                  <a:gd name="connsiteX11" fmla="*/ 47293 w 945276"/>
                  <a:gd name="connsiteY11" fmla="*/ 586322 h 892711"/>
                  <a:gd name="connsiteX12" fmla="*/ 81159 w 945276"/>
                  <a:gd name="connsiteY12" fmla="*/ 772589 h 892711"/>
                  <a:gd name="connsiteX13" fmla="*/ 242026 w 945276"/>
                  <a:gd name="connsiteY13" fmla="*/ 730256 h 892711"/>
                  <a:gd name="connsiteX14" fmla="*/ 462159 w 945276"/>
                  <a:gd name="connsiteY14" fmla="*/ 594789 h 892711"/>
                  <a:gd name="connsiteX15" fmla="*/ 750026 w 945276"/>
                  <a:gd name="connsiteY15" fmla="*/ 586322 h 892711"/>
                  <a:gd name="connsiteX16" fmla="*/ 834693 w 945276"/>
                  <a:gd name="connsiteY16" fmla="*/ 603256 h 892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945276" h="892711">
                    <a:moveTo>
                      <a:pt x="834693" y="603256"/>
                    </a:moveTo>
                    <a:cubicBezTo>
                      <a:pt x="867149" y="613134"/>
                      <a:pt x="940526" y="635711"/>
                      <a:pt x="944759" y="645589"/>
                    </a:cubicBezTo>
                    <a:cubicBezTo>
                      <a:pt x="948992" y="655467"/>
                      <a:pt x="927826" y="662522"/>
                      <a:pt x="860093" y="662522"/>
                    </a:cubicBezTo>
                    <a:cubicBezTo>
                      <a:pt x="792360" y="662522"/>
                      <a:pt x="624437" y="630067"/>
                      <a:pt x="538359" y="645589"/>
                    </a:cubicBezTo>
                    <a:cubicBezTo>
                      <a:pt x="452281" y="661111"/>
                      <a:pt x="407126" y="717556"/>
                      <a:pt x="343626" y="755656"/>
                    </a:cubicBezTo>
                    <a:cubicBezTo>
                      <a:pt x="280126" y="793756"/>
                      <a:pt x="212392" y="858667"/>
                      <a:pt x="157359" y="874189"/>
                    </a:cubicBezTo>
                    <a:cubicBezTo>
                      <a:pt x="102326" y="889711"/>
                      <a:pt x="33181" y="916522"/>
                      <a:pt x="13426" y="848789"/>
                    </a:cubicBezTo>
                    <a:cubicBezTo>
                      <a:pt x="-6330" y="781056"/>
                      <a:pt x="-9152" y="604667"/>
                      <a:pt x="38826" y="467789"/>
                    </a:cubicBezTo>
                    <a:cubicBezTo>
                      <a:pt x="86804" y="330911"/>
                      <a:pt x="253315" y="92433"/>
                      <a:pt x="301293" y="27522"/>
                    </a:cubicBezTo>
                    <a:cubicBezTo>
                      <a:pt x="349271" y="-37389"/>
                      <a:pt x="350682" y="26111"/>
                      <a:pt x="326693" y="78322"/>
                    </a:cubicBezTo>
                    <a:cubicBezTo>
                      <a:pt x="302704" y="130533"/>
                      <a:pt x="203926" y="256122"/>
                      <a:pt x="157359" y="340789"/>
                    </a:cubicBezTo>
                    <a:cubicBezTo>
                      <a:pt x="110792" y="425456"/>
                      <a:pt x="59993" y="514355"/>
                      <a:pt x="47293" y="586322"/>
                    </a:cubicBezTo>
                    <a:cubicBezTo>
                      <a:pt x="34593" y="658289"/>
                      <a:pt x="48704" y="748600"/>
                      <a:pt x="81159" y="772589"/>
                    </a:cubicBezTo>
                    <a:cubicBezTo>
                      <a:pt x="113614" y="796578"/>
                      <a:pt x="178526" y="759889"/>
                      <a:pt x="242026" y="730256"/>
                    </a:cubicBezTo>
                    <a:cubicBezTo>
                      <a:pt x="305526" y="700623"/>
                      <a:pt x="377492" y="618778"/>
                      <a:pt x="462159" y="594789"/>
                    </a:cubicBezTo>
                    <a:cubicBezTo>
                      <a:pt x="546826" y="570800"/>
                      <a:pt x="685115" y="584911"/>
                      <a:pt x="750026" y="586322"/>
                    </a:cubicBezTo>
                    <a:cubicBezTo>
                      <a:pt x="814937" y="587733"/>
                      <a:pt x="802237" y="593378"/>
                      <a:pt x="834693" y="60325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2861732" y="1025360"/>
                <a:ext cx="649391" cy="575722"/>
              </a:xfrm>
              <a:custGeom>
                <a:avLst/>
                <a:gdLst>
                  <a:gd name="connsiteX0" fmla="*/ 696326 w 709990"/>
                  <a:gd name="connsiteY0" fmla="*/ 553079 h 625928"/>
                  <a:gd name="connsiteX1" fmla="*/ 425392 w 709990"/>
                  <a:gd name="connsiteY1" fmla="*/ 565779 h 625928"/>
                  <a:gd name="connsiteX2" fmla="*/ 158692 w 709990"/>
                  <a:gd name="connsiteY2" fmla="*/ 540379 h 625928"/>
                  <a:gd name="connsiteX3" fmla="*/ 69792 w 709990"/>
                  <a:gd name="connsiteY3" fmla="*/ 324479 h 625928"/>
                  <a:gd name="connsiteX4" fmla="*/ 268759 w 709990"/>
                  <a:gd name="connsiteY4" fmla="*/ 45079 h 625928"/>
                  <a:gd name="connsiteX5" fmla="*/ 205259 w 709990"/>
                  <a:gd name="connsiteY5" fmla="*/ 28146 h 625928"/>
                  <a:gd name="connsiteX6" fmla="*/ 14759 w 709990"/>
                  <a:gd name="connsiteY6" fmla="*/ 320246 h 625928"/>
                  <a:gd name="connsiteX7" fmla="*/ 57092 w 709990"/>
                  <a:gd name="connsiteY7" fmla="*/ 553079 h 625928"/>
                  <a:gd name="connsiteX8" fmla="*/ 408459 w 709990"/>
                  <a:gd name="connsiteY8" fmla="*/ 625046 h 625928"/>
                  <a:gd name="connsiteX9" fmla="*/ 641292 w 709990"/>
                  <a:gd name="connsiteY9" fmla="*/ 591179 h 625928"/>
                  <a:gd name="connsiteX10" fmla="*/ 696326 w 709990"/>
                  <a:gd name="connsiteY10" fmla="*/ 553079 h 62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09990" h="625928">
                    <a:moveTo>
                      <a:pt x="696326" y="553079"/>
                    </a:moveTo>
                    <a:cubicBezTo>
                      <a:pt x="660343" y="548846"/>
                      <a:pt x="514998" y="567896"/>
                      <a:pt x="425392" y="565779"/>
                    </a:cubicBezTo>
                    <a:cubicBezTo>
                      <a:pt x="335786" y="563662"/>
                      <a:pt x="217959" y="580596"/>
                      <a:pt x="158692" y="540379"/>
                    </a:cubicBezTo>
                    <a:cubicBezTo>
                      <a:pt x="99425" y="500162"/>
                      <a:pt x="51447" y="407029"/>
                      <a:pt x="69792" y="324479"/>
                    </a:cubicBezTo>
                    <a:cubicBezTo>
                      <a:pt x="88136" y="241929"/>
                      <a:pt x="246181" y="94468"/>
                      <a:pt x="268759" y="45079"/>
                    </a:cubicBezTo>
                    <a:cubicBezTo>
                      <a:pt x="291337" y="-4310"/>
                      <a:pt x="247592" y="-17715"/>
                      <a:pt x="205259" y="28146"/>
                    </a:cubicBezTo>
                    <a:cubicBezTo>
                      <a:pt x="162926" y="74007"/>
                      <a:pt x="39453" y="232757"/>
                      <a:pt x="14759" y="320246"/>
                    </a:cubicBezTo>
                    <a:cubicBezTo>
                      <a:pt x="-9935" y="407735"/>
                      <a:pt x="-8525" y="502279"/>
                      <a:pt x="57092" y="553079"/>
                    </a:cubicBezTo>
                    <a:cubicBezTo>
                      <a:pt x="122709" y="603879"/>
                      <a:pt x="311092" y="618696"/>
                      <a:pt x="408459" y="625046"/>
                    </a:cubicBezTo>
                    <a:cubicBezTo>
                      <a:pt x="505826" y="631396"/>
                      <a:pt x="591198" y="601762"/>
                      <a:pt x="641292" y="591179"/>
                    </a:cubicBezTo>
                    <a:cubicBezTo>
                      <a:pt x="691386" y="580596"/>
                      <a:pt x="732309" y="557312"/>
                      <a:pt x="696326" y="55307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3042135" y="530556"/>
                <a:ext cx="638238" cy="680408"/>
              </a:xfrm>
              <a:custGeom>
                <a:avLst/>
                <a:gdLst>
                  <a:gd name="connsiteX0" fmla="*/ 535033 w 536172"/>
                  <a:gd name="connsiteY0" fmla="*/ 601609 h 623006"/>
                  <a:gd name="connsiteX1" fmla="*/ 293733 w 536172"/>
                  <a:gd name="connsiteY1" fmla="*/ 538109 h 623006"/>
                  <a:gd name="connsiteX2" fmla="*/ 94766 w 536172"/>
                  <a:gd name="connsiteY2" fmla="*/ 487309 h 623006"/>
                  <a:gd name="connsiteX3" fmla="*/ 302199 w 536172"/>
                  <a:gd name="connsiteY3" fmla="*/ 85142 h 623006"/>
                  <a:gd name="connsiteX4" fmla="*/ 264099 w 536172"/>
                  <a:gd name="connsiteY4" fmla="*/ 25875 h 623006"/>
                  <a:gd name="connsiteX5" fmla="*/ 1633 w 536172"/>
                  <a:gd name="connsiteY5" fmla="*/ 411109 h 623006"/>
                  <a:gd name="connsiteX6" fmla="*/ 170966 w 536172"/>
                  <a:gd name="connsiteY6" fmla="*/ 605842 h 623006"/>
                  <a:gd name="connsiteX7" fmla="*/ 535033 w 536172"/>
                  <a:gd name="connsiteY7" fmla="*/ 601609 h 623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172" h="623006">
                    <a:moveTo>
                      <a:pt x="535033" y="601609"/>
                    </a:moveTo>
                    <a:cubicBezTo>
                      <a:pt x="555494" y="590320"/>
                      <a:pt x="293733" y="538109"/>
                      <a:pt x="293733" y="538109"/>
                    </a:cubicBezTo>
                    <a:cubicBezTo>
                      <a:pt x="220355" y="519059"/>
                      <a:pt x="93355" y="562803"/>
                      <a:pt x="94766" y="487309"/>
                    </a:cubicBezTo>
                    <a:cubicBezTo>
                      <a:pt x="96177" y="411815"/>
                      <a:pt x="273977" y="162048"/>
                      <a:pt x="302199" y="85142"/>
                    </a:cubicBezTo>
                    <a:cubicBezTo>
                      <a:pt x="330421" y="8236"/>
                      <a:pt x="314193" y="-28453"/>
                      <a:pt x="264099" y="25875"/>
                    </a:cubicBezTo>
                    <a:cubicBezTo>
                      <a:pt x="214005" y="80203"/>
                      <a:pt x="17155" y="314448"/>
                      <a:pt x="1633" y="411109"/>
                    </a:cubicBezTo>
                    <a:cubicBezTo>
                      <a:pt x="-13889" y="507770"/>
                      <a:pt x="84183" y="570564"/>
                      <a:pt x="170966" y="605842"/>
                    </a:cubicBezTo>
                    <a:cubicBezTo>
                      <a:pt x="257749" y="641120"/>
                      <a:pt x="514572" y="612898"/>
                      <a:pt x="535033" y="60160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758014" y="2048473"/>
                <a:ext cx="938795" cy="1005497"/>
              </a:xfrm>
              <a:custGeom>
                <a:avLst/>
                <a:gdLst>
                  <a:gd name="connsiteX0" fmla="*/ 67986 w 938795"/>
                  <a:gd name="connsiteY0" fmla="*/ 999527 h 1005497"/>
                  <a:gd name="connsiteX1" fmla="*/ 470153 w 938795"/>
                  <a:gd name="connsiteY1" fmla="*/ 770927 h 1005497"/>
                  <a:gd name="connsiteX2" fmla="*/ 808819 w 938795"/>
                  <a:gd name="connsiteY2" fmla="*/ 478827 h 1005497"/>
                  <a:gd name="connsiteX3" fmla="*/ 927353 w 938795"/>
                  <a:gd name="connsiteY3" fmla="*/ 203660 h 1005497"/>
                  <a:gd name="connsiteX4" fmla="*/ 923119 w 938795"/>
                  <a:gd name="connsiteY4" fmla="*/ 80894 h 1005497"/>
                  <a:gd name="connsiteX5" fmla="*/ 829986 w 938795"/>
                  <a:gd name="connsiteY5" fmla="*/ 460 h 1005497"/>
                  <a:gd name="connsiteX6" fmla="*/ 554819 w 938795"/>
                  <a:gd name="connsiteY6" fmla="*/ 51260 h 1005497"/>
                  <a:gd name="connsiteX7" fmla="*/ 575986 w 938795"/>
                  <a:gd name="connsiteY7" fmla="*/ 118994 h 1005497"/>
                  <a:gd name="connsiteX8" fmla="*/ 804586 w 938795"/>
                  <a:gd name="connsiteY8" fmla="*/ 76660 h 1005497"/>
                  <a:gd name="connsiteX9" fmla="*/ 787653 w 938795"/>
                  <a:gd name="connsiteY9" fmla="*/ 343360 h 1005497"/>
                  <a:gd name="connsiteX10" fmla="*/ 317753 w 938795"/>
                  <a:gd name="connsiteY10" fmla="*/ 753994 h 1005497"/>
                  <a:gd name="connsiteX11" fmla="*/ 21419 w 938795"/>
                  <a:gd name="connsiteY11" fmla="*/ 923327 h 1005497"/>
                  <a:gd name="connsiteX12" fmla="*/ 67986 w 938795"/>
                  <a:gd name="connsiteY12" fmla="*/ 999527 h 1005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38795" h="1005497">
                    <a:moveTo>
                      <a:pt x="67986" y="999527"/>
                    </a:moveTo>
                    <a:cubicBezTo>
                      <a:pt x="142775" y="974127"/>
                      <a:pt x="346681" y="857710"/>
                      <a:pt x="470153" y="770927"/>
                    </a:cubicBezTo>
                    <a:cubicBezTo>
                      <a:pt x="593625" y="684144"/>
                      <a:pt x="732619" y="573371"/>
                      <a:pt x="808819" y="478827"/>
                    </a:cubicBezTo>
                    <a:cubicBezTo>
                      <a:pt x="885019" y="384282"/>
                      <a:pt x="908303" y="269982"/>
                      <a:pt x="927353" y="203660"/>
                    </a:cubicBezTo>
                    <a:cubicBezTo>
                      <a:pt x="946403" y="137338"/>
                      <a:pt x="939347" y="114761"/>
                      <a:pt x="923119" y="80894"/>
                    </a:cubicBezTo>
                    <a:cubicBezTo>
                      <a:pt x="906891" y="47027"/>
                      <a:pt x="891369" y="5399"/>
                      <a:pt x="829986" y="460"/>
                    </a:cubicBezTo>
                    <a:cubicBezTo>
                      <a:pt x="768603" y="-4479"/>
                      <a:pt x="597152" y="31504"/>
                      <a:pt x="554819" y="51260"/>
                    </a:cubicBezTo>
                    <a:cubicBezTo>
                      <a:pt x="512486" y="71016"/>
                      <a:pt x="534358" y="114761"/>
                      <a:pt x="575986" y="118994"/>
                    </a:cubicBezTo>
                    <a:cubicBezTo>
                      <a:pt x="617614" y="123227"/>
                      <a:pt x="769308" y="39266"/>
                      <a:pt x="804586" y="76660"/>
                    </a:cubicBezTo>
                    <a:cubicBezTo>
                      <a:pt x="839864" y="114054"/>
                      <a:pt x="868792" y="230471"/>
                      <a:pt x="787653" y="343360"/>
                    </a:cubicBezTo>
                    <a:cubicBezTo>
                      <a:pt x="706514" y="456249"/>
                      <a:pt x="445459" y="657333"/>
                      <a:pt x="317753" y="753994"/>
                    </a:cubicBezTo>
                    <a:cubicBezTo>
                      <a:pt x="190047" y="850655"/>
                      <a:pt x="58813" y="883110"/>
                      <a:pt x="21419" y="923327"/>
                    </a:cubicBezTo>
                    <a:cubicBezTo>
                      <a:pt x="-15975" y="963544"/>
                      <a:pt x="-6803" y="1024927"/>
                      <a:pt x="67986" y="99952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4634773" y="1799593"/>
                <a:ext cx="927826" cy="768678"/>
              </a:xfrm>
              <a:custGeom>
                <a:avLst/>
                <a:gdLst>
                  <a:gd name="connsiteX0" fmla="*/ 38827 w 927826"/>
                  <a:gd name="connsiteY0" fmla="*/ 765807 h 768678"/>
                  <a:gd name="connsiteX1" fmla="*/ 424060 w 927826"/>
                  <a:gd name="connsiteY1" fmla="*/ 579540 h 768678"/>
                  <a:gd name="connsiteX2" fmla="*/ 741560 w 927826"/>
                  <a:gd name="connsiteY2" fmla="*/ 346707 h 768678"/>
                  <a:gd name="connsiteX3" fmla="*/ 906660 w 927826"/>
                  <a:gd name="connsiteY3" fmla="*/ 143507 h 768678"/>
                  <a:gd name="connsiteX4" fmla="*/ 902427 w 927826"/>
                  <a:gd name="connsiteY4" fmla="*/ 50374 h 768678"/>
                  <a:gd name="connsiteX5" fmla="*/ 694994 w 927826"/>
                  <a:gd name="connsiteY5" fmla="*/ 3807 h 768678"/>
                  <a:gd name="connsiteX6" fmla="*/ 479094 w 927826"/>
                  <a:gd name="connsiteY6" fmla="*/ 8040 h 768678"/>
                  <a:gd name="connsiteX7" fmla="*/ 440994 w 927826"/>
                  <a:gd name="connsiteY7" fmla="*/ 50374 h 768678"/>
                  <a:gd name="connsiteX8" fmla="*/ 703460 w 927826"/>
                  <a:gd name="connsiteY8" fmla="*/ 80007 h 768678"/>
                  <a:gd name="connsiteX9" fmla="*/ 817760 w 927826"/>
                  <a:gd name="connsiteY9" fmla="*/ 113874 h 768678"/>
                  <a:gd name="connsiteX10" fmla="*/ 589160 w 927826"/>
                  <a:gd name="connsiteY10" fmla="*/ 350940 h 768678"/>
                  <a:gd name="connsiteX11" fmla="*/ 140427 w 927826"/>
                  <a:gd name="connsiteY11" fmla="*/ 643040 h 768678"/>
                  <a:gd name="connsiteX12" fmla="*/ 21894 w 927826"/>
                  <a:gd name="connsiteY12" fmla="*/ 689607 h 768678"/>
                  <a:gd name="connsiteX13" fmla="*/ 38827 w 927826"/>
                  <a:gd name="connsiteY13" fmla="*/ 765807 h 768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7826" h="768678">
                    <a:moveTo>
                      <a:pt x="38827" y="765807"/>
                    </a:moveTo>
                    <a:cubicBezTo>
                      <a:pt x="105855" y="747462"/>
                      <a:pt x="306938" y="649390"/>
                      <a:pt x="424060" y="579540"/>
                    </a:cubicBezTo>
                    <a:cubicBezTo>
                      <a:pt x="541182" y="509690"/>
                      <a:pt x="661127" y="419379"/>
                      <a:pt x="741560" y="346707"/>
                    </a:cubicBezTo>
                    <a:cubicBezTo>
                      <a:pt x="821993" y="274035"/>
                      <a:pt x="879849" y="192896"/>
                      <a:pt x="906660" y="143507"/>
                    </a:cubicBezTo>
                    <a:cubicBezTo>
                      <a:pt x="933471" y="94118"/>
                      <a:pt x="937705" y="73657"/>
                      <a:pt x="902427" y="50374"/>
                    </a:cubicBezTo>
                    <a:cubicBezTo>
                      <a:pt x="867149" y="27091"/>
                      <a:pt x="765550" y="10863"/>
                      <a:pt x="694994" y="3807"/>
                    </a:cubicBezTo>
                    <a:cubicBezTo>
                      <a:pt x="624439" y="-3249"/>
                      <a:pt x="521427" y="279"/>
                      <a:pt x="479094" y="8040"/>
                    </a:cubicBezTo>
                    <a:cubicBezTo>
                      <a:pt x="436761" y="15801"/>
                      <a:pt x="403600" y="38379"/>
                      <a:pt x="440994" y="50374"/>
                    </a:cubicBezTo>
                    <a:cubicBezTo>
                      <a:pt x="478388" y="62368"/>
                      <a:pt x="640666" y="69424"/>
                      <a:pt x="703460" y="80007"/>
                    </a:cubicBezTo>
                    <a:cubicBezTo>
                      <a:pt x="766254" y="90590"/>
                      <a:pt x="836810" y="68718"/>
                      <a:pt x="817760" y="113874"/>
                    </a:cubicBezTo>
                    <a:cubicBezTo>
                      <a:pt x="798710" y="159029"/>
                      <a:pt x="702049" y="262746"/>
                      <a:pt x="589160" y="350940"/>
                    </a:cubicBezTo>
                    <a:cubicBezTo>
                      <a:pt x="476271" y="439134"/>
                      <a:pt x="234971" y="586596"/>
                      <a:pt x="140427" y="643040"/>
                    </a:cubicBezTo>
                    <a:cubicBezTo>
                      <a:pt x="45883" y="699484"/>
                      <a:pt x="34594" y="669851"/>
                      <a:pt x="21894" y="689607"/>
                    </a:cubicBezTo>
                    <a:cubicBezTo>
                      <a:pt x="9194" y="709363"/>
                      <a:pt x="-28201" y="784152"/>
                      <a:pt x="38827" y="76580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3598448" y="778958"/>
                <a:ext cx="327167" cy="451192"/>
              </a:xfrm>
              <a:custGeom>
                <a:avLst/>
                <a:gdLst>
                  <a:gd name="connsiteX0" fmla="*/ 160753 w 327167"/>
                  <a:gd name="connsiteY0" fmla="*/ 9318 h 451192"/>
                  <a:gd name="connsiteX1" fmla="*/ 327167 w 327167"/>
                  <a:gd name="connsiteY1" fmla="*/ 114421 h 451192"/>
                  <a:gd name="connsiteX2" fmla="*/ 160753 w 327167"/>
                  <a:gd name="connsiteY2" fmla="*/ 429732 h 451192"/>
                  <a:gd name="connsiteX3" fmla="*/ 73167 w 327167"/>
                  <a:gd name="connsiteY3" fmla="*/ 412214 h 451192"/>
                  <a:gd name="connsiteX4" fmla="*/ 3098 w 327167"/>
                  <a:gd name="connsiteY4" fmla="*/ 324628 h 451192"/>
                  <a:gd name="connsiteX5" fmla="*/ 160753 w 327167"/>
                  <a:gd name="connsiteY5" fmla="*/ 9318 h 451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167" h="451192">
                    <a:moveTo>
                      <a:pt x="160753" y="9318"/>
                    </a:moveTo>
                    <a:cubicBezTo>
                      <a:pt x="214764" y="-25716"/>
                      <a:pt x="327167" y="44352"/>
                      <a:pt x="327167" y="114421"/>
                    </a:cubicBezTo>
                    <a:cubicBezTo>
                      <a:pt x="327167" y="184490"/>
                      <a:pt x="203086" y="380100"/>
                      <a:pt x="160753" y="429732"/>
                    </a:cubicBezTo>
                    <a:cubicBezTo>
                      <a:pt x="118420" y="479364"/>
                      <a:pt x="99443" y="429731"/>
                      <a:pt x="73167" y="412214"/>
                    </a:cubicBezTo>
                    <a:cubicBezTo>
                      <a:pt x="46891" y="394697"/>
                      <a:pt x="-14419" y="391777"/>
                      <a:pt x="3098" y="324628"/>
                    </a:cubicBezTo>
                    <a:cubicBezTo>
                      <a:pt x="20615" y="257479"/>
                      <a:pt x="106742" y="44352"/>
                      <a:pt x="160753" y="931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3469429" y="1179579"/>
                <a:ext cx="210944" cy="388916"/>
              </a:xfrm>
              <a:custGeom>
                <a:avLst/>
                <a:gdLst>
                  <a:gd name="connsiteX0" fmla="*/ 738 w 210944"/>
                  <a:gd name="connsiteY0" fmla="*/ 300628 h 388916"/>
                  <a:gd name="connsiteX1" fmla="*/ 140875 w 210944"/>
                  <a:gd name="connsiteY1" fmla="*/ 11593 h 388916"/>
                  <a:gd name="connsiteX2" fmla="*/ 210944 w 210944"/>
                  <a:gd name="connsiteY2" fmla="*/ 81662 h 388916"/>
                  <a:gd name="connsiteX3" fmla="*/ 140875 w 210944"/>
                  <a:gd name="connsiteY3" fmla="*/ 309387 h 388916"/>
                  <a:gd name="connsiteX4" fmla="*/ 88324 w 210944"/>
                  <a:gd name="connsiteY4" fmla="*/ 388214 h 388916"/>
                  <a:gd name="connsiteX5" fmla="*/ 738 w 210944"/>
                  <a:gd name="connsiteY5" fmla="*/ 300628 h 388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0944" h="388916">
                    <a:moveTo>
                      <a:pt x="738" y="300628"/>
                    </a:moveTo>
                    <a:cubicBezTo>
                      <a:pt x="9496" y="237858"/>
                      <a:pt x="105841" y="48087"/>
                      <a:pt x="140875" y="11593"/>
                    </a:cubicBezTo>
                    <a:cubicBezTo>
                      <a:pt x="175909" y="-24901"/>
                      <a:pt x="210944" y="32030"/>
                      <a:pt x="210944" y="81662"/>
                    </a:cubicBezTo>
                    <a:cubicBezTo>
                      <a:pt x="210944" y="131294"/>
                      <a:pt x="161312" y="258295"/>
                      <a:pt x="140875" y="309387"/>
                    </a:cubicBezTo>
                    <a:cubicBezTo>
                      <a:pt x="120438" y="360479"/>
                      <a:pt x="113140" y="382375"/>
                      <a:pt x="88324" y="388214"/>
                    </a:cubicBezTo>
                    <a:cubicBezTo>
                      <a:pt x="63508" y="394053"/>
                      <a:pt x="-8020" y="363398"/>
                      <a:pt x="738" y="30062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3365451" y="1546325"/>
                <a:ext cx="196475" cy="370092"/>
              </a:xfrm>
              <a:custGeom>
                <a:avLst/>
                <a:gdLst>
                  <a:gd name="connsiteX0" fmla="*/ 50 w 196475"/>
                  <a:gd name="connsiteY0" fmla="*/ 326925 h 370092"/>
                  <a:gd name="connsiteX1" fmla="*/ 95300 w 196475"/>
                  <a:gd name="connsiteY1" fmla="*/ 345975 h 370092"/>
                  <a:gd name="connsiteX2" fmla="*/ 190550 w 196475"/>
                  <a:gd name="connsiteY2" fmla="*/ 123725 h 370092"/>
                  <a:gd name="connsiteX3" fmla="*/ 177850 w 196475"/>
                  <a:gd name="connsiteY3" fmla="*/ 53875 h 370092"/>
                  <a:gd name="connsiteX4" fmla="*/ 108000 w 196475"/>
                  <a:gd name="connsiteY4" fmla="*/ 15775 h 370092"/>
                  <a:gd name="connsiteX5" fmla="*/ 50 w 196475"/>
                  <a:gd name="connsiteY5" fmla="*/ 326925 h 370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6475" h="370092">
                    <a:moveTo>
                      <a:pt x="50" y="326925"/>
                    </a:moveTo>
                    <a:cubicBezTo>
                      <a:pt x="-2067" y="381958"/>
                      <a:pt x="63550" y="379842"/>
                      <a:pt x="95300" y="345975"/>
                    </a:cubicBezTo>
                    <a:cubicBezTo>
                      <a:pt x="127050" y="312108"/>
                      <a:pt x="176792" y="172408"/>
                      <a:pt x="190550" y="123725"/>
                    </a:cubicBezTo>
                    <a:cubicBezTo>
                      <a:pt x="204308" y="75042"/>
                      <a:pt x="191608" y="71867"/>
                      <a:pt x="177850" y="53875"/>
                    </a:cubicBezTo>
                    <a:cubicBezTo>
                      <a:pt x="164092" y="35883"/>
                      <a:pt x="135517" y="-29733"/>
                      <a:pt x="108000" y="15775"/>
                    </a:cubicBezTo>
                    <a:cubicBezTo>
                      <a:pt x="80483" y="61283"/>
                      <a:pt x="2167" y="271892"/>
                      <a:pt x="50" y="326925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3263753" y="1930796"/>
                <a:ext cx="166575" cy="383893"/>
              </a:xfrm>
              <a:custGeom>
                <a:avLst/>
                <a:gdLst>
                  <a:gd name="connsiteX0" fmla="*/ 89048 w 166575"/>
                  <a:gd name="connsiteY0" fmla="*/ 5954 h 383893"/>
                  <a:gd name="connsiteX1" fmla="*/ 165248 w 166575"/>
                  <a:gd name="connsiteY1" fmla="*/ 44054 h 383893"/>
                  <a:gd name="connsiteX2" fmla="*/ 133498 w 166575"/>
                  <a:gd name="connsiteY2" fmla="*/ 228204 h 383893"/>
                  <a:gd name="connsiteX3" fmla="*/ 82698 w 166575"/>
                  <a:gd name="connsiteY3" fmla="*/ 367904 h 383893"/>
                  <a:gd name="connsiteX4" fmla="*/ 148 w 166575"/>
                  <a:gd name="connsiteY4" fmla="*/ 355204 h 383893"/>
                  <a:gd name="connsiteX5" fmla="*/ 63648 w 166575"/>
                  <a:gd name="connsiteY5" fmla="*/ 139304 h 383893"/>
                  <a:gd name="connsiteX6" fmla="*/ 89048 w 166575"/>
                  <a:gd name="connsiteY6" fmla="*/ 5954 h 383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6575" h="383893">
                    <a:moveTo>
                      <a:pt x="89048" y="5954"/>
                    </a:moveTo>
                    <a:cubicBezTo>
                      <a:pt x="105981" y="-9921"/>
                      <a:pt x="157840" y="7012"/>
                      <a:pt x="165248" y="44054"/>
                    </a:cubicBezTo>
                    <a:cubicBezTo>
                      <a:pt x="172656" y="81096"/>
                      <a:pt x="147256" y="174229"/>
                      <a:pt x="133498" y="228204"/>
                    </a:cubicBezTo>
                    <a:cubicBezTo>
                      <a:pt x="119740" y="282179"/>
                      <a:pt x="104923" y="346737"/>
                      <a:pt x="82698" y="367904"/>
                    </a:cubicBezTo>
                    <a:cubicBezTo>
                      <a:pt x="60473" y="389071"/>
                      <a:pt x="3323" y="393304"/>
                      <a:pt x="148" y="355204"/>
                    </a:cubicBezTo>
                    <a:cubicBezTo>
                      <a:pt x="-3027" y="317104"/>
                      <a:pt x="45656" y="194337"/>
                      <a:pt x="63648" y="139304"/>
                    </a:cubicBezTo>
                    <a:cubicBezTo>
                      <a:pt x="81640" y="84271"/>
                      <a:pt x="72115" y="21829"/>
                      <a:pt x="89048" y="595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221149" y="2324459"/>
                <a:ext cx="119878" cy="196132"/>
              </a:xfrm>
              <a:custGeom>
                <a:avLst/>
                <a:gdLst>
                  <a:gd name="connsiteX0" fmla="*/ 23702 w 119878"/>
                  <a:gd name="connsiteY0" fmla="*/ 5991 h 196132"/>
                  <a:gd name="connsiteX1" fmla="*/ 4652 w 119878"/>
                  <a:gd name="connsiteY1" fmla="*/ 152041 h 196132"/>
                  <a:gd name="connsiteX2" fmla="*/ 93552 w 119878"/>
                  <a:gd name="connsiteY2" fmla="*/ 190141 h 196132"/>
                  <a:gd name="connsiteX3" fmla="*/ 118952 w 119878"/>
                  <a:gd name="connsiteY3" fmla="*/ 44091 h 196132"/>
                  <a:gd name="connsiteX4" fmla="*/ 23702 w 119878"/>
                  <a:gd name="connsiteY4" fmla="*/ 5991 h 196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878" h="196132">
                    <a:moveTo>
                      <a:pt x="23702" y="5991"/>
                    </a:moveTo>
                    <a:cubicBezTo>
                      <a:pt x="4652" y="23983"/>
                      <a:pt x="-6990" y="121349"/>
                      <a:pt x="4652" y="152041"/>
                    </a:cubicBezTo>
                    <a:cubicBezTo>
                      <a:pt x="16294" y="182733"/>
                      <a:pt x="74502" y="208133"/>
                      <a:pt x="93552" y="190141"/>
                    </a:cubicBezTo>
                    <a:cubicBezTo>
                      <a:pt x="112602" y="172149"/>
                      <a:pt x="123185" y="74783"/>
                      <a:pt x="118952" y="44091"/>
                    </a:cubicBezTo>
                    <a:cubicBezTo>
                      <a:pt x="114719" y="13399"/>
                      <a:pt x="42752" y="-12001"/>
                      <a:pt x="23702" y="599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3929695" y="809086"/>
                <a:ext cx="785402" cy="137309"/>
              </a:xfrm>
              <a:custGeom>
                <a:avLst/>
                <a:gdLst>
                  <a:gd name="connsiteX0" fmla="*/ 45406 w 785402"/>
                  <a:gd name="connsiteY0" fmla="*/ 3714 h 137309"/>
                  <a:gd name="connsiteX1" fmla="*/ 956 w 785402"/>
                  <a:gd name="connsiteY1" fmla="*/ 48164 h 137309"/>
                  <a:gd name="connsiteX2" fmla="*/ 83506 w 785402"/>
                  <a:gd name="connsiteY2" fmla="*/ 92614 h 137309"/>
                  <a:gd name="connsiteX3" fmla="*/ 445456 w 785402"/>
                  <a:gd name="connsiteY3" fmla="*/ 137064 h 137309"/>
                  <a:gd name="connsiteX4" fmla="*/ 743906 w 785402"/>
                  <a:gd name="connsiteY4" fmla="*/ 105314 h 137309"/>
                  <a:gd name="connsiteX5" fmla="*/ 756606 w 785402"/>
                  <a:gd name="connsiteY5" fmla="*/ 3714 h 137309"/>
                  <a:gd name="connsiteX6" fmla="*/ 496256 w 785402"/>
                  <a:gd name="connsiteY6" fmla="*/ 22764 h 137309"/>
                  <a:gd name="connsiteX7" fmla="*/ 147006 w 785402"/>
                  <a:gd name="connsiteY7" fmla="*/ 29114 h 137309"/>
                  <a:gd name="connsiteX8" fmla="*/ 45406 w 785402"/>
                  <a:gd name="connsiteY8" fmla="*/ 3714 h 137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85402" h="137309">
                    <a:moveTo>
                      <a:pt x="45406" y="3714"/>
                    </a:moveTo>
                    <a:cubicBezTo>
                      <a:pt x="21064" y="6889"/>
                      <a:pt x="-5394" y="33347"/>
                      <a:pt x="956" y="48164"/>
                    </a:cubicBezTo>
                    <a:cubicBezTo>
                      <a:pt x="7306" y="62981"/>
                      <a:pt x="9423" y="77797"/>
                      <a:pt x="83506" y="92614"/>
                    </a:cubicBezTo>
                    <a:cubicBezTo>
                      <a:pt x="157589" y="107431"/>
                      <a:pt x="335389" y="134947"/>
                      <a:pt x="445456" y="137064"/>
                    </a:cubicBezTo>
                    <a:cubicBezTo>
                      <a:pt x="555523" y="139181"/>
                      <a:pt x="692048" y="127539"/>
                      <a:pt x="743906" y="105314"/>
                    </a:cubicBezTo>
                    <a:cubicBezTo>
                      <a:pt x="795764" y="83089"/>
                      <a:pt x="797881" y="17472"/>
                      <a:pt x="756606" y="3714"/>
                    </a:cubicBezTo>
                    <a:cubicBezTo>
                      <a:pt x="715331" y="-10044"/>
                      <a:pt x="597856" y="18531"/>
                      <a:pt x="496256" y="22764"/>
                    </a:cubicBezTo>
                    <a:cubicBezTo>
                      <a:pt x="394656" y="26997"/>
                      <a:pt x="220031" y="33347"/>
                      <a:pt x="147006" y="29114"/>
                    </a:cubicBezTo>
                    <a:cubicBezTo>
                      <a:pt x="73981" y="24881"/>
                      <a:pt x="69748" y="539"/>
                      <a:pt x="45406" y="371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3656790" y="1279608"/>
                <a:ext cx="1051357" cy="359619"/>
              </a:xfrm>
              <a:custGeom>
                <a:avLst/>
                <a:gdLst>
                  <a:gd name="connsiteX0" fmla="*/ 38911 w 1051357"/>
                  <a:gd name="connsiteY0" fmla="*/ 9442 h 359619"/>
                  <a:gd name="connsiteX1" fmla="*/ 32561 w 1051357"/>
                  <a:gd name="connsiteY1" fmla="*/ 66592 h 359619"/>
                  <a:gd name="connsiteX2" fmla="*/ 299261 w 1051357"/>
                  <a:gd name="connsiteY2" fmla="*/ 276142 h 359619"/>
                  <a:gd name="connsiteX3" fmla="*/ 667561 w 1051357"/>
                  <a:gd name="connsiteY3" fmla="*/ 358692 h 359619"/>
                  <a:gd name="connsiteX4" fmla="*/ 1016811 w 1051357"/>
                  <a:gd name="connsiteY4" fmla="*/ 314242 h 359619"/>
                  <a:gd name="connsiteX5" fmla="*/ 1004111 w 1051357"/>
                  <a:gd name="connsiteY5" fmla="*/ 218992 h 359619"/>
                  <a:gd name="connsiteX6" fmla="*/ 712011 w 1051357"/>
                  <a:gd name="connsiteY6" fmla="*/ 288842 h 359619"/>
                  <a:gd name="connsiteX7" fmla="*/ 343711 w 1051357"/>
                  <a:gd name="connsiteY7" fmla="*/ 238042 h 359619"/>
                  <a:gd name="connsiteX8" fmla="*/ 38911 w 1051357"/>
                  <a:gd name="connsiteY8" fmla="*/ 9442 h 359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1357" h="359619">
                    <a:moveTo>
                      <a:pt x="38911" y="9442"/>
                    </a:moveTo>
                    <a:cubicBezTo>
                      <a:pt x="-12947" y="-19133"/>
                      <a:pt x="-10831" y="22142"/>
                      <a:pt x="32561" y="66592"/>
                    </a:cubicBezTo>
                    <a:cubicBezTo>
                      <a:pt x="75953" y="111042"/>
                      <a:pt x="193428" y="227459"/>
                      <a:pt x="299261" y="276142"/>
                    </a:cubicBezTo>
                    <a:cubicBezTo>
                      <a:pt x="405094" y="324825"/>
                      <a:pt x="547969" y="352342"/>
                      <a:pt x="667561" y="358692"/>
                    </a:cubicBezTo>
                    <a:cubicBezTo>
                      <a:pt x="787153" y="365042"/>
                      <a:pt x="960719" y="337525"/>
                      <a:pt x="1016811" y="314242"/>
                    </a:cubicBezTo>
                    <a:cubicBezTo>
                      <a:pt x="1072903" y="290959"/>
                      <a:pt x="1054911" y="223225"/>
                      <a:pt x="1004111" y="218992"/>
                    </a:cubicBezTo>
                    <a:cubicBezTo>
                      <a:pt x="953311" y="214759"/>
                      <a:pt x="822078" y="285667"/>
                      <a:pt x="712011" y="288842"/>
                    </a:cubicBezTo>
                    <a:cubicBezTo>
                      <a:pt x="601944" y="292017"/>
                      <a:pt x="450603" y="282492"/>
                      <a:pt x="343711" y="238042"/>
                    </a:cubicBezTo>
                    <a:cubicBezTo>
                      <a:pt x="236819" y="193592"/>
                      <a:pt x="90769" y="38017"/>
                      <a:pt x="38911" y="944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3547335" y="1560917"/>
                <a:ext cx="1102612" cy="712427"/>
              </a:xfrm>
              <a:custGeom>
                <a:avLst/>
                <a:gdLst>
                  <a:gd name="connsiteX0" fmla="*/ 34066 w 1102612"/>
                  <a:gd name="connsiteY0" fmla="*/ 20233 h 712427"/>
                  <a:gd name="connsiteX1" fmla="*/ 288066 w 1102612"/>
                  <a:gd name="connsiteY1" fmla="*/ 401233 h 712427"/>
                  <a:gd name="connsiteX2" fmla="*/ 592866 w 1102612"/>
                  <a:gd name="connsiteY2" fmla="*/ 591733 h 712427"/>
                  <a:gd name="connsiteX3" fmla="*/ 954816 w 1102612"/>
                  <a:gd name="connsiteY3" fmla="*/ 598083 h 712427"/>
                  <a:gd name="connsiteX4" fmla="*/ 1075466 w 1102612"/>
                  <a:gd name="connsiteY4" fmla="*/ 585383 h 712427"/>
                  <a:gd name="connsiteX5" fmla="*/ 1081816 w 1102612"/>
                  <a:gd name="connsiteY5" fmla="*/ 674283 h 712427"/>
                  <a:gd name="connsiteX6" fmla="*/ 840516 w 1102612"/>
                  <a:gd name="connsiteY6" fmla="*/ 712383 h 712427"/>
                  <a:gd name="connsiteX7" fmla="*/ 611916 w 1102612"/>
                  <a:gd name="connsiteY7" fmla="*/ 667933 h 712427"/>
                  <a:gd name="connsiteX8" fmla="*/ 364266 w 1102612"/>
                  <a:gd name="connsiteY8" fmla="*/ 547283 h 712427"/>
                  <a:gd name="connsiteX9" fmla="*/ 84866 w 1102612"/>
                  <a:gd name="connsiteY9" fmla="*/ 217083 h 712427"/>
                  <a:gd name="connsiteX10" fmla="*/ 8666 w 1102612"/>
                  <a:gd name="connsiteY10" fmla="*/ 71033 h 712427"/>
                  <a:gd name="connsiteX11" fmla="*/ 34066 w 1102612"/>
                  <a:gd name="connsiteY11" fmla="*/ 20233 h 712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02612" h="712427">
                    <a:moveTo>
                      <a:pt x="34066" y="20233"/>
                    </a:moveTo>
                    <a:cubicBezTo>
                      <a:pt x="80633" y="75266"/>
                      <a:pt x="194933" y="305983"/>
                      <a:pt x="288066" y="401233"/>
                    </a:cubicBezTo>
                    <a:cubicBezTo>
                      <a:pt x="381199" y="496483"/>
                      <a:pt x="481741" y="558925"/>
                      <a:pt x="592866" y="591733"/>
                    </a:cubicBezTo>
                    <a:cubicBezTo>
                      <a:pt x="703991" y="624541"/>
                      <a:pt x="874383" y="599141"/>
                      <a:pt x="954816" y="598083"/>
                    </a:cubicBezTo>
                    <a:cubicBezTo>
                      <a:pt x="1035249" y="597025"/>
                      <a:pt x="1054299" y="572683"/>
                      <a:pt x="1075466" y="585383"/>
                    </a:cubicBezTo>
                    <a:cubicBezTo>
                      <a:pt x="1096633" y="598083"/>
                      <a:pt x="1120974" y="653116"/>
                      <a:pt x="1081816" y="674283"/>
                    </a:cubicBezTo>
                    <a:cubicBezTo>
                      <a:pt x="1042658" y="695450"/>
                      <a:pt x="918833" y="713441"/>
                      <a:pt x="840516" y="712383"/>
                    </a:cubicBezTo>
                    <a:cubicBezTo>
                      <a:pt x="762199" y="711325"/>
                      <a:pt x="691291" y="695450"/>
                      <a:pt x="611916" y="667933"/>
                    </a:cubicBezTo>
                    <a:cubicBezTo>
                      <a:pt x="532541" y="640416"/>
                      <a:pt x="452108" y="622425"/>
                      <a:pt x="364266" y="547283"/>
                    </a:cubicBezTo>
                    <a:cubicBezTo>
                      <a:pt x="276424" y="472141"/>
                      <a:pt x="144133" y="296458"/>
                      <a:pt x="84866" y="217083"/>
                    </a:cubicBezTo>
                    <a:cubicBezTo>
                      <a:pt x="25599" y="137708"/>
                      <a:pt x="18191" y="105958"/>
                      <a:pt x="8666" y="71033"/>
                    </a:cubicBezTo>
                    <a:cubicBezTo>
                      <a:pt x="-859" y="36108"/>
                      <a:pt x="-12501" y="-34800"/>
                      <a:pt x="34066" y="2023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790466" y="412515"/>
                <a:ext cx="482696" cy="406706"/>
              </a:xfrm>
              <a:custGeom>
                <a:avLst/>
                <a:gdLst>
                  <a:gd name="connsiteX0" fmla="*/ 485 w 482696"/>
                  <a:gd name="connsiteY0" fmla="*/ 324085 h 406706"/>
                  <a:gd name="connsiteX1" fmla="*/ 114785 w 482696"/>
                  <a:gd name="connsiteY1" fmla="*/ 171685 h 406706"/>
                  <a:gd name="connsiteX2" fmla="*/ 108435 w 482696"/>
                  <a:gd name="connsiteY2" fmla="*/ 235 h 406706"/>
                  <a:gd name="connsiteX3" fmla="*/ 476735 w 482696"/>
                  <a:gd name="connsiteY3" fmla="*/ 209785 h 406706"/>
                  <a:gd name="connsiteX4" fmla="*/ 324335 w 482696"/>
                  <a:gd name="connsiteY4" fmla="*/ 317735 h 406706"/>
                  <a:gd name="connsiteX5" fmla="*/ 165585 w 482696"/>
                  <a:gd name="connsiteY5" fmla="*/ 406635 h 406706"/>
                  <a:gd name="connsiteX6" fmla="*/ 485 w 482696"/>
                  <a:gd name="connsiteY6" fmla="*/ 324085 h 40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696" h="406706">
                    <a:moveTo>
                      <a:pt x="485" y="324085"/>
                    </a:moveTo>
                    <a:cubicBezTo>
                      <a:pt x="-7982" y="284927"/>
                      <a:pt x="96793" y="225660"/>
                      <a:pt x="114785" y="171685"/>
                    </a:cubicBezTo>
                    <a:cubicBezTo>
                      <a:pt x="132777" y="117710"/>
                      <a:pt x="48110" y="-6115"/>
                      <a:pt x="108435" y="235"/>
                    </a:cubicBezTo>
                    <a:cubicBezTo>
                      <a:pt x="168760" y="6585"/>
                      <a:pt x="440752" y="156868"/>
                      <a:pt x="476735" y="209785"/>
                    </a:cubicBezTo>
                    <a:cubicBezTo>
                      <a:pt x="512718" y="262702"/>
                      <a:pt x="376193" y="284927"/>
                      <a:pt x="324335" y="317735"/>
                    </a:cubicBezTo>
                    <a:cubicBezTo>
                      <a:pt x="272477" y="350543"/>
                      <a:pt x="216385" y="404518"/>
                      <a:pt x="165585" y="406635"/>
                    </a:cubicBezTo>
                    <a:cubicBezTo>
                      <a:pt x="114785" y="408752"/>
                      <a:pt x="8952" y="363243"/>
                      <a:pt x="485" y="324085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3438702" y="1947388"/>
                <a:ext cx="1159473" cy="851733"/>
              </a:xfrm>
              <a:custGeom>
                <a:avLst/>
                <a:gdLst>
                  <a:gd name="connsiteX0" fmla="*/ 15699 w 1159473"/>
                  <a:gd name="connsiteY0" fmla="*/ 2062 h 851733"/>
                  <a:gd name="connsiteX1" fmla="*/ 85549 w 1159473"/>
                  <a:gd name="connsiteY1" fmla="*/ 237012 h 851733"/>
                  <a:gd name="connsiteX2" fmla="*/ 276049 w 1159473"/>
                  <a:gd name="connsiteY2" fmla="*/ 586262 h 851733"/>
                  <a:gd name="connsiteX3" fmla="*/ 510999 w 1159473"/>
                  <a:gd name="connsiteY3" fmla="*/ 764062 h 851733"/>
                  <a:gd name="connsiteX4" fmla="*/ 911049 w 1159473"/>
                  <a:gd name="connsiteY4" fmla="*/ 668812 h 851733"/>
                  <a:gd name="connsiteX5" fmla="*/ 1120599 w 1159473"/>
                  <a:gd name="connsiteY5" fmla="*/ 586262 h 851733"/>
                  <a:gd name="connsiteX6" fmla="*/ 1145999 w 1159473"/>
                  <a:gd name="connsiteY6" fmla="*/ 656112 h 851733"/>
                  <a:gd name="connsiteX7" fmla="*/ 968199 w 1159473"/>
                  <a:gd name="connsiteY7" fmla="*/ 745012 h 851733"/>
                  <a:gd name="connsiteX8" fmla="*/ 809449 w 1159473"/>
                  <a:gd name="connsiteY8" fmla="*/ 814862 h 851733"/>
                  <a:gd name="connsiteX9" fmla="*/ 472899 w 1159473"/>
                  <a:gd name="connsiteY9" fmla="*/ 833912 h 851733"/>
                  <a:gd name="connsiteX10" fmla="*/ 168099 w 1159473"/>
                  <a:gd name="connsiteY10" fmla="*/ 554512 h 851733"/>
                  <a:gd name="connsiteX11" fmla="*/ 15699 w 1159473"/>
                  <a:gd name="connsiteY11" fmla="*/ 148112 h 851733"/>
                  <a:gd name="connsiteX12" fmla="*/ 15699 w 1159473"/>
                  <a:gd name="connsiteY12" fmla="*/ 2062 h 851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59473" h="851733">
                    <a:moveTo>
                      <a:pt x="15699" y="2062"/>
                    </a:moveTo>
                    <a:cubicBezTo>
                      <a:pt x="27341" y="16878"/>
                      <a:pt x="42157" y="139645"/>
                      <a:pt x="85549" y="237012"/>
                    </a:cubicBezTo>
                    <a:cubicBezTo>
                      <a:pt x="128941" y="334379"/>
                      <a:pt x="205141" y="498420"/>
                      <a:pt x="276049" y="586262"/>
                    </a:cubicBezTo>
                    <a:cubicBezTo>
                      <a:pt x="346957" y="674104"/>
                      <a:pt x="405166" y="750304"/>
                      <a:pt x="510999" y="764062"/>
                    </a:cubicBezTo>
                    <a:cubicBezTo>
                      <a:pt x="616832" y="777820"/>
                      <a:pt x="809449" y="698445"/>
                      <a:pt x="911049" y="668812"/>
                    </a:cubicBezTo>
                    <a:cubicBezTo>
                      <a:pt x="1012649" y="639179"/>
                      <a:pt x="1081441" y="588379"/>
                      <a:pt x="1120599" y="586262"/>
                    </a:cubicBezTo>
                    <a:cubicBezTo>
                      <a:pt x="1159757" y="584145"/>
                      <a:pt x="1171399" y="629654"/>
                      <a:pt x="1145999" y="656112"/>
                    </a:cubicBezTo>
                    <a:cubicBezTo>
                      <a:pt x="1120599" y="682570"/>
                      <a:pt x="1024290" y="718554"/>
                      <a:pt x="968199" y="745012"/>
                    </a:cubicBezTo>
                    <a:cubicBezTo>
                      <a:pt x="912108" y="771470"/>
                      <a:pt x="891999" y="800045"/>
                      <a:pt x="809449" y="814862"/>
                    </a:cubicBezTo>
                    <a:cubicBezTo>
                      <a:pt x="726899" y="829679"/>
                      <a:pt x="579791" y="877304"/>
                      <a:pt x="472899" y="833912"/>
                    </a:cubicBezTo>
                    <a:cubicBezTo>
                      <a:pt x="366007" y="790520"/>
                      <a:pt x="244299" y="668812"/>
                      <a:pt x="168099" y="554512"/>
                    </a:cubicBezTo>
                    <a:cubicBezTo>
                      <a:pt x="91899" y="440212"/>
                      <a:pt x="44274" y="242304"/>
                      <a:pt x="15699" y="148112"/>
                    </a:cubicBezTo>
                    <a:cubicBezTo>
                      <a:pt x="-12876" y="53920"/>
                      <a:pt x="4057" y="-12754"/>
                      <a:pt x="15699" y="206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3338906" y="2336164"/>
                <a:ext cx="1396550" cy="923737"/>
              </a:xfrm>
              <a:custGeom>
                <a:avLst/>
                <a:gdLst>
                  <a:gd name="connsiteX0" fmla="*/ 7545 w 1396550"/>
                  <a:gd name="connsiteY0" fmla="*/ 636 h 923737"/>
                  <a:gd name="connsiteX1" fmla="*/ 109145 w 1396550"/>
                  <a:gd name="connsiteY1" fmla="*/ 114936 h 923737"/>
                  <a:gd name="connsiteX2" fmla="*/ 217095 w 1396550"/>
                  <a:gd name="connsiteY2" fmla="*/ 362586 h 923737"/>
                  <a:gd name="connsiteX3" fmla="*/ 407595 w 1396550"/>
                  <a:gd name="connsiteY3" fmla="*/ 686436 h 923737"/>
                  <a:gd name="connsiteX4" fmla="*/ 712395 w 1396550"/>
                  <a:gd name="connsiteY4" fmla="*/ 819786 h 923737"/>
                  <a:gd name="connsiteX5" fmla="*/ 1074345 w 1396550"/>
                  <a:gd name="connsiteY5" fmla="*/ 775336 h 923737"/>
                  <a:gd name="connsiteX6" fmla="*/ 1334695 w 1396550"/>
                  <a:gd name="connsiteY6" fmla="*/ 661036 h 923737"/>
                  <a:gd name="connsiteX7" fmla="*/ 1372795 w 1396550"/>
                  <a:gd name="connsiteY7" fmla="*/ 756286 h 923737"/>
                  <a:gd name="connsiteX8" fmla="*/ 1029895 w 1396550"/>
                  <a:gd name="connsiteY8" fmla="*/ 915036 h 923737"/>
                  <a:gd name="connsiteX9" fmla="*/ 610795 w 1396550"/>
                  <a:gd name="connsiteY9" fmla="*/ 883286 h 923737"/>
                  <a:gd name="connsiteX10" fmla="*/ 331395 w 1396550"/>
                  <a:gd name="connsiteY10" fmla="*/ 718186 h 923737"/>
                  <a:gd name="connsiteX11" fmla="*/ 185345 w 1396550"/>
                  <a:gd name="connsiteY11" fmla="*/ 407036 h 923737"/>
                  <a:gd name="connsiteX12" fmla="*/ 109145 w 1396550"/>
                  <a:gd name="connsiteY12" fmla="*/ 248286 h 923737"/>
                  <a:gd name="connsiteX13" fmla="*/ 20245 w 1396550"/>
                  <a:gd name="connsiteY13" fmla="*/ 76836 h 923737"/>
                  <a:gd name="connsiteX14" fmla="*/ 7545 w 1396550"/>
                  <a:gd name="connsiteY14" fmla="*/ 636 h 923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96550" h="923737">
                    <a:moveTo>
                      <a:pt x="7545" y="636"/>
                    </a:moveTo>
                    <a:cubicBezTo>
                      <a:pt x="22362" y="6986"/>
                      <a:pt x="74220" y="54611"/>
                      <a:pt x="109145" y="114936"/>
                    </a:cubicBezTo>
                    <a:cubicBezTo>
                      <a:pt x="144070" y="175261"/>
                      <a:pt x="167353" y="267336"/>
                      <a:pt x="217095" y="362586"/>
                    </a:cubicBezTo>
                    <a:cubicBezTo>
                      <a:pt x="266837" y="457836"/>
                      <a:pt x="325045" y="610236"/>
                      <a:pt x="407595" y="686436"/>
                    </a:cubicBezTo>
                    <a:cubicBezTo>
                      <a:pt x="490145" y="762636"/>
                      <a:pt x="601270" y="804969"/>
                      <a:pt x="712395" y="819786"/>
                    </a:cubicBezTo>
                    <a:cubicBezTo>
                      <a:pt x="823520" y="834603"/>
                      <a:pt x="970628" y="801794"/>
                      <a:pt x="1074345" y="775336"/>
                    </a:cubicBezTo>
                    <a:cubicBezTo>
                      <a:pt x="1178062" y="748878"/>
                      <a:pt x="1284953" y="664211"/>
                      <a:pt x="1334695" y="661036"/>
                    </a:cubicBezTo>
                    <a:cubicBezTo>
                      <a:pt x="1384437" y="657861"/>
                      <a:pt x="1423595" y="713953"/>
                      <a:pt x="1372795" y="756286"/>
                    </a:cubicBezTo>
                    <a:cubicBezTo>
                      <a:pt x="1321995" y="798619"/>
                      <a:pt x="1156895" y="893869"/>
                      <a:pt x="1029895" y="915036"/>
                    </a:cubicBezTo>
                    <a:cubicBezTo>
                      <a:pt x="902895" y="936203"/>
                      <a:pt x="727212" y="916094"/>
                      <a:pt x="610795" y="883286"/>
                    </a:cubicBezTo>
                    <a:cubicBezTo>
                      <a:pt x="494378" y="850478"/>
                      <a:pt x="402303" y="797561"/>
                      <a:pt x="331395" y="718186"/>
                    </a:cubicBezTo>
                    <a:cubicBezTo>
                      <a:pt x="260487" y="638811"/>
                      <a:pt x="222387" y="485353"/>
                      <a:pt x="185345" y="407036"/>
                    </a:cubicBezTo>
                    <a:cubicBezTo>
                      <a:pt x="148303" y="328719"/>
                      <a:pt x="136662" y="303319"/>
                      <a:pt x="109145" y="248286"/>
                    </a:cubicBezTo>
                    <a:cubicBezTo>
                      <a:pt x="81628" y="193253"/>
                      <a:pt x="39295" y="117053"/>
                      <a:pt x="20245" y="76836"/>
                    </a:cubicBezTo>
                    <a:cubicBezTo>
                      <a:pt x="1195" y="36619"/>
                      <a:pt x="-7272" y="-5714"/>
                      <a:pt x="7545" y="63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3202335" y="2862834"/>
                <a:ext cx="1769106" cy="1515906"/>
              </a:xfrm>
              <a:custGeom>
                <a:avLst/>
                <a:gdLst>
                  <a:gd name="connsiteX0" fmla="*/ 29816 w 1769106"/>
                  <a:gd name="connsiteY0" fmla="*/ 13716 h 1515906"/>
                  <a:gd name="connsiteX1" fmla="*/ 112366 w 1769106"/>
                  <a:gd name="connsiteY1" fmla="*/ 426466 h 1515906"/>
                  <a:gd name="connsiteX2" fmla="*/ 239366 w 1769106"/>
                  <a:gd name="connsiteY2" fmla="*/ 813816 h 1515906"/>
                  <a:gd name="connsiteX3" fmla="*/ 480666 w 1769106"/>
                  <a:gd name="connsiteY3" fmla="*/ 1220216 h 1515906"/>
                  <a:gd name="connsiteX4" fmla="*/ 747366 w 1769106"/>
                  <a:gd name="connsiteY4" fmla="*/ 1391666 h 1515906"/>
                  <a:gd name="connsiteX5" fmla="*/ 1083916 w 1769106"/>
                  <a:gd name="connsiteY5" fmla="*/ 1455166 h 1515906"/>
                  <a:gd name="connsiteX6" fmla="*/ 1687166 w 1769106"/>
                  <a:gd name="connsiteY6" fmla="*/ 1271016 h 1515906"/>
                  <a:gd name="connsiteX7" fmla="*/ 1750666 w 1769106"/>
                  <a:gd name="connsiteY7" fmla="*/ 1340866 h 1515906"/>
                  <a:gd name="connsiteX8" fmla="*/ 1566516 w 1769106"/>
                  <a:gd name="connsiteY8" fmla="*/ 1436116 h 1515906"/>
                  <a:gd name="connsiteX9" fmla="*/ 1261716 w 1769106"/>
                  <a:gd name="connsiteY9" fmla="*/ 1505966 h 1515906"/>
                  <a:gd name="connsiteX10" fmla="*/ 785466 w 1769106"/>
                  <a:gd name="connsiteY10" fmla="*/ 1486916 h 1515906"/>
                  <a:gd name="connsiteX11" fmla="*/ 429866 w 1769106"/>
                  <a:gd name="connsiteY11" fmla="*/ 1245616 h 1515906"/>
                  <a:gd name="connsiteX12" fmla="*/ 252066 w 1769106"/>
                  <a:gd name="connsiteY12" fmla="*/ 985266 h 1515906"/>
                  <a:gd name="connsiteX13" fmla="*/ 93316 w 1769106"/>
                  <a:gd name="connsiteY13" fmla="*/ 585216 h 1515906"/>
                  <a:gd name="connsiteX14" fmla="*/ 4416 w 1769106"/>
                  <a:gd name="connsiteY14" fmla="*/ 140716 h 1515906"/>
                  <a:gd name="connsiteX15" fmla="*/ 29816 w 1769106"/>
                  <a:gd name="connsiteY15" fmla="*/ 13716 h 1515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69106" h="1515906">
                    <a:moveTo>
                      <a:pt x="29816" y="13716"/>
                    </a:moveTo>
                    <a:cubicBezTo>
                      <a:pt x="47808" y="61341"/>
                      <a:pt x="77441" y="293116"/>
                      <a:pt x="112366" y="426466"/>
                    </a:cubicBezTo>
                    <a:cubicBezTo>
                      <a:pt x="147291" y="559816"/>
                      <a:pt x="177983" y="681524"/>
                      <a:pt x="239366" y="813816"/>
                    </a:cubicBezTo>
                    <a:cubicBezTo>
                      <a:pt x="300749" y="946108"/>
                      <a:pt x="395999" y="1123908"/>
                      <a:pt x="480666" y="1220216"/>
                    </a:cubicBezTo>
                    <a:cubicBezTo>
                      <a:pt x="565333" y="1316524"/>
                      <a:pt x="646824" y="1352508"/>
                      <a:pt x="747366" y="1391666"/>
                    </a:cubicBezTo>
                    <a:cubicBezTo>
                      <a:pt x="847908" y="1430824"/>
                      <a:pt x="927283" y="1475274"/>
                      <a:pt x="1083916" y="1455166"/>
                    </a:cubicBezTo>
                    <a:cubicBezTo>
                      <a:pt x="1240549" y="1435058"/>
                      <a:pt x="1576041" y="1290066"/>
                      <a:pt x="1687166" y="1271016"/>
                    </a:cubicBezTo>
                    <a:cubicBezTo>
                      <a:pt x="1798291" y="1251966"/>
                      <a:pt x="1770774" y="1313349"/>
                      <a:pt x="1750666" y="1340866"/>
                    </a:cubicBezTo>
                    <a:cubicBezTo>
                      <a:pt x="1730558" y="1368383"/>
                      <a:pt x="1648008" y="1408599"/>
                      <a:pt x="1566516" y="1436116"/>
                    </a:cubicBezTo>
                    <a:cubicBezTo>
                      <a:pt x="1485024" y="1463633"/>
                      <a:pt x="1391891" y="1497499"/>
                      <a:pt x="1261716" y="1505966"/>
                    </a:cubicBezTo>
                    <a:cubicBezTo>
                      <a:pt x="1131541" y="1514433"/>
                      <a:pt x="924108" y="1530308"/>
                      <a:pt x="785466" y="1486916"/>
                    </a:cubicBezTo>
                    <a:cubicBezTo>
                      <a:pt x="646824" y="1443524"/>
                      <a:pt x="518766" y="1329224"/>
                      <a:pt x="429866" y="1245616"/>
                    </a:cubicBezTo>
                    <a:cubicBezTo>
                      <a:pt x="340966" y="1162008"/>
                      <a:pt x="308158" y="1095333"/>
                      <a:pt x="252066" y="985266"/>
                    </a:cubicBezTo>
                    <a:cubicBezTo>
                      <a:pt x="195974" y="875199"/>
                      <a:pt x="134591" y="725974"/>
                      <a:pt x="93316" y="585216"/>
                    </a:cubicBezTo>
                    <a:cubicBezTo>
                      <a:pt x="52041" y="444458"/>
                      <a:pt x="18174" y="230674"/>
                      <a:pt x="4416" y="140716"/>
                    </a:cubicBezTo>
                    <a:cubicBezTo>
                      <a:pt x="-9342" y="50758"/>
                      <a:pt x="11824" y="-33909"/>
                      <a:pt x="29816" y="1371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3261326" y="3511764"/>
                <a:ext cx="1720365" cy="1363084"/>
              </a:xfrm>
              <a:custGeom>
                <a:avLst/>
                <a:gdLst>
                  <a:gd name="connsiteX0" fmla="*/ 1594309 w 1720365"/>
                  <a:gd name="connsiteY0" fmla="*/ 1250737 h 1363084"/>
                  <a:gd name="connsiteX1" fmla="*/ 1700142 w 1720365"/>
                  <a:gd name="connsiteY1" fmla="*/ 1221104 h 1363084"/>
                  <a:gd name="connsiteX2" fmla="*/ 1704375 w 1720365"/>
                  <a:gd name="connsiteY2" fmla="*/ 1280371 h 1363084"/>
                  <a:gd name="connsiteX3" fmla="*/ 1530809 w 1720365"/>
                  <a:gd name="connsiteY3" fmla="*/ 1343871 h 1363084"/>
                  <a:gd name="connsiteX4" fmla="*/ 1344542 w 1720365"/>
                  <a:gd name="connsiteY4" fmla="*/ 1348104 h 1363084"/>
                  <a:gd name="connsiteX5" fmla="*/ 925442 w 1720365"/>
                  <a:gd name="connsiteY5" fmla="*/ 1161837 h 1363084"/>
                  <a:gd name="connsiteX6" fmla="*/ 408975 w 1720365"/>
                  <a:gd name="connsiteY6" fmla="*/ 827404 h 1363084"/>
                  <a:gd name="connsiteX7" fmla="*/ 108409 w 1720365"/>
                  <a:gd name="connsiteY7" fmla="*/ 450637 h 1363084"/>
                  <a:gd name="connsiteX8" fmla="*/ 2575 w 1720365"/>
                  <a:gd name="connsiteY8" fmla="*/ 61171 h 1363084"/>
                  <a:gd name="connsiteX9" fmla="*/ 40675 w 1720365"/>
                  <a:gd name="connsiteY9" fmla="*/ 35771 h 1363084"/>
                  <a:gd name="connsiteX10" fmla="*/ 129575 w 1720365"/>
                  <a:gd name="connsiteY10" fmla="*/ 404071 h 1363084"/>
                  <a:gd name="connsiteX11" fmla="*/ 290442 w 1720365"/>
                  <a:gd name="connsiteY11" fmla="*/ 632671 h 1363084"/>
                  <a:gd name="connsiteX12" fmla="*/ 561375 w 1720365"/>
                  <a:gd name="connsiteY12" fmla="*/ 882437 h 1363084"/>
                  <a:gd name="connsiteX13" fmla="*/ 878875 w 1720365"/>
                  <a:gd name="connsiteY13" fmla="*/ 1047537 h 1363084"/>
                  <a:gd name="connsiteX14" fmla="*/ 1196375 w 1720365"/>
                  <a:gd name="connsiteY14" fmla="*/ 1233804 h 1363084"/>
                  <a:gd name="connsiteX15" fmla="*/ 1594309 w 1720365"/>
                  <a:gd name="connsiteY15" fmla="*/ 1250737 h 1363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20365" h="1363084">
                    <a:moveTo>
                      <a:pt x="1594309" y="1250737"/>
                    </a:moveTo>
                    <a:cubicBezTo>
                      <a:pt x="1678270" y="1248620"/>
                      <a:pt x="1681798" y="1216165"/>
                      <a:pt x="1700142" y="1221104"/>
                    </a:cubicBezTo>
                    <a:cubicBezTo>
                      <a:pt x="1718486" y="1226043"/>
                      <a:pt x="1732597" y="1259910"/>
                      <a:pt x="1704375" y="1280371"/>
                    </a:cubicBezTo>
                    <a:cubicBezTo>
                      <a:pt x="1676153" y="1300832"/>
                      <a:pt x="1590781" y="1332582"/>
                      <a:pt x="1530809" y="1343871"/>
                    </a:cubicBezTo>
                    <a:cubicBezTo>
                      <a:pt x="1470837" y="1355160"/>
                      <a:pt x="1445436" y="1378443"/>
                      <a:pt x="1344542" y="1348104"/>
                    </a:cubicBezTo>
                    <a:cubicBezTo>
                      <a:pt x="1243648" y="1317765"/>
                      <a:pt x="1081370" y="1248620"/>
                      <a:pt x="925442" y="1161837"/>
                    </a:cubicBezTo>
                    <a:cubicBezTo>
                      <a:pt x="769514" y="1075054"/>
                      <a:pt x="545147" y="945937"/>
                      <a:pt x="408975" y="827404"/>
                    </a:cubicBezTo>
                    <a:cubicBezTo>
                      <a:pt x="272803" y="708871"/>
                      <a:pt x="176142" y="578342"/>
                      <a:pt x="108409" y="450637"/>
                    </a:cubicBezTo>
                    <a:cubicBezTo>
                      <a:pt x="40676" y="322931"/>
                      <a:pt x="13864" y="130315"/>
                      <a:pt x="2575" y="61171"/>
                    </a:cubicBezTo>
                    <a:cubicBezTo>
                      <a:pt x="-8714" y="-7973"/>
                      <a:pt x="19508" y="-21379"/>
                      <a:pt x="40675" y="35771"/>
                    </a:cubicBezTo>
                    <a:cubicBezTo>
                      <a:pt x="61842" y="92921"/>
                      <a:pt x="87947" y="304588"/>
                      <a:pt x="129575" y="404071"/>
                    </a:cubicBezTo>
                    <a:cubicBezTo>
                      <a:pt x="171203" y="503554"/>
                      <a:pt x="218475" y="552943"/>
                      <a:pt x="290442" y="632671"/>
                    </a:cubicBezTo>
                    <a:cubicBezTo>
                      <a:pt x="362409" y="712399"/>
                      <a:pt x="463303" y="813293"/>
                      <a:pt x="561375" y="882437"/>
                    </a:cubicBezTo>
                    <a:cubicBezTo>
                      <a:pt x="659447" y="951581"/>
                      <a:pt x="773042" y="988976"/>
                      <a:pt x="878875" y="1047537"/>
                    </a:cubicBezTo>
                    <a:cubicBezTo>
                      <a:pt x="984708" y="1106098"/>
                      <a:pt x="1083486" y="1196409"/>
                      <a:pt x="1196375" y="1233804"/>
                    </a:cubicBezTo>
                    <a:cubicBezTo>
                      <a:pt x="1309264" y="1271199"/>
                      <a:pt x="1510348" y="1252854"/>
                      <a:pt x="1594309" y="12507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3475558" y="4070812"/>
                <a:ext cx="1662183" cy="1233952"/>
              </a:xfrm>
              <a:custGeom>
                <a:avLst/>
                <a:gdLst>
                  <a:gd name="connsiteX0" fmla="*/ 1621379 w 1662183"/>
                  <a:gd name="connsiteY0" fmla="*/ 1115022 h 1233952"/>
                  <a:gd name="connsiteX1" fmla="*/ 1642546 w 1662183"/>
                  <a:gd name="connsiteY1" fmla="*/ 1186988 h 1233952"/>
                  <a:gd name="connsiteX2" fmla="*/ 1485913 w 1662183"/>
                  <a:gd name="connsiteY2" fmla="*/ 1233555 h 1233952"/>
                  <a:gd name="connsiteX3" fmla="*/ 1151479 w 1662183"/>
                  <a:gd name="connsiteY3" fmla="*/ 1182755 h 1233952"/>
                  <a:gd name="connsiteX4" fmla="*/ 668879 w 1662183"/>
                  <a:gd name="connsiteY4" fmla="*/ 865255 h 1233952"/>
                  <a:gd name="connsiteX5" fmla="*/ 355613 w 1662183"/>
                  <a:gd name="connsiteY5" fmla="*/ 509655 h 1233952"/>
                  <a:gd name="connsiteX6" fmla="*/ 84679 w 1662183"/>
                  <a:gd name="connsiteY6" fmla="*/ 204855 h 1233952"/>
                  <a:gd name="connsiteX7" fmla="*/ 13 w 1662183"/>
                  <a:gd name="connsiteY7" fmla="*/ 1655 h 1233952"/>
                  <a:gd name="connsiteX8" fmla="*/ 88913 w 1662183"/>
                  <a:gd name="connsiteY8" fmla="*/ 103255 h 1233952"/>
                  <a:gd name="connsiteX9" fmla="*/ 402179 w 1662183"/>
                  <a:gd name="connsiteY9" fmla="*/ 471555 h 1233952"/>
                  <a:gd name="connsiteX10" fmla="*/ 685813 w 1662183"/>
                  <a:gd name="connsiteY10" fmla="*/ 831388 h 1233952"/>
                  <a:gd name="connsiteX11" fmla="*/ 1024479 w 1662183"/>
                  <a:gd name="connsiteY11" fmla="*/ 1034588 h 1233952"/>
                  <a:gd name="connsiteX12" fmla="*/ 1295413 w 1662183"/>
                  <a:gd name="connsiteY12" fmla="*/ 1140422 h 1233952"/>
                  <a:gd name="connsiteX13" fmla="*/ 1621379 w 1662183"/>
                  <a:gd name="connsiteY13" fmla="*/ 1115022 h 123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62183" h="1233952">
                    <a:moveTo>
                      <a:pt x="1621379" y="1115022"/>
                    </a:moveTo>
                    <a:cubicBezTo>
                      <a:pt x="1679234" y="1122783"/>
                      <a:pt x="1665124" y="1167233"/>
                      <a:pt x="1642546" y="1186988"/>
                    </a:cubicBezTo>
                    <a:cubicBezTo>
                      <a:pt x="1619968" y="1206744"/>
                      <a:pt x="1567757" y="1234260"/>
                      <a:pt x="1485913" y="1233555"/>
                    </a:cubicBezTo>
                    <a:cubicBezTo>
                      <a:pt x="1404069" y="1232850"/>
                      <a:pt x="1287651" y="1244138"/>
                      <a:pt x="1151479" y="1182755"/>
                    </a:cubicBezTo>
                    <a:cubicBezTo>
                      <a:pt x="1015307" y="1121372"/>
                      <a:pt x="801523" y="977438"/>
                      <a:pt x="668879" y="865255"/>
                    </a:cubicBezTo>
                    <a:cubicBezTo>
                      <a:pt x="536235" y="753072"/>
                      <a:pt x="355613" y="509655"/>
                      <a:pt x="355613" y="509655"/>
                    </a:cubicBezTo>
                    <a:cubicBezTo>
                      <a:pt x="258246" y="399588"/>
                      <a:pt x="143946" y="289522"/>
                      <a:pt x="84679" y="204855"/>
                    </a:cubicBezTo>
                    <a:cubicBezTo>
                      <a:pt x="25412" y="120188"/>
                      <a:pt x="-693" y="18588"/>
                      <a:pt x="13" y="1655"/>
                    </a:cubicBezTo>
                    <a:cubicBezTo>
                      <a:pt x="719" y="-15278"/>
                      <a:pt x="88913" y="103255"/>
                      <a:pt x="88913" y="103255"/>
                    </a:cubicBezTo>
                    <a:cubicBezTo>
                      <a:pt x="155941" y="181572"/>
                      <a:pt x="302696" y="350200"/>
                      <a:pt x="402179" y="471555"/>
                    </a:cubicBezTo>
                    <a:cubicBezTo>
                      <a:pt x="501662" y="592910"/>
                      <a:pt x="582096" y="737549"/>
                      <a:pt x="685813" y="831388"/>
                    </a:cubicBezTo>
                    <a:cubicBezTo>
                      <a:pt x="789530" y="925227"/>
                      <a:pt x="922879" y="983082"/>
                      <a:pt x="1024479" y="1034588"/>
                    </a:cubicBezTo>
                    <a:cubicBezTo>
                      <a:pt x="1126079" y="1086094"/>
                      <a:pt x="1202280" y="1126311"/>
                      <a:pt x="1295413" y="1140422"/>
                    </a:cubicBezTo>
                    <a:cubicBezTo>
                      <a:pt x="1388546" y="1154533"/>
                      <a:pt x="1563524" y="1107261"/>
                      <a:pt x="1621379" y="111502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 rot="185460">
                <a:off x="3549704" y="4395397"/>
                <a:ext cx="1861451" cy="1156851"/>
              </a:xfrm>
              <a:custGeom>
                <a:avLst/>
                <a:gdLst>
                  <a:gd name="connsiteX0" fmla="*/ 1818161 w 1861451"/>
                  <a:gd name="connsiteY0" fmla="*/ 1035967 h 1156851"/>
                  <a:gd name="connsiteX1" fmla="*/ 1847794 w 1861451"/>
                  <a:gd name="connsiteY1" fmla="*/ 1091000 h 1156851"/>
                  <a:gd name="connsiteX2" fmla="*/ 1640361 w 1861451"/>
                  <a:gd name="connsiteY2" fmla="*/ 1133333 h 1156851"/>
                  <a:gd name="connsiteX3" fmla="*/ 1339794 w 1861451"/>
                  <a:gd name="connsiteY3" fmla="*/ 1146033 h 1156851"/>
                  <a:gd name="connsiteX4" fmla="*/ 916461 w 1861451"/>
                  <a:gd name="connsiteY4" fmla="*/ 972467 h 1156851"/>
                  <a:gd name="connsiteX5" fmla="*/ 425394 w 1861451"/>
                  <a:gd name="connsiteY5" fmla="*/ 604167 h 1156851"/>
                  <a:gd name="connsiteX6" fmla="*/ 129061 w 1861451"/>
                  <a:gd name="connsiteY6" fmla="*/ 227400 h 1156851"/>
                  <a:gd name="connsiteX7" fmla="*/ 2061 w 1861451"/>
                  <a:gd name="connsiteY7" fmla="*/ 32667 h 1156851"/>
                  <a:gd name="connsiteX8" fmla="*/ 69794 w 1861451"/>
                  <a:gd name="connsiteY8" fmla="*/ 36900 h 1156851"/>
                  <a:gd name="connsiteX9" fmla="*/ 311094 w 1861451"/>
                  <a:gd name="connsiteY9" fmla="*/ 392500 h 1156851"/>
                  <a:gd name="connsiteX10" fmla="*/ 611661 w 1861451"/>
                  <a:gd name="connsiteY10" fmla="*/ 688833 h 1156851"/>
                  <a:gd name="connsiteX11" fmla="*/ 933394 w 1861451"/>
                  <a:gd name="connsiteY11" fmla="*/ 908967 h 1156851"/>
                  <a:gd name="connsiteX12" fmla="*/ 1153528 w 1861451"/>
                  <a:gd name="connsiteY12" fmla="*/ 1014800 h 1156851"/>
                  <a:gd name="connsiteX13" fmla="*/ 1420228 w 1861451"/>
                  <a:gd name="connsiteY13" fmla="*/ 1099467 h 1156851"/>
                  <a:gd name="connsiteX14" fmla="*/ 1627661 w 1861451"/>
                  <a:gd name="connsiteY14" fmla="*/ 1095233 h 1156851"/>
                  <a:gd name="connsiteX15" fmla="*/ 1818161 w 1861451"/>
                  <a:gd name="connsiteY15" fmla="*/ 1035967 h 1156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1451" h="1156851">
                    <a:moveTo>
                      <a:pt x="1818161" y="1035967"/>
                    </a:moveTo>
                    <a:cubicBezTo>
                      <a:pt x="1854850" y="1035262"/>
                      <a:pt x="1877427" y="1074772"/>
                      <a:pt x="1847794" y="1091000"/>
                    </a:cubicBezTo>
                    <a:cubicBezTo>
                      <a:pt x="1818161" y="1107228"/>
                      <a:pt x="1725028" y="1124161"/>
                      <a:pt x="1640361" y="1133333"/>
                    </a:cubicBezTo>
                    <a:cubicBezTo>
                      <a:pt x="1555694" y="1142505"/>
                      <a:pt x="1460444" y="1172844"/>
                      <a:pt x="1339794" y="1146033"/>
                    </a:cubicBezTo>
                    <a:cubicBezTo>
                      <a:pt x="1219144" y="1119222"/>
                      <a:pt x="1068861" y="1062778"/>
                      <a:pt x="916461" y="972467"/>
                    </a:cubicBezTo>
                    <a:cubicBezTo>
                      <a:pt x="764061" y="882156"/>
                      <a:pt x="556627" y="728345"/>
                      <a:pt x="425394" y="604167"/>
                    </a:cubicBezTo>
                    <a:cubicBezTo>
                      <a:pt x="294161" y="479989"/>
                      <a:pt x="199616" y="322650"/>
                      <a:pt x="129061" y="227400"/>
                    </a:cubicBezTo>
                    <a:cubicBezTo>
                      <a:pt x="58505" y="132150"/>
                      <a:pt x="11939" y="64417"/>
                      <a:pt x="2061" y="32667"/>
                    </a:cubicBezTo>
                    <a:cubicBezTo>
                      <a:pt x="-7817" y="917"/>
                      <a:pt x="18288" y="-23072"/>
                      <a:pt x="69794" y="36900"/>
                    </a:cubicBezTo>
                    <a:cubicBezTo>
                      <a:pt x="121299" y="96872"/>
                      <a:pt x="220783" y="283845"/>
                      <a:pt x="311094" y="392500"/>
                    </a:cubicBezTo>
                    <a:cubicBezTo>
                      <a:pt x="401405" y="501155"/>
                      <a:pt x="507944" y="602755"/>
                      <a:pt x="611661" y="688833"/>
                    </a:cubicBezTo>
                    <a:cubicBezTo>
                      <a:pt x="715378" y="774911"/>
                      <a:pt x="843083" y="854639"/>
                      <a:pt x="933394" y="908967"/>
                    </a:cubicBezTo>
                    <a:cubicBezTo>
                      <a:pt x="1023705" y="963295"/>
                      <a:pt x="1072389" y="983050"/>
                      <a:pt x="1153528" y="1014800"/>
                    </a:cubicBezTo>
                    <a:cubicBezTo>
                      <a:pt x="1234667" y="1046550"/>
                      <a:pt x="1341206" y="1086062"/>
                      <a:pt x="1420228" y="1099467"/>
                    </a:cubicBezTo>
                    <a:cubicBezTo>
                      <a:pt x="1499250" y="1112872"/>
                      <a:pt x="1558517" y="1105111"/>
                      <a:pt x="1627661" y="1095233"/>
                    </a:cubicBezTo>
                    <a:cubicBezTo>
                      <a:pt x="1696805" y="1085355"/>
                      <a:pt x="1781472" y="1036672"/>
                      <a:pt x="1818161" y="10359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4736471" y="5582987"/>
                <a:ext cx="983159" cy="146441"/>
              </a:xfrm>
              <a:custGeom>
                <a:avLst/>
                <a:gdLst>
                  <a:gd name="connsiteX0" fmla="*/ 923495 w 983159"/>
                  <a:gd name="connsiteY0" fmla="*/ 780 h 146441"/>
                  <a:gd name="connsiteX1" fmla="*/ 936195 w 983159"/>
                  <a:gd name="connsiteY1" fmla="*/ 64280 h 146441"/>
                  <a:gd name="connsiteX2" fmla="*/ 694895 w 983159"/>
                  <a:gd name="connsiteY2" fmla="*/ 115080 h 146441"/>
                  <a:gd name="connsiteX3" fmla="*/ 292728 w 983159"/>
                  <a:gd name="connsiteY3" fmla="*/ 144713 h 146441"/>
                  <a:gd name="connsiteX4" fmla="*/ 30262 w 983159"/>
                  <a:gd name="connsiteY4" fmla="*/ 64280 h 146441"/>
                  <a:gd name="connsiteX5" fmla="*/ 38728 w 983159"/>
                  <a:gd name="connsiteY5" fmla="*/ 30413 h 146441"/>
                  <a:gd name="connsiteX6" fmla="*/ 326595 w 983159"/>
                  <a:gd name="connsiteY6" fmla="*/ 110847 h 146441"/>
                  <a:gd name="connsiteX7" fmla="*/ 923495 w 983159"/>
                  <a:gd name="connsiteY7" fmla="*/ 780 h 146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83159" h="146441">
                    <a:moveTo>
                      <a:pt x="923495" y="780"/>
                    </a:moveTo>
                    <a:cubicBezTo>
                      <a:pt x="1025095" y="-6981"/>
                      <a:pt x="974295" y="45230"/>
                      <a:pt x="936195" y="64280"/>
                    </a:cubicBezTo>
                    <a:cubicBezTo>
                      <a:pt x="898095" y="83330"/>
                      <a:pt x="802139" y="101675"/>
                      <a:pt x="694895" y="115080"/>
                    </a:cubicBezTo>
                    <a:cubicBezTo>
                      <a:pt x="587651" y="128485"/>
                      <a:pt x="403500" y="153180"/>
                      <a:pt x="292728" y="144713"/>
                    </a:cubicBezTo>
                    <a:cubicBezTo>
                      <a:pt x="181956" y="136246"/>
                      <a:pt x="72595" y="83330"/>
                      <a:pt x="30262" y="64280"/>
                    </a:cubicBezTo>
                    <a:cubicBezTo>
                      <a:pt x="-12071" y="45230"/>
                      <a:pt x="-10661" y="22652"/>
                      <a:pt x="38728" y="30413"/>
                    </a:cubicBezTo>
                    <a:cubicBezTo>
                      <a:pt x="88117" y="38174"/>
                      <a:pt x="181956" y="113669"/>
                      <a:pt x="326595" y="110847"/>
                    </a:cubicBezTo>
                    <a:cubicBezTo>
                      <a:pt x="471234" y="108025"/>
                      <a:pt x="821895" y="8541"/>
                      <a:pt x="923495" y="7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4986293" y="5711887"/>
                <a:ext cx="742174" cy="119470"/>
              </a:xfrm>
              <a:custGeom>
                <a:avLst/>
                <a:gdLst>
                  <a:gd name="connsiteX0" fmla="*/ 741406 w 742174"/>
                  <a:gd name="connsiteY0" fmla="*/ 3113 h 119470"/>
                  <a:gd name="connsiteX1" fmla="*/ 618640 w 742174"/>
                  <a:gd name="connsiteY1" fmla="*/ 32747 h 119470"/>
                  <a:gd name="connsiteX2" fmla="*/ 398506 w 742174"/>
                  <a:gd name="connsiteY2" fmla="*/ 100480 h 119470"/>
                  <a:gd name="connsiteX3" fmla="*/ 72540 w 742174"/>
                  <a:gd name="connsiteY3" fmla="*/ 70847 h 119470"/>
                  <a:gd name="connsiteX4" fmla="*/ 9040 w 742174"/>
                  <a:gd name="connsiteY4" fmla="*/ 79313 h 119470"/>
                  <a:gd name="connsiteX5" fmla="*/ 212240 w 742174"/>
                  <a:gd name="connsiteY5" fmla="*/ 117413 h 119470"/>
                  <a:gd name="connsiteX6" fmla="*/ 563606 w 742174"/>
                  <a:gd name="connsiteY6" fmla="*/ 104713 h 119470"/>
                  <a:gd name="connsiteX7" fmla="*/ 741406 w 742174"/>
                  <a:gd name="connsiteY7" fmla="*/ 3113 h 119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2174" h="119470">
                    <a:moveTo>
                      <a:pt x="741406" y="3113"/>
                    </a:moveTo>
                    <a:cubicBezTo>
                      <a:pt x="750578" y="-8881"/>
                      <a:pt x="675790" y="16519"/>
                      <a:pt x="618640" y="32747"/>
                    </a:cubicBezTo>
                    <a:cubicBezTo>
                      <a:pt x="561490" y="48975"/>
                      <a:pt x="489523" y="94130"/>
                      <a:pt x="398506" y="100480"/>
                    </a:cubicBezTo>
                    <a:cubicBezTo>
                      <a:pt x="307489" y="106830"/>
                      <a:pt x="137451" y="74375"/>
                      <a:pt x="72540" y="70847"/>
                    </a:cubicBezTo>
                    <a:cubicBezTo>
                      <a:pt x="7629" y="67319"/>
                      <a:pt x="-14243" y="71552"/>
                      <a:pt x="9040" y="79313"/>
                    </a:cubicBezTo>
                    <a:cubicBezTo>
                      <a:pt x="32323" y="87074"/>
                      <a:pt x="119812" y="113180"/>
                      <a:pt x="212240" y="117413"/>
                    </a:cubicBezTo>
                    <a:cubicBezTo>
                      <a:pt x="304668" y="121646"/>
                      <a:pt x="471178" y="120235"/>
                      <a:pt x="563606" y="104713"/>
                    </a:cubicBezTo>
                    <a:cubicBezTo>
                      <a:pt x="656034" y="89191"/>
                      <a:pt x="732234" y="15107"/>
                      <a:pt x="741406" y="311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5231475" y="5875867"/>
                <a:ext cx="573681" cy="145819"/>
              </a:xfrm>
              <a:custGeom>
                <a:avLst/>
                <a:gdLst>
                  <a:gd name="connsiteX0" fmla="*/ 547024 w 573681"/>
                  <a:gd name="connsiteY0" fmla="*/ 0 h 145819"/>
                  <a:gd name="connsiteX1" fmla="*/ 555491 w 573681"/>
                  <a:gd name="connsiteY1" fmla="*/ 67733 h 145819"/>
                  <a:gd name="connsiteX2" fmla="*/ 339591 w 573681"/>
                  <a:gd name="connsiteY2" fmla="*/ 131233 h 145819"/>
                  <a:gd name="connsiteX3" fmla="*/ 195658 w 573681"/>
                  <a:gd name="connsiteY3" fmla="*/ 143933 h 145819"/>
                  <a:gd name="connsiteX4" fmla="*/ 924 w 573681"/>
                  <a:gd name="connsiteY4" fmla="*/ 101600 h 145819"/>
                  <a:gd name="connsiteX5" fmla="*/ 132158 w 573681"/>
                  <a:gd name="connsiteY5" fmla="*/ 114300 h 145819"/>
                  <a:gd name="connsiteX6" fmla="*/ 356524 w 573681"/>
                  <a:gd name="connsiteY6" fmla="*/ 59267 h 145819"/>
                  <a:gd name="connsiteX7" fmla="*/ 547024 w 573681"/>
                  <a:gd name="connsiteY7" fmla="*/ 0 h 145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681" h="145819">
                    <a:moveTo>
                      <a:pt x="547024" y="0"/>
                    </a:moveTo>
                    <a:cubicBezTo>
                      <a:pt x="568543" y="22930"/>
                      <a:pt x="590063" y="45861"/>
                      <a:pt x="555491" y="67733"/>
                    </a:cubicBezTo>
                    <a:cubicBezTo>
                      <a:pt x="520919" y="89605"/>
                      <a:pt x="399563" y="118533"/>
                      <a:pt x="339591" y="131233"/>
                    </a:cubicBezTo>
                    <a:cubicBezTo>
                      <a:pt x="279619" y="143933"/>
                      <a:pt x="252102" y="148872"/>
                      <a:pt x="195658" y="143933"/>
                    </a:cubicBezTo>
                    <a:cubicBezTo>
                      <a:pt x="139214" y="138994"/>
                      <a:pt x="11507" y="106539"/>
                      <a:pt x="924" y="101600"/>
                    </a:cubicBezTo>
                    <a:cubicBezTo>
                      <a:pt x="-9659" y="96661"/>
                      <a:pt x="72891" y="121356"/>
                      <a:pt x="132158" y="114300"/>
                    </a:cubicBezTo>
                    <a:cubicBezTo>
                      <a:pt x="191425" y="107244"/>
                      <a:pt x="356524" y="59267"/>
                      <a:pt x="356524" y="59267"/>
                    </a:cubicBezTo>
                    <a:lnTo>
                      <a:pt x="54702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4749377" y="530556"/>
                <a:ext cx="631951" cy="363447"/>
              </a:xfrm>
              <a:custGeom>
                <a:avLst/>
                <a:gdLst>
                  <a:gd name="connsiteX0" fmla="*/ 34290 w 631951"/>
                  <a:gd name="connsiteY0" fmla="*/ 273777 h 363447"/>
                  <a:gd name="connsiteX1" fmla="*/ 250190 w 631951"/>
                  <a:gd name="connsiteY1" fmla="*/ 265311 h 363447"/>
                  <a:gd name="connsiteX2" fmla="*/ 377190 w 631951"/>
                  <a:gd name="connsiteY2" fmla="*/ 235677 h 363447"/>
                  <a:gd name="connsiteX3" fmla="*/ 483023 w 631951"/>
                  <a:gd name="connsiteY3" fmla="*/ 163711 h 363447"/>
                  <a:gd name="connsiteX4" fmla="*/ 360256 w 631951"/>
                  <a:gd name="connsiteY4" fmla="*/ 104444 h 363447"/>
                  <a:gd name="connsiteX5" fmla="*/ 241723 w 631951"/>
                  <a:gd name="connsiteY5" fmla="*/ 66344 h 363447"/>
                  <a:gd name="connsiteX6" fmla="*/ 334856 w 631951"/>
                  <a:gd name="connsiteY6" fmla="*/ 2844 h 363447"/>
                  <a:gd name="connsiteX7" fmla="*/ 618490 w 631951"/>
                  <a:gd name="connsiteY7" fmla="*/ 167944 h 363447"/>
                  <a:gd name="connsiteX8" fmla="*/ 559223 w 631951"/>
                  <a:gd name="connsiteY8" fmla="*/ 278011 h 363447"/>
                  <a:gd name="connsiteX9" fmla="*/ 322156 w 631951"/>
                  <a:gd name="connsiteY9" fmla="*/ 320344 h 363447"/>
                  <a:gd name="connsiteX10" fmla="*/ 30056 w 631951"/>
                  <a:gd name="connsiteY10" fmla="*/ 362677 h 363447"/>
                  <a:gd name="connsiteX11" fmla="*/ 34290 w 631951"/>
                  <a:gd name="connsiteY11" fmla="*/ 273777 h 363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31951" h="363447">
                    <a:moveTo>
                      <a:pt x="34290" y="273777"/>
                    </a:moveTo>
                    <a:cubicBezTo>
                      <a:pt x="70979" y="257549"/>
                      <a:pt x="193040" y="271661"/>
                      <a:pt x="250190" y="265311"/>
                    </a:cubicBezTo>
                    <a:cubicBezTo>
                      <a:pt x="307340" y="258961"/>
                      <a:pt x="338385" y="252610"/>
                      <a:pt x="377190" y="235677"/>
                    </a:cubicBezTo>
                    <a:cubicBezTo>
                      <a:pt x="415995" y="218744"/>
                      <a:pt x="485845" y="185583"/>
                      <a:pt x="483023" y="163711"/>
                    </a:cubicBezTo>
                    <a:cubicBezTo>
                      <a:pt x="480201" y="141839"/>
                      <a:pt x="400473" y="120672"/>
                      <a:pt x="360256" y="104444"/>
                    </a:cubicBezTo>
                    <a:cubicBezTo>
                      <a:pt x="320039" y="88216"/>
                      <a:pt x="245956" y="83277"/>
                      <a:pt x="241723" y="66344"/>
                    </a:cubicBezTo>
                    <a:cubicBezTo>
                      <a:pt x="237490" y="49411"/>
                      <a:pt x="272062" y="-14089"/>
                      <a:pt x="334856" y="2844"/>
                    </a:cubicBezTo>
                    <a:cubicBezTo>
                      <a:pt x="397651" y="19777"/>
                      <a:pt x="581096" y="122083"/>
                      <a:pt x="618490" y="167944"/>
                    </a:cubicBezTo>
                    <a:cubicBezTo>
                      <a:pt x="655884" y="213805"/>
                      <a:pt x="608612" y="252611"/>
                      <a:pt x="559223" y="278011"/>
                    </a:cubicBezTo>
                    <a:cubicBezTo>
                      <a:pt x="509834" y="303411"/>
                      <a:pt x="410350" y="306233"/>
                      <a:pt x="322156" y="320344"/>
                    </a:cubicBezTo>
                    <a:cubicBezTo>
                      <a:pt x="233962" y="334455"/>
                      <a:pt x="78033" y="369027"/>
                      <a:pt x="30056" y="362677"/>
                    </a:cubicBezTo>
                    <a:cubicBezTo>
                      <a:pt x="-17921" y="356327"/>
                      <a:pt x="-2399" y="290005"/>
                      <a:pt x="34290" y="27377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4731274" y="1025360"/>
                <a:ext cx="752677" cy="532663"/>
              </a:xfrm>
              <a:custGeom>
                <a:avLst/>
                <a:gdLst>
                  <a:gd name="connsiteX0" fmla="*/ 39693 w 752677"/>
                  <a:gd name="connsiteY0" fmla="*/ 452073 h 532663"/>
                  <a:gd name="connsiteX1" fmla="*/ 352959 w 752677"/>
                  <a:gd name="connsiteY1" fmla="*/ 371640 h 532663"/>
                  <a:gd name="connsiteX2" fmla="*/ 573093 w 752677"/>
                  <a:gd name="connsiteY2" fmla="*/ 198073 h 532663"/>
                  <a:gd name="connsiteX3" fmla="*/ 526526 w 752677"/>
                  <a:gd name="connsiteY3" fmla="*/ 109173 h 532663"/>
                  <a:gd name="connsiteX4" fmla="*/ 297926 w 752677"/>
                  <a:gd name="connsiteY4" fmla="*/ 79540 h 532663"/>
                  <a:gd name="connsiteX5" fmla="*/ 319093 w 752677"/>
                  <a:gd name="connsiteY5" fmla="*/ 3340 h 532663"/>
                  <a:gd name="connsiteX6" fmla="*/ 568859 w 752677"/>
                  <a:gd name="connsiteY6" fmla="*/ 24507 h 532663"/>
                  <a:gd name="connsiteX7" fmla="*/ 725493 w 752677"/>
                  <a:gd name="connsiteY7" fmla="*/ 121873 h 532663"/>
                  <a:gd name="connsiteX8" fmla="*/ 725493 w 752677"/>
                  <a:gd name="connsiteY8" fmla="*/ 206540 h 532663"/>
                  <a:gd name="connsiteX9" fmla="*/ 454559 w 752677"/>
                  <a:gd name="connsiteY9" fmla="*/ 439373 h 532663"/>
                  <a:gd name="connsiteX10" fmla="*/ 52393 w 752677"/>
                  <a:gd name="connsiteY10" fmla="*/ 532507 h 532663"/>
                  <a:gd name="connsiteX11" fmla="*/ 39693 w 752677"/>
                  <a:gd name="connsiteY11" fmla="*/ 452073 h 532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52677" h="532663">
                    <a:moveTo>
                      <a:pt x="39693" y="452073"/>
                    </a:moveTo>
                    <a:cubicBezTo>
                      <a:pt x="89787" y="425262"/>
                      <a:pt x="264059" y="413973"/>
                      <a:pt x="352959" y="371640"/>
                    </a:cubicBezTo>
                    <a:cubicBezTo>
                      <a:pt x="441859" y="329307"/>
                      <a:pt x="544165" y="241817"/>
                      <a:pt x="573093" y="198073"/>
                    </a:cubicBezTo>
                    <a:cubicBezTo>
                      <a:pt x="602021" y="154329"/>
                      <a:pt x="572387" y="128928"/>
                      <a:pt x="526526" y="109173"/>
                    </a:cubicBezTo>
                    <a:cubicBezTo>
                      <a:pt x="480665" y="89418"/>
                      <a:pt x="332498" y="97179"/>
                      <a:pt x="297926" y="79540"/>
                    </a:cubicBezTo>
                    <a:cubicBezTo>
                      <a:pt x="263354" y="61901"/>
                      <a:pt x="273938" y="12512"/>
                      <a:pt x="319093" y="3340"/>
                    </a:cubicBezTo>
                    <a:cubicBezTo>
                      <a:pt x="364248" y="-5832"/>
                      <a:pt x="501126" y="4751"/>
                      <a:pt x="568859" y="24507"/>
                    </a:cubicBezTo>
                    <a:cubicBezTo>
                      <a:pt x="636592" y="44262"/>
                      <a:pt x="699387" y="91534"/>
                      <a:pt x="725493" y="121873"/>
                    </a:cubicBezTo>
                    <a:cubicBezTo>
                      <a:pt x="751599" y="152212"/>
                      <a:pt x="770649" y="153623"/>
                      <a:pt x="725493" y="206540"/>
                    </a:cubicBezTo>
                    <a:cubicBezTo>
                      <a:pt x="680337" y="259457"/>
                      <a:pt x="566742" y="385045"/>
                      <a:pt x="454559" y="439373"/>
                    </a:cubicBezTo>
                    <a:cubicBezTo>
                      <a:pt x="342376" y="493701"/>
                      <a:pt x="125065" y="528979"/>
                      <a:pt x="52393" y="532507"/>
                    </a:cubicBezTo>
                    <a:cubicBezTo>
                      <a:pt x="-20279" y="536035"/>
                      <a:pt x="-10401" y="478884"/>
                      <a:pt x="39693" y="45207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4668698" y="1505277"/>
                <a:ext cx="827656" cy="708794"/>
              </a:xfrm>
              <a:custGeom>
                <a:avLst/>
                <a:gdLst>
                  <a:gd name="connsiteX0" fmla="*/ 59935 w 827656"/>
                  <a:gd name="connsiteY0" fmla="*/ 708756 h 708794"/>
                  <a:gd name="connsiteX1" fmla="*/ 368969 w 827656"/>
                  <a:gd name="connsiteY1" fmla="*/ 632556 h 708794"/>
                  <a:gd name="connsiteX2" fmla="*/ 593335 w 827656"/>
                  <a:gd name="connsiteY2" fmla="*/ 446290 h 708794"/>
                  <a:gd name="connsiteX3" fmla="*/ 809235 w 827656"/>
                  <a:gd name="connsiteY3" fmla="*/ 171123 h 708794"/>
                  <a:gd name="connsiteX4" fmla="*/ 809235 w 827656"/>
                  <a:gd name="connsiteY4" fmla="*/ 86456 h 708794"/>
                  <a:gd name="connsiteX5" fmla="*/ 749969 w 827656"/>
                  <a:gd name="connsiteY5" fmla="*/ 1790 h 708794"/>
                  <a:gd name="connsiteX6" fmla="*/ 470569 w 827656"/>
                  <a:gd name="connsiteY6" fmla="*/ 35656 h 708794"/>
                  <a:gd name="connsiteX7" fmla="*/ 419769 w 827656"/>
                  <a:gd name="connsiteY7" fmla="*/ 116090 h 708794"/>
                  <a:gd name="connsiteX8" fmla="*/ 690702 w 827656"/>
                  <a:gd name="connsiteY8" fmla="*/ 94923 h 708794"/>
                  <a:gd name="connsiteX9" fmla="*/ 622969 w 827656"/>
                  <a:gd name="connsiteY9" fmla="*/ 298123 h 708794"/>
                  <a:gd name="connsiteX10" fmla="*/ 368969 w 827656"/>
                  <a:gd name="connsiteY10" fmla="*/ 518256 h 708794"/>
                  <a:gd name="connsiteX11" fmla="*/ 26069 w 827656"/>
                  <a:gd name="connsiteY11" fmla="*/ 641023 h 708794"/>
                  <a:gd name="connsiteX12" fmla="*/ 59935 w 827656"/>
                  <a:gd name="connsiteY12" fmla="*/ 708756 h 708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27656" h="708794">
                    <a:moveTo>
                      <a:pt x="59935" y="708756"/>
                    </a:moveTo>
                    <a:cubicBezTo>
                      <a:pt x="117085" y="707345"/>
                      <a:pt x="280069" y="676300"/>
                      <a:pt x="368969" y="632556"/>
                    </a:cubicBezTo>
                    <a:cubicBezTo>
                      <a:pt x="457869" y="588812"/>
                      <a:pt x="519958" y="523195"/>
                      <a:pt x="593335" y="446290"/>
                    </a:cubicBezTo>
                    <a:cubicBezTo>
                      <a:pt x="666712" y="369385"/>
                      <a:pt x="773252" y="231095"/>
                      <a:pt x="809235" y="171123"/>
                    </a:cubicBezTo>
                    <a:cubicBezTo>
                      <a:pt x="845218" y="111151"/>
                      <a:pt x="819113" y="114678"/>
                      <a:pt x="809235" y="86456"/>
                    </a:cubicBezTo>
                    <a:cubicBezTo>
                      <a:pt x="799357" y="58234"/>
                      <a:pt x="806413" y="10257"/>
                      <a:pt x="749969" y="1790"/>
                    </a:cubicBezTo>
                    <a:cubicBezTo>
                      <a:pt x="693525" y="-6677"/>
                      <a:pt x="525602" y="16606"/>
                      <a:pt x="470569" y="35656"/>
                    </a:cubicBezTo>
                    <a:cubicBezTo>
                      <a:pt x="415536" y="54706"/>
                      <a:pt x="383080" y="106212"/>
                      <a:pt x="419769" y="116090"/>
                    </a:cubicBezTo>
                    <a:cubicBezTo>
                      <a:pt x="456458" y="125968"/>
                      <a:pt x="656835" y="64584"/>
                      <a:pt x="690702" y="94923"/>
                    </a:cubicBezTo>
                    <a:cubicBezTo>
                      <a:pt x="724569" y="125262"/>
                      <a:pt x="676591" y="227567"/>
                      <a:pt x="622969" y="298123"/>
                    </a:cubicBezTo>
                    <a:cubicBezTo>
                      <a:pt x="569347" y="368679"/>
                      <a:pt x="468452" y="461106"/>
                      <a:pt x="368969" y="518256"/>
                    </a:cubicBezTo>
                    <a:cubicBezTo>
                      <a:pt x="269486" y="575406"/>
                      <a:pt x="75458" y="609273"/>
                      <a:pt x="26069" y="641023"/>
                    </a:cubicBezTo>
                    <a:cubicBezTo>
                      <a:pt x="-23320" y="672773"/>
                      <a:pt x="2785" y="710167"/>
                      <a:pt x="59935" y="708756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4630617" y="2571505"/>
                <a:ext cx="1306629" cy="1234626"/>
              </a:xfrm>
              <a:custGeom>
                <a:avLst/>
                <a:gdLst>
                  <a:gd name="connsiteX0" fmla="*/ 55683 w 1306629"/>
                  <a:gd name="connsiteY0" fmla="*/ 1153827 h 1234626"/>
                  <a:gd name="connsiteX1" fmla="*/ 85316 w 1306629"/>
                  <a:gd name="connsiteY1" fmla="*/ 1208861 h 1234626"/>
                  <a:gd name="connsiteX2" fmla="*/ 749950 w 1306629"/>
                  <a:gd name="connsiteY2" fmla="*/ 793994 h 1234626"/>
                  <a:gd name="connsiteX3" fmla="*/ 1202916 w 1306629"/>
                  <a:gd name="connsiteY3" fmla="*/ 421461 h 1234626"/>
                  <a:gd name="connsiteX4" fmla="*/ 1304516 w 1306629"/>
                  <a:gd name="connsiteY4" fmla="*/ 129361 h 1234626"/>
                  <a:gd name="connsiteX5" fmla="*/ 1147883 w 1306629"/>
                  <a:gd name="connsiteY5" fmla="*/ 2361 h 1234626"/>
                  <a:gd name="connsiteX6" fmla="*/ 940450 w 1306629"/>
                  <a:gd name="connsiteY6" fmla="*/ 53161 h 1234626"/>
                  <a:gd name="connsiteX7" fmla="*/ 923516 w 1306629"/>
                  <a:gd name="connsiteY7" fmla="*/ 133594 h 1234626"/>
                  <a:gd name="connsiteX8" fmla="*/ 1164816 w 1306629"/>
                  <a:gd name="connsiteY8" fmla="*/ 108194 h 1234626"/>
                  <a:gd name="connsiteX9" fmla="*/ 1224083 w 1306629"/>
                  <a:gd name="connsiteY9" fmla="*/ 226727 h 1234626"/>
                  <a:gd name="connsiteX10" fmla="*/ 1029350 w 1306629"/>
                  <a:gd name="connsiteY10" fmla="*/ 468027 h 1234626"/>
                  <a:gd name="connsiteX11" fmla="*/ 517116 w 1306629"/>
                  <a:gd name="connsiteY11" fmla="*/ 853261 h 1234626"/>
                  <a:gd name="connsiteX12" fmla="*/ 55683 w 1306629"/>
                  <a:gd name="connsiteY12" fmla="*/ 1153827 h 1234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06629" h="1234626">
                    <a:moveTo>
                      <a:pt x="55683" y="1153827"/>
                    </a:moveTo>
                    <a:cubicBezTo>
                      <a:pt x="-16284" y="1213094"/>
                      <a:pt x="-30395" y="1268833"/>
                      <a:pt x="85316" y="1208861"/>
                    </a:cubicBezTo>
                    <a:cubicBezTo>
                      <a:pt x="201027" y="1148889"/>
                      <a:pt x="563683" y="925227"/>
                      <a:pt x="749950" y="793994"/>
                    </a:cubicBezTo>
                    <a:cubicBezTo>
                      <a:pt x="936217" y="662761"/>
                      <a:pt x="1110488" y="532233"/>
                      <a:pt x="1202916" y="421461"/>
                    </a:cubicBezTo>
                    <a:cubicBezTo>
                      <a:pt x="1295344" y="310689"/>
                      <a:pt x="1313688" y="199211"/>
                      <a:pt x="1304516" y="129361"/>
                    </a:cubicBezTo>
                    <a:cubicBezTo>
                      <a:pt x="1295344" y="59511"/>
                      <a:pt x="1208561" y="15061"/>
                      <a:pt x="1147883" y="2361"/>
                    </a:cubicBezTo>
                    <a:cubicBezTo>
                      <a:pt x="1087205" y="-10339"/>
                      <a:pt x="977844" y="31289"/>
                      <a:pt x="940450" y="53161"/>
                    </a:cubicBezTo>
                    <a:cubicBezTo>
                      <a:pt x="903056" y="75033"/>
                      <a:pt x="886122" y="124422"/>
                      <a:pt x="923516" y="133594"/>
                    </a:cubicBezTo>
                    <a:cubicBezTo>
                      <a:pt x="960910" y="142766"/>
                      <a:pt x="1114722" y="92672"/>
                      <a:pt x="1164816" y="108194"/>
                    </a:cubicBezTo>
                    <a:cubicBezTo>
                      <a:pt x="1214910" y="123716"/>
                      <a:pt x="1246661" y="166755"/>
                      <a:pt x="1224083" y="226727"/>
                    </a:cubicBezTo>
                    <a:cubicBezTo>
                      <a:pt x="1201505" y="286699"/>
                      <a:pt x="1147178" y="363605"/>
                      <a:pt x="1029350" y="468027"/>
                    </a:cubicBezTo>
                    <a:cubicBezTo>
                      <a:pt x="911522" y="572449"/>
                      <a:pt x="675160" y="744605"/>
                      <a:pt x="517116" y="853261"/>
                    </a:cubicBezTo>
                    <a:cubicBezTo>
                      <a:pt x="359072" y="961917"/>
                      <a:pt x="127650" y="1094560"/>
                      <a:pt x="55683" y="115382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5008947" y="3058877"/>
                <a:ext cx="1159360" cy="1099689"/>
              </a:xfrm>
              <a:custGeom>
                <a:avLst/>
                <a:gdLst>
                  <a:gd name="connsiteX0" fmla="*/ 7553 w 1159360"/>
                  <a:gd name="connsiteY0" fmla="*/ 1043223 h 1099689"/>
                  <a:gd name="connsiteX1" fmla="*/ 54120 w 1159360"/>
                  <a:gd name="connsiteY1" fmla="*/ 1094023 h 1099689"/>
                  <a:gd name="connsiteX2" fmla="*/ 155720 w 1159360"/>
                  <a:gd name="connsiteY2" fmla="*/ 1055923 h 1099689"/>
                  <a:gd name="connsiteX3" fmla="*/ 642553 w 1159360"/>
                  <a:gd name="connsiteY3" fmla="*/ 717256 h 1099689"/>
                  <a:gd name="connsiteX4" fmla="*/ 1023553 w 1159360"/>
                  <a:gd name="connsiteY4" fmla="*/ 403990 h 1099689"/>
                  <a:gd name="connsiteX5" fmla="*/ 1159020 w 1159360"/>
                  <a:gd name="connsiteY5" fmla="*/ 149990 h 1099689"/>
                  <a:gd name="connsiteX6" fmla="*/ 1053186 w 1159360"/>
                  <a:gd name="connsiteY6" fmla="*/ 6056 h 1099689"/>
                  <a:gd name="connsiteX7" fmla="*/ 790720 w 1159360"/>
                  <a:gd name="connsiteY7" fmla="*/ 35690 h 1099689"/>
                  <a:gd name="connsiteX8" fmla="*/ 782253 w 1159360"/>
                  <a:gd name="connsiteY8" fmla="*/ 116123 h 1099689"/>
                  <a:gd name="connsiteX9" fmla="*/ 786486 w 1159360"/>
                  <a:gd name="connsiteY9" fmla="*/ 145756 h 1099689"/>
                  <a:gd name="connsiteX10" fmla="*/ 993920 w 1159360"/>
                  <a:gd name="connsiteY10" fmla="*/ 94956 h 1099689"/>
                  <a:gd name="connsiteX11" fmla="*/ 1036253 w 1159360"/>
                  <a:gd name="connsiteY11" fmla="*/ 221956 h 1099689"/>
                  <a:gd name="connsiteX12" fmla="*/ 833053 w 1159360"/>
                  <a:gd name="connsiteY12" fmla="*/ 475956 h 1099689"/>
                  <a:gd name="connsiteX13" fmla="*/ 210753 w 1159360"/>
                  <a:gd name="connsiteY13" fmla="*/ 899290 h 1099689"/>
                  <a:gd name="connsiteX14" fmla="*/ 7553 w 1159360"/>
                  <a:gd name="connsiteY14" fmla="*/ 1043223 h 109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159360" h="1099689">
                    <a:moveTo>
                      <a:pt x="7553" y="1043223"/>
                    </a:moveTo>
                    <a:cubicBezTo>
                      <a:pt x="-18552" y="1075678"/>
                      <a:pt x="29426" y="1091906"/>
                      <a:pt x="54120" y="1094023"/>
                    </a:cubicBezTo>
                    <a:cubicBezTo>
                      <a:pt x="78815" y="1096140"/>
                      <a:pt x="57648" y="1118718"/>
                      <a:pt x="155720" y="1055923"/>
                    </a:cubicBezTo>
                    <a:cubicBezTo>
                      <a:pt x="253792" y="993128"/>
                      <a:pt x="497914" y="825911"/>
                      <a:pt x="642553" y="717256"/>
                    </a:cubicBezTo>
                    <a:cubicBezTo>
                      <a:pt x="787192" y="608601"/>
                      <a:pt x="937475" y="498534"/>
                      <a:pt x="1023553" y="403990"/>
                    </a:cubicBezTo>
                    <a:cubicBezTo>
                      <a:pt x="1109631" y="309446"/>
                      <a:pt x="1154081" y="216312"/>
                      <a:pt x="1159020" y="149990"/>
                    </a:cubicBezTo>
                    <a:cubicBezTo>
                      <a:pt x="1163959" y="83668"/>
                      <a:pt x="1114569" y="25106"/>
                      <a:pt x="1053186" y="6056"/>
                    </a:cubicBezTo>
                    <a:cubicBezTo>
                      <a:pt x="991803" y="-12994"/>
                      <a:pt x="835875" y="17346"/>
                      <a:pt x="790720" y="35690"/>
                    </a:cubicBezTo>
                    <a:cubicBezTo>
                      <a:pt x="745565" y="54034"/>
                      <a:pt x="782959" y="97779"/>
                      <a:pt x="782253" y="116123"/>
                    </a:cubicBezTo>
                    <a:cubicBezTo>
                      <a:pt x="781547" y="134467"/>
                      <a:pt x="751208" y="149284"/>
                      <a:pt x="786486" y="145756"/>
                    </a:cubicBezTo>
                    <a:cubicBezTo>
                      <a:pt x="821764" y="142228"/>
                      <a:pt x="952292" y="82256"/>
                      <a:pt x="993920" y="94956"/>
                    </a:cubicBezTo>
                    <a:cubicBezTo>
                      <a:pt x="1035548" y="107656"/>
                      <a:pt x="1063064" y="158456"/>
                      <a:pt x="1036253" y="221956"/>
                    </a:cubicBezTo>
                    <a:cubicBezTo>
                      <a:pt x="1009442" y="285456"/>
                      <a:pt x="970636" y="363067"/>
                      <a:pt x="833053" y="475956"/>
                    </a:cubicBezTo>
                    <a:cubicBezTo>
                      <a:pt x="695470" y="588845"/>
                      <a:pt x="342692" y="807568"/>
                      <a:pt x="210753" y="899290"/>
                    </a:cubicBezTo>
                    <a:cubicBezTo>
                      <a:pt x="78814" y="991012"/>
                      <a:pt x="33658" y="1010768"/>
                      <a:pt x="7553" y="104322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Freeform 35"/>
              <p:cNvSpPr/>
              <p:nvPr/>
            </p:nvSpPr>
            <p:spPr>
              <a:xfrm>
                <a:off x="5012101" y="3569598"/>
                <a:ext cx="1356041" cy="1171532"/>
              </a:xfrm>
              <a:custGeom>
                <a:avLst/>
                <a:gdLst>
                  <a:gd name="connsiteX0" fmla="*/ 34032 w 1356041"/>
                  <a:gd name="connsiteY0" fmla="*/ 1112469 h 1171532"/>
                  <a:gd name="connsiteX1" fmla="*/ 461599 w 1356041"/>
                  <a:gd name="connsiteY1" fmla="*/ 892335 h 1171532"/>
                  <a:gd name="connsiteX2" fmla="*/ 1088132 w 1356041"/>
                  <a:gd name="connsiteY2" fmla="*/ 469002 h 1171532"/>
                  <a:gd name="connsiteX3" fmla="*/ 1227832 w 1356041"/>
                  <a:gd name="connsiteY3" fmla="*/ 227702 h 1171532"/>
                  <a:gd name="connsiteX4" fmla="*/ 1215132 w 1356041"/>
                  <a:gd name="connsiteY4" fmla="*/ 92235 h 1171532"/>
                  <a:gd name="connsiteX5" fmla="*/ 956899 w 1356041"/>
                  <a:gd name="connsiteY5" fmla="*/ 134569 h 1171532"/>
                  <a:gd name="connsiteX6" fmla="*/ 948432 w 1356041"/>
                  <a:gd name="connsiteY6" fmla="*/ 32969 h 1171532"/>
                  <a:gd name="connsiteX7" fmla="*/ 1155866 w 1356041"/>
                  <a:gd name="connsiteY7" fmla="*/ 11802 h 1171532"/>
                  <a:gd name="connsiteX8" fmla="*/ 1278632 w 1356041"/>
                  <a:gd name="connsiteY8" fmla="*/ 11802 h 1171532"/>
                  <a:gd name="connsiteX9" fmla="*/ 1354832 w 1356041"/>
                  <a:gd name="connsiteY9" fmla="*/ 159969 h 1171532"/>
                  <a:gd name="connsiteX10" fmla="*/ 1219366 w 1356041"/>
                  <a:gd name="connsiteY10" fmla="*/ 485935 h 1171532"/>
                  <a:gd name="connsiteX11" fmla="*/ 825666 w 1356041"/>
                  <a:gd name="connsiteY11" fmla="*/ 748402 h 1171532"/>
                  <a:gd name="connsiteX12" fmla="*/ 203366 w 1356041"/>
                  <a:gd name="connsiteY12" fmla="*/ 1120935 h 1171532"/>
                  <a:gd name="connsiteX13" fmla="*/ 46732 w 1356041"/>
                  <a:gd name="connsiteY13" fmla="*/ 1167502 h 1171532"/>
                  <a:gd name="connsiteX14" fmla="*/ 34032 w 1356041"/>
                  <a:gd name="connsiteY14" fmla="*/ 1112469 h 1171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56041" h="1171532">
                    <a:moveTo>
                      <a:pt x="34032" y="1112469"/>
                    </a:moveTo>
                    <a:cubicBezTo>
                      <a:pt x="103176" y="1066608"/>
                      <a:pt x="285916" y="999579"/>
                      <a:pt x="461599" y="892335"/>
                    </a:cubicBezTo>
                    <a:cubicBezTo>
                      <a:pt x="637282" y="785090"/>
                      <a:pt x="960427" y="579774"/>
                      <a:pt x="1088132" y="469002"/>
                    </a:cubicBezTo>
                    <a:cubicBezTo>
                      <a:pt x="1215838" y="358230"/>
                      <a:pt x="1206665" y="290497"/>
                      <a:pt x="1227832" y="227702"/>
                    </a:cubicBezTo>
                    <a:cubicBezTo>
                      <a:pt x="1248999" y="164907"/>
                      <a:pt x="1260287" y="107757"/>
                      <a:pt x="1215132" y="92235"/>
                    </a:cubicBezTo>
                    <a:cubicBezTo>
                      <a:pt x="1169977" y="76713"/>
                      <a:pt x="1001349" y="144447"/>
                      <a:pt x="956899" y="134569"/>
                    </a:cubicBezTo>
                    <a:cubicBezTo>
                      <a:pt x="912449" y="124691"/>
                      <a:pt x="915271" y="53430"/>
                      <a:pt x="948432" y="32969"/>
                    </a:cubicBezTo>
                    <a:cubicBezTo>
                      <a:pt x="981593" y="12508"/>
                      <a:pt x="1100833" y="15330"/>
                      <a:pt x="1155866" y="11802"/>
                    </a:cubicBezTo>
                    <a:cubicBezTo>
                      <a:pt x="1210899" y="8274"/>
                      <a:pt x="1245471" y="-12892"/>
                      <a:pt x="1278632" y="11802"/>
                    </a:cubicBezTo>
                    <a:cubicBezTo>
                      <a:pt x="1311793" y="36496"/>
                      <a:pt x="1364710" y="80947"/>
                      <a:pt x="1354832" y="159969"/>
                    </a:cubicBezTo>
                    <a:cubicBezTo>
                      <a:pt x="1344954" y="238991"/>
                      <a:pt x="1307560" y="387863"/>
                      <a:pt x="1219366" y="485935"/>
                    </a:cubicBezTo>
                    <a:cubicBezTo>
                      <a:pt x="1131172" y="584007"/>
                      <a:pt x="994999" y="642569"/>
                      <a:pt x="825666" y="748402"/>
                    </a:cubicBezTo>
                    <a:cubicBezTo>
                      <a:pt x="656333" y="854235"/>
                      <a:pt x="333188" y="1051085"/>
                      <a:pt x="203366" y="1120935"/>
                    </a:cubicBezTo>
                    <a:cubicBezTo>
                      <a:pt x="73544" y="1190785"/>
                      <a:pt x="75660" y="1168207"/>
                      <a:pt x="46732" y="1167502"/>
                    </a:cubicBezTo>
                    <a:cubicBezTo>
                      <a:pt x="17804" y="1166797"/>
                      <a:pt x="-35112" y="1158330"/>
                      <a:pt x="34032" y="1112469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5137741" y="4082219"/>
                <a:ext cx="1360294" cy="1155503"/>
              </a:xfrm>
              <a:custGeom>
                <a:avLst/>
                <a:gdLst>
                  <a:gd name="connsiteX0" fmla="*/ 19078 w 1399013"/>
                  <a:gd name="connsiteY0" fmla="*/ 1082448 h 1155503"/>
                  <a:gd name="connsiteX1" fmla="*/ 52945 w 1399013"/>
                  <a:gd name="connsiteY1" fmla="*/ 1154414 h 1155503"/>
                  <a:gd name="connsiteX2" fmla="*/ 404311 w 1399013"/>
                  <a:gd name="connsiteY2" fmla="*/ 1023181 h 1155503"/>
                  <a:gd name="connsiteX3" fmla="*/ 1035078 w 1399013"/>
                  <a:gd name="connsiteY3" fmla="*/ 625248 h 1155503"/>
                  <a:gd name="connsiteX4" fmla="*/ 1373745 w 1399013"/>
                  <a:gd name="connsiteY4" fmla="*/ 227314 h 1155503"/>
                  <a:gd name="connsiteX5" fmla="*/ 1352578 w 1399013"/>
                  <a:gd name="connsiteY5" fmla="*/ 36814 h 1155503"/>
                  <a:gd name="connsiteX6" fmla="*/ 1179011 w 1399013"/>
                  <a:gd name="connsiteY6" fmla="*/ 2948 h 1155503"/>
                  <a:gd name="connsiteX7" fmla="*/ 1026611 w 1399013"/>
                  <a:gd name="connsiteY7" fmla="*/ 79148 h 1155503"/>
                  <a:gd name="connsiteX8" fmla="*/ 1094345 w 1399013"/>
                  <a:gd name="connsiteY8" fmla="*/ 125714 h 1155503"/>
                  <a:gd name="connsiteX9" fmla="*/ 1284845 w 1399013"/>
                  <a:gd name="connsiteY9" fmla="*/ 117248 h 1155503"/>
                  <a:gd name="connsiteX10" fmla="*/ 1225578 w 1399013"/>
                  <a:gd name="connsiteY10" fmla="*/ 303514 h 1155503"/>
                  <a:gd name="connsiteX11" fmla="*/ 869978 w 1399013"/>
                  <a:gd name="connsiteY11" fmla="*/ 654881 h 1155503"/>
                  <a:gd name="connsiteX12" fmla="*/ 226511 w 1399013"/>
                  <a:gd name="connsiteY12" fmla="*/ 1023181 h 1155503"/>
                  <a:gd name="connsiteX13" fmla="*/ 19078 w 1399013"/>
                  <a:gd name="connsiteY13" fmla="*/ 1082448 h 1155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9013" h="1155503">
                    <a:moveTo>
                      <a:pt x="19078" y="1082448"/>
                    </a:moveTo>
                    <a:cubicBezTo>
                      <a:pt x="-9850" y="1104320"/>
                      <a:pt x="-11260" y="1164292"/>
                      <a:pt x="52945" y="1154414"/>
                    </a:cubicBezTo>
                    <a:cubicBezTo>
                      <a:pt x="117150" y="1144536"/>
                      <a:pt x="240622" y="1111375"/>
                      <a:pt x="404311" y="1023181"/>
                    </a:cubicBezTo>
                    <a:cubicBezTo>
                      <a:pt x="568000" y="934987"/>
                      <a:pt x="873506" y="757892"/>
                      <a:pt x="1035078" y="625248"/>
                    </a:cubicBezTo>
                    <a:cubicBezTo>
                      <a:pt x="1196650" y="492604"/>
                      <a:pt x="1320828" y="325386"/>
                      <a:pt x="1373745" y="227314"/>
                    </a:cubicBezTo>
                    <a:cubicBezTo>
                      <a:pt x="1426662" y="129242"/>
                      <a:pt x="1385034" y="74208"/>
                      <a:pt x="1352578" y="36814"/>
                    </a:cubicBezTo>
                    <a:cubicBezTo>
                      <a:pt x="1320122" y="-580"/>
                      <a:pt x="1233339" y="-4108"/>
                      <a:pt x="1179011" y="2948"/>
                    </a:cubicBezTo>
                    <a:cubicBezTo>
                      <a:pt x="1124683" y="10004"/>
                      <a:pt x="1040722" y="58687"/>
                      <a:pt x="1026611" y="79148"/>
                    </a:cubicBezTo>
                    <a:cubicBezTo>
                      <a:pt x="1012500" y="99609"/>
                      <a:pt x="1051306" y="119364"/>
                      <a:pt x="1094345" y="125714"/>
                    </a:cubicBezTo>
                    <a:cubicBezTo>
                      <a:pt x="1137384" y="132064"/>
                      <a:pt x="1262973" y="87615"/>
                      <a:pt x="1284845" y="117248"/>
                    </a:cubicBezTo>
                    <a:cubicBezTo>
                      <a:pt x="1306717" y="146881"/>
                      <a:pt x="1294722" y="213909"/>
                      <a:pt x="1225578" y="303514"/>
                    </a:cubicBezTo>
                    <a:cubicBezTo>
                      <a:pt x="1156434" y="393119"/>
                      <a:pt x="1036489" y="534936"/>
                      <a:pt x="869978" y="654881"/>
                    </a:cubicBezTo>
                    <a:cubicBezTo>
                      <a:pt x="703467" y="774825"/>
                      <a:pt x="366917" y="955448"/>
                      <a:pt x="226511" y="1023181"/>
                    </a:cubicBezTo>
                    <a:cubicBezTo>
                      <a:pt x="86106" y="1090914"/>
                      <a:pt x="48006" y="1060576"/>
                      <a:pt x="19078" y="108244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 37"/>
              <p:cNvSpPr/>
              <p:nvPr/>
            </p:nvSpPr>
            <p:spPr>
              <a:xfrm rot="273709">
                <a:off x="5450013" y="4548659"/>
                <a:ext cx="999509" cy="965952"/>
              </a:xfrm>
              <a:custGeom>
                <a:avLst/>
                <a:gdLst>
                  <a:gd name="connsiteX0" fmla="*/ 27917 w 999509"/>
                  <a:gd name="connsiteY0" fmla="*/ 963141 h 965952"/>
                  <a:gd name="connsiteX1" fmla="*/ 370817 w 999509"/>
                  <a:gd name="connsiteY1" fmla="*/ 776874 h 965952"/>
                  <a:gd name="connsiteX2" fmla="*/ 874584 w 999509"/>
                  <a:gd name="connsiteY2" fmla="*/ 336607 h 965952"/>
                  <a:gd name="connsiteX3" fmla="*/ 997351 w 999509"/>
                  <a:gd name="connsiteY3" fmla="*/ 137641 h 965952"/>
                  <a:gd name="connsiteX4" fmla="*/ 946551 w 999509"/>
                  <a:gd name="connsiteY4" fmla="*/ 19107 h 965952"/>
                  <a:gd name="connsiteX5" fmla="*/ 866117 w 999509"/>
                  <a:gd name="connsiteY5" fmla="*/ 6407 h 965952"/>
                  <a:gd name="connsiteX6" fmla="*/ 781451 w 999509"/>
                  <a:gd name="connsiteY6" fmla="*/ 82607 h 965952"/>
                  <a:gd name="connsiteX7" fmla="*/ 878817 w 999509"/>
                  <a:gd name="connsiteY7" fmla="*/ 99541 h 965952"/>
                  <a:gd name="connsiteX8" fmla="*/ 743351 w 999509"/>
                  <a:gd name="connsiteY8" fmla="*/ 370474 h 965952"/>
                  <a:gd name="connsiteX9" fmla="*/ 358117 w 999509"/>
                  <a:gd name="connsiteY9" fmla="*/ 700674 h 965952"/>
                  <a:gd name="connsiteX10" fmla="*/ 61784 w 999509"/>
                  <a:gd name="connsiteY10" fmla="*/ 878474 h 965952"/>
                  <a:gd name="connsiteX11" fmla="*/ 27917 w 999509"/>
                  <a:gd name="connsiteY11" fmla="*/ 963141 h 965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9509" h="965952">
                    <a:moveTo>
                      <a:pt x="27917" y="963141"/>
                    </a:moveTo>
                    <a:cubicBezTo>
                      <a:pt x="79422" y="946208"/>
                      <a:pt x="229706" y="881296"/>
                      <a:pt x="370817" y="776874"/>
                    </a:cubicBezTo>
                    <a:cubicBezTo>
                      <a:pt x="511928" y="672452"/>
                      <a:pt x="770162" y="443146"/>
                      <a:pt x="874584" y="336607"/>
                    </a:cubicBezTo>
                    <a:cubicBezTo>
                      <a:pt x="979006" y="230068"/>
                      <a:pt x="985357" y="190558"/>
                      <a:pt x="997351" y="137641"/>
                    </a:cubicBezTo>
                    <a:cubicBezTo>
                      <a:pt x="1009346" y="84724"/>
                      <a:pt x="968423" y="40979"/>
                      <a:pt x="946551" y="19107"/>
                    </a:cubicBezTo>
                    <a:cubicBezTo>
                      <a:pt x="924679" y="-2765"/>
                      <a:pt x="893634" y="-4176"/>
                      <a:pt x="866117" y="6407"/>
                    </a:cubicBezTo>
                    <a:cubicBezTo>
                      <a:pt x="838600" y="16990"/>
                      <a:pt x="779334" y="67085"/>
                      <a:pt x="781451" y="82607"/>
                    </a:cubicBezTo>
                    <a:cubicBezTo>
                      <a:pt x="783568" y="98129"/>
                      <a:pt x="885167" y="51563"/>
                      <a:pt x="878817" y="99541"/>
                    </a:cubicBezTo>
                    <a:cubicBezTo>
                      <a:pt x="872467" y="147519"/>
                      <a:pt x="830134" y="270285"/>
                      <a:pt x="743351" y="370474"/>
                    </a:cubicBezTo>
                    <a:cubicBezTo>
                      <a:pt x="656568" y="470663"/>
                      <a:pt x="471712" y="616007"/>
                      <a:pt x="358117" y="700674"/>
                    </a:cubicBezTo>
                    <a:cubicBezTo>
                      <a:pt x="244523" y="785341"/>
                      <a:pt x="122462" y="840374"/>
                      <a:pt x="61784" y="878474"/>
                    </a:cubicBezTo>
                    <a:cubicBezTo>
                      <a:pt x="1106" y="916574"/>
                      <a:pt x="-23588" y="980074"/>
                      <a:pt x="27917" y="96314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5846242" y="5683719"/>
                <a:ext cx="486844" cy="217653"/>
              </a:xfrm>
              <a:custGeom>
                <a:avLst/>
                <a:gdLst>
                  <a:gd name="connsiteX0" fmla="*/ 4225 w 486844"/>
                  <a:gd name="connsiteY0" fmla="*/ 217548 h 217653"/>
                  <a:gd name="connsiteX1" fmla="*/ 262458 w 486844"/>
                  <a:gd name="connsiteY1" fmla="*/ 145581 h 217653"/>
                  <a:gd name="connsiteX2" fmla="*/ 431791 w 486844"/>
                  <a:gd name="connsiteY2" fmla="*/ 94781 h 217653"/>
                  <a:gd name="connsiteX3" fmla="*/ 486825 w 486844"/>
                  <a:gd name="connsiteY3" fmla="*/ 27048 h 217653"/>
                  <a:gd name="connsiteX4" fmla="*/ 427558 w 486844"/>
                  <a:gd name="connsiteY4" fmla="*/ 1648 h 217653"/>
                  <a:gd name="connsiteX5" fmla="*/ 359825 w 486844"/>
                  <a:gd name="connsiteY5" fmla="*/ 69381 h 217653"/>
                  <a:gd name="connsiteX6" fmla="*/ 122758 w 486844"/>
                  <a:gd name="connsiteY6" fmla="*/ 128648 h 217653"/>
                  <a:gd name="connsiteX7" fmla="*/ 4225 w 486844"/>
                  <a:gd name="connsiteY7" fmla="*/ 217548 h 217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6844" h="217653">
                    <a:moveTo>
                      <a:pt x="4225" y="217548"/>
                    </a:moveTo>
                    <a:cubicBezTo>
                      <a:pt x="27508" y="220370"/>
                      <a:pt x="191197" y="166042"/>
                      <a:pt x="262458" y="145581"/>
                    </a:cubicBezTo>
                    <a:cubicBezTo>
                      <a:pt x="333719" y="125120"/>
                      <a:pt x="394397" y="114536"/>
                      <a:pt x="431791" y="94781"/>
                    </a:cubicBezTo>
                    <a:cubicBezTo>
                      <a:pt x="469186" y="75025"/>
                      <a:pt x="487530" y="42570"/>
                      <a:pt x="486825" y="27048"/>
                    </a:cubicBezTo>
                    <a:cubicBezTo>
                      <a:pt x="486120" y="11526"/>
                      <a:pt x="448725" y="-5407"/>
                      <a:pt x="427558" y="1648"/>
                    </a:cubicBezTo>
                    <a:cubicBezTo>
                      <a:pt x="406391" y="8703"/>
                      <a:pt x="410625" y="48214"/>
                      <a:pt x="359825" y="69381"/>
                    </a:cubicBezTo>
                    <a:cubicBezTo>
                      <a:pt x="309025" y="90548"/>
                      <a:pt x="186964" y="110303"/>
                      <a:pt x="122758" y="128648"/>
                    </a:cubicBezTo>
                    <a:cubicBezTo>
                      <a:pt x="58552" y="146992"/>
                      <a:pt x="-19058" y="214726"/>
                      <a:pt x="4225" y="21754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5737105" y="4924326"/>
                <a:ext cx="797779" cy="655268"/>
              </a:xfrm>
              <a:custGeom>
                <a:avLst/>
                <a:gdLst>
                  <a:gd name="connsiteX0" fmla="*/ 3295 w 797779"/>
                  <a:gd name="connsiteY0" fmla="*/ 617107 h 655268"/>
                  <a:gd name="connsiteX1" fmla="*/ 41395 w 797779"/>
                  <a:gd name="connsiteY1" fmla="*/ 655207 h 655268"/>
                  <a:gd name="connsiteX2" fmla="*/ 168395 w 797779"/>
                  <a:gd name="connsiteY2" fmla="*/ 608641 h 655268"/>
                  <a:gd name="connsiteX3" fmla="*/ 617128 w 797779"/>
                  <a:gd name="connsiteY3" fmla="*/ 354641 h 655268"/>
                  <a:gd name="connsiteX4" fmla="*/ 794928 w 797779"/>
                  <a:gd name="connsiteY4" fmla="*/ 71007 h 655268"/>
                  <a:gd name="connsiteX5" fmla="*/ 722962 w 797779"/>
                  <a:gd name="connsiteY5" fmla="*/ 3274 h 655268"/>
                  <a:gd name="connsiteX6" fmla="*/ 672162 w 797779"/>
                  <a:gd name="connsiteY6" fmla="*/ 15974 h 655268"/>
                  <a:gd name="connsiteX7" fmla="*/ 659462 w 797779"/>
                  <a:gd name="connsiteY7" fmla="*/ 62541 h 655268"/>
                  <a:gd name="connsiteX8" fmla="*/ 697562 w 797779"/>
                  <a:gd name="connsiteY8" fmla="*/ 87941 h 655268"/>
                  <a:gd name="connsiteX9" fmla="*/ 595962 w 797779"/>
                  <a:gd name="connsiteY9" fmla="*/ 257274 h 655268"/>
                  <a:gd name="connsiteX10" fmla="*/ 363128 w 797779"/>
                  <a:gd name="connsiteY10" fmla="*/ 430841 h 655268"/>
                  <a:gd name="connsiteX11" fmla="*/ 113362 w 797779"/>
                  <a:gd name="connsiteY11" fmla="*/ 557841 h 655268"/>
                  <a:gd name="connsiteX12" fmla="*/ 3295 w 797779"/>
                  <a:gd name="connsiteY12" fmla="*/ 617107 h 65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97779" h="655268">
                    <a:moveTo>
                      <a:pt x="3295" y="617107"/>
                    </a:moveTo>
                    <a:cubicBezTo>
                      <a:pt x="-8699" y="633335"/>
                      <a:pt x="13878" y="656618"/>
                      <a:pt x="41395" y="655207"/>
                    </a:cubicBezTo>
                    <a:cubicBezTo>
                      <a:pt x="68912" y="653796"/>
                      <a:pt x="72440" y="658735"/>
                      <a:pt x="168395" y="608641"/>
                    </a:cubicBezTo>
                    <a:cubicBezTo>
                      <a:pt x="264351" y="558547"/>
                      <a:pt x="512706" y="444247"/>
                      <a:pt x="617128" y="354641"/>
                    </a:cubicBezTo>
                    <a:cubicBezTo>
                      <a:pt x="721550" y="265035"/>
                      <a:pt x="777289" y="129568"/>
                      <a:pt x="794928" y="71007"/>
                    </a:cubicBezTo>
                    <a:cubicBezTo>
                      <a:pt x="812567" y="12446"/>
                      <a:pt x="743423" y="12446"/>
                      <a:pt x="722962" y="3274"/>
                    </a:cubicBezTo>
                    <a:cubicBezTo>
                      <a:pt x="702501" y="-5898"/>
                      <a:pt x="682745" y="6096"/>
                      <a:pt x="672162" y="15974"/>
                    </a:cubicBezTo>
                    <a:cubicBezTo>
                      <a:pt x="661579" y="25852"/>
                      <a:pt x="655229" y="50547"/>
                      <a:pt x="659462" y="62541"/>
                    </a:cubicBezTo>
                    <a:cubicBezTo>
                      <a:pt x="663695" y="74535"/>
                      <a:pt x="708145" y="55486"/>
                      <a:pt x="697562" y="87941"/>
                    </a:cubicBezTo>
                    <a:cubicBezTo>
                      <a:pt x="686979" y="120396"/>
                      <a:pt x="651701" y="200124"/>
                      <a:pt x="595962" y="257274"/>
                    </a:cubicBezTo>
                    <a:cubicBezTo>
                      <a:pt x="540223" y="314424"/>
                      <a:pt x="443561" y="380746"/>
                      <a:pt x="363128" y="430841"/>
                    </a:cubicBezTo>
                    <a:cubicBezTo>
                      <a:pt x="282695" y="480935"/>
                      <a:pt x="174040" y="525385"/>
                      <a:pt x="113362" y="557841"/>
                    </a:cubicBezTo>
                    <a:cubicBezTo>
                      <a:pt x="52684" y="590297"/>
                      <a:pt x="15289" y="600879"/>
                      <a:pt x="3295" y="61710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5741230" y="5265394"/>
                <a:ext cx="800816" cy="475339"/>
              </a:xfrm>
              <a:custGeom>
                <a:avLst/>
                <a:gdLst>
                  <a:gd name="connsiteX0" fmla="*/ 7637 w 800816"/>
                  <a:gd name="connsiteY0" fmla="*/ 428439 h 475339"/>
                  <a:gd name="connsiteX1" fmla="*/ 33037 w 800816"/>
                  <a:gd name="connsiteY1" fmla="*/ 475006 h 475339"/>
                  <a:gd name="connsiteX2" fmla="*/ 270103 w 800816"/>
                  <a:gd name="connsiteY2" fmla="*/ 407273 h 475339"/>
                  <a:gd name="connsiteX3" fmla="*/ 591837 w 800816"/>
                  <a:gd name="connsiteY3" fmla="*/ 267573 h 475339"/>
                  <a:gd name="connsiteX4" fmla="*/ 799270 w 800816"/>
                  <a:gd name="connsiteY4" fmla="*/ 94006 h 475339"/>
                  <a:gd name="connsiteX5" fmla="*/ 684970 w 800816"/>
                  <a:gd name="connsiteY5" fmla="*/ 873 h 475339"/>
                  <a:gd name="connsiteX6" fmla="*/ 655337 w 800816"/>
                  <a:gd name="connsiteY6" fmla="*/ 51673 h 475339"/>
                  <a:gd name="connsiteX7" fmla="*/ 710370 w 800816"/>
                  <a:gd name="connsiteY7" fmla="*/ 123639 h 475339"/>
                  <a:gd name="connsiteX8" fmla="*/ 426737 w 800816"/>
                  <a:gd name="connsiteY8" fmla="*/ 263339 h 475339"/>
                  <a:gd name="connsiteX9" fmla="*/ 109237 w 800816"/>
                  <a:gd name="connsiteY9" fmla="*/ 398806 h 475339"/>
                  <a:gd name="connsiteX10" fmla="*/ 7637 w 800816"/>
                  <a:gd name="connsiteY10" fmla="*/ 428439 h 47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0816" h="475339">
                    <a:moveTo>
                      <a:pt x="7637" y="428439"/>
                    </a:moveTo>
                    <a:cubicBezTo>
                      <a:pt x="-1535" y="453486"/>
                      <a:pt x="-10707" y="478534"/>
                      <a:pt x="33037" y="475006"/>
                    </a:cubicBezTo>
                    <a:cubicBezTo>
                      <a:pt x="76781" y="471478"/>
                      <a:pt x="176970" y="441845"/>
                      <a:pt x="270103" y="407273"/>
                    </a:cubicBezTo>
                    <a:cubicBezTo>
                      <a:pt x="363236" y="372701"/>
                      <a:pt x="503643" y="319784"/>
                      <a:pt x="591837" y="267573"/>
                    </a:cubicBezTo>
                    <a:cubicBezTo>
                      <a:pt x="680031" y="215362"/>
                      <a:pt x="783748" y="138456"/>
                      <a:pt x="799270" y="94006"/>
                    </a:cubicBezTo>
                    <a:cubicBezTo>
                      <a:pt x="814792" y="49556"/>
                      <a:pt x="708959" y="7928"/>
                      <a:pt x="684970" y="873"/>
                    </a:cubicBezTo>
                    <a:cubicBezTo>
                      <a:pt x="660981" y="-6182"/>
                      <a:pt x="651104" y="31212"/>
                      <a:pt x="655337" y="51673"/>
                    </a:cubicBezTo>
                    <a:cubicBezTo>
                      <a:pt x="659570" y="72134"/>
                      <a:pt x="748470" y="88362"/>
                      <a:pt x="710370" y="123639"/>
                    </a:cubicBezTo>
                    <a:cubicBezTo>
                      <a:pt x="672270" y="158916"/>
                      <a:pt x="526926" y="217478"/>
                      <a:pt x="426737" y="263339"/>
                    </a:cubicBezTo>
                    <a:cubicBezTo>
                      <a:pt x="326548" y="309200"/>
                      <a:pt x="109237" y="398806"/>
                      <a:pt x="109237" y="398806"/>
                    </a:cubicBezTo>
                    <a:lnTo>
                      <a:pt x="7637" y="428439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3389999" y="367771"/>
                <a:ext cx="394771" cy="386423"/>
              </a:xfrm>
              <a:custGeom>
                <a:avLst/>
                <a:gdLst>
                  <a:gd name="connsiteX0" fmla="*/ 394597 w 394771"/>
                  <a:gd name="connsiteY0" fmla="*/ 368829 h 386423"/>
                  <a:gd name="connsiteX1" fmla="*/ 331097 w 394771"/>
                  <a:gd name="connsiteY1" fmla="*/ 318029 h 386423"/>
                  <a:gd name="connsiteX2" fmla="*/ 102497 w 394771"/>
                  <a:gd name="connsiteY2" fmla="*/ 279929 h 386423"/>
                  <a:gd name="connsiteX3" fmla="*/ 178697 w 394771"/>
                  <a:gd name="connsiteY3" fmla="*/ 64029 h 386423"/>
                  <a:gd name="connsiteX4" fmla="*/ 165997 w 394771"/>
                  <a:gd name="connsiteY4" fmla="*/ 529 h 386423"/>
                  <a:gd name="connsiteX5" fmla="*/ 64397 w 394771"/>
                  <a:gd name="connsiteY5" fmla="*/ 89429 h 386423"/>
                  <a:gd name="connsiteX6" fmla="*/ 13597 w 394771"/>
                  <a:gd name="connsiteY6" fmla="*/ 318029 h 386423"/>
                  <a:gd name="connsiteX7" fmla="*/ 318397 w 394771"/>
                  <a:gd name="connsiteY7" fmla="*/ 381529 h 386423"/>
                  <a:gd name="connsiteX8" fmla="*/ 394597 w 394771"/>
                  <a:gd name="connsiteY8" fmla="*/ 368829 h 386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4771" h="386423">
                    <a:moveTo>
                      <a:pt x="394597" y="368829"/>
                    </a:moveTo>
                    <a:cubicBezTo>
                      <a:pt x="396714" y="358246"/>
                      <a:pt x="379780" y="332846"/>
                      <a:pt x="331097" y="318029"/>
                    </a:cubicBezTo>
                    <a:cubicBezTo>
                      <a:pt x="282414" y="303212"/>
                      <a:pt x="127897" y="322262"/>
                      <a:pt x="102497" y="279929"/>
                    </a:cubicBezTo>
                    <a:cubicBezTo>
                      <a:pt x="77097" y="237596"/>
                      <a:pt x="168114" y="110596"/>
                      <a:pt x="178697" y="64029"/>
                    </a:cubicBezTo>
                    <a:cubicBezTo>
                      <a:pt x="189280" y="17462"/>
                      <a:pt x="185047" y="-3704"/>
                      <a:pt x="165997" y="529"/>
                    </a:cubicBezTo>
                    <a:cubicBezTo>
                      <a:pt x="146947" y="4762"/>
                      <a:pt x="89797" y="36512"/>
                      <a:pt x="64397" y="89429"/>
                    </a:cubicBezTo>
                    <a:cubicBezTo>
                      <a:pt x="38997" y="142346"/>
                      <a:pt x="-28736" y="269346"/>
                      <a:pt x="13597" y="318029"/>
                    </a:cubicBezTo>
                    <a:cubicBezTo>
                      <a:pt x="55930" y="366712"/>
                      <a:pt x="252780" y="368829"/>
                      <a:pt x="318397" y="381529"/>
                    </a:cubicBezTo>
                    <a:cubicBezTo>
                      <a:pt x="384014" y="394229"/>
                      <a:pt x="392480" y="379412"/>
                      <a:pt x="394597" y="36882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rot="20589596">
                <a:off x="2671258" y="3401906"/>
                <a:ext cx="561932" cy="672756"/>
              </a:xfrm>
              <a:custGeom>
                <a:avLst/>
                <a:gdLst>
                  <a:gd name="connsiteX0" fmla="*/ 264119 w 454280"/>
                  <a:gd name="connsiteY0" fmla="*/ 238027 h 431528"/>
                  <a:gd name="connsiteX1" fmla="*/ 391119 w 454280"/>
                  <a:gd name="connsiteY1" fmla="*/ 161827 h 431528"/>
                  <a:gd name="connsiteX2" fmla="*/ 448269 w 454280"/>
                  <a:gd name="connsiteY2" fmla="*/ 225327 h 431528"/>
                  <a:gd name="connsiteX3" fmla="*/ 251419 w 454280"/>
                  <a:gd name="connsiteY3" fmla="*/ 415827 h 431528"/>
                  <a:gd name="connsiteX4" fmla="*/ 67269 w 454280"/>
                  <a:gd name="connsiteY4" fmla="*/ 403127 h 431528"/>
                  <a:gd name="connsiteX5" fmla="*/ 3769 w 454280"/>
                  <a:gd name="connsiteY5" fmla="*/ 263427 h 431528"/>
                  <a:gd name="connsiteX6" fmla="*/ 22819 w 454280"/>
                  <a:gd name="connsiteY6" fmla="*/ 111027 h 431528"/>
                  <a:gd name="connsiteX7" fmla="*/ 149819 w 454280"/>
                  <a:gd name="connsiteY7" fmla="*/ 3077 h 431528"/>
                  <a:gd name="connsiteX8" fmla="*/ 264119 w 454280"/>
                  <a:gd name="connsiteY8" fmla="*/ 41177 h 431528"/>
                  <a:gd name="connsiteX9" fmla="*/ 181569 w 454280"/>
                  <a:gd name="connsiteY9" fmla="*/ 161827 h 431528"/>
                  <a:gd name="connsiteX10" fmla="*/ 264119 w 454280"/>
                  <a:gd name="connsiteY10" fmla="*/ 238027 h 431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4280" h="431528">
                    <a:moveTo>
                      <a:pt x="264119" y="238027"/>
                    </a:moveTo>
                    <a:cubicBezTo>
                      <a:pt x="299044" y="238027"/>
                      <a:pt x="360427" y="163944"/>
                      <a:pt x="391119" y="161827"/>
                    </a:cubicBezTo>
                    <a:cubicBezTo>
                      <a:pt x="421811" y="159710"/>
                      <a:pt x="471552" y="182994"/>
                      <a:pt x="448269" y="225327"/>
                    </a:cubicBezTo>
                    <a:cubicBezTo>
                      <a:pt x="424986" y="267660"/>
                      <a:pt x="314919" y="386194"/>
                      <a:pt x="251419" y="415827"/>
                    </a:cubicBezTo>
                    <a:cubicBezTo>
                      <a:pt x="187919" y="445460"/>
                      <a:pt x="108544" y="428527"/>
                      <a:pt x="67269" y="403127"/>
                    </a:cubicBezTo>
                    <a:cubicBezTo>
                      <a:pt x="25994" y="377727"/>
                      <a:pt x="11177" y="312110"/>
                      <a:pt x="3769" y="263427"/>
                    </a:cubicBezTo>
                    <a:cubicBezTo>
                      <a:pt x="-3639" y="214744"/>
                      <a:pt x="-1523" y="154419"/>
                      <a:pt x="22819" y="111027"/>
                    </a:cubicBezTo>
                    <a:cubicBezTo>
                      <a:pt x="47161" y="67635"/>
                      <a:pt x="109602" y="14719"/>
                      <a:pt x="149819" y="3077"/>
                    </a:cubicBezTo>
                    <a:cubicBezTo>
                      <a:pt x="190036" y="-8565"/>
                      <a:pt x="258827" y="14719"/>
                      <a:pt x="264119" y="41177"/>
                    </a:cubicBezTo>
                    <a:cubicBezTo>
                      <a:pt x="269411" y="67635"/>
                      <a:pt x="185802" y="130077"/>
                      <a:pt x="181569" y="161827"/>
                    </a:cubicBezTo>
                    <a:cubicBezTo>
                      <a:pt x="177336" y="193577"/>
                      <a:pt x="229194" y="238027"/>
                      <a:pt x="264119" y="23802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tx2">
                      <a:lumMod val="50000"/>
                    </a:schemeClr>
                  </a:gs>
                </a:gsLst>
              </a:gradFill>
              <a:effectLst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21187592">
                <a:off x="3270883" y="2549704"/>
                <a:ext cx="1629593" cy="1379102"/>
              </a:xfrm>
              <a:custGeom>
                <a:avLst/>
                <a:gdLst>
                  <a:gd name="connsiteX0" fmla="*/ 31118 w 1355315"/>
                  <a:gd name="connsiteY0" fmla="*/ 11463 h 1379102"/>
                  <a:gd name="connsiteX1" fmla="*/ 113668 w 1355315"/>
                  <a:gd name="connsiteY1" fmla="*/ 341663 h 1379102"/>
                  <a:gd name="connsiteX2" fmla="*/ 266068 w 1355315"/>
                  <a:gd name="connsiteY2" fmla="*/ 830613 h 1379102"/>
                  <a:gd name="connsiteX3" fmla="*/ 501018 w 1355315"/>
                  <a:gd name="connsiteY3" fmla="*/ 1173513 h 1379102"/>
                  <a:gd name="connsiteX4" fmla="*/ 799468 w 1355315"/>
                  <a:gd name="connsiteY4" fmla="*/ 1287813 h 1379102"/>
                  <a:gd name="connsiteX5" fmla="*/ 1263018 w 1355315"/>
                  <a:gd name="connsiteY5" fmla="*/ 1167163 h 1379102"/>
                  <a:gd name="connsiteX6" fmla="*/ 1326518 w 1355315"/>
                  <a:gd name="connsiteY6" fmla="*/ 1116363 h 1379102"/>
                  <a:gd name="connsiteX7" fmla="*/ 1345568 w 1355315"/>
                  <a:gd name="connsiteY7" fmla="*/ 1205263 h 1379102"/>
                  <a:gd name="connsiteX8" fmla="*/ 1174118 w 1355315"/>
                  <a:gd name="connsiteY8" fmla="*/ 1313213 h 1379102"/>
                  <a:gd name="connsiteX9" fmla="*/ 920118 w 1355315"/>
                  <a:gd name="connsiteY9" fmla="*/ 1370363 h 1379102"/>
                  <a:gd name="connsiteX10" fmla="*/ 653418 w 1355315"/>
                  <a:gd name="connsiteY10" fmla="*/ 1351313 h 1379102"/>
                  <a:gd name="connsiteX11" fmla="*/ 329568 w 1355315"/>
                  <a:gd name="connsiteY11" fmla="*/ 1116363 h 1379102"/>
                  <a:gd name="connsiteX12" fmla="*/ 126368 w 1355315"/>
                  <a:gd name="connsiteY12" fmla="*/ 563913 h 1379102"/>
                  <a:gd name="connsiteX13" fmla="*/ 5718 w 1355315"/>
                  <a:gd name="connsiteY13" fmla="*/ 119413 h 1379102"/>
                  <a:gd name="connsiteX14" fmla="*/ 31118 w 1355315"/>
                  <a:gd name="connsiteY14" fmla="*/ 11463 h 1379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55315" h="1379102">
                    <a:moveTo>
                      <a:pt x="31118" y="11463"/>
                    </a:moveTo>
                    <a:cubicBezTo>
                      <a:pt x="49110" y="48505"/>
                      <a:pt x="74510" y="205138"/>
                      <a:pt x="113668" y="341663"/>
                    </a:cubicBezTo>
                    <a:cubicBezTo>
                      <a:pt x="152826" y="478188"/>
                      <a:pt x="201510" y="691971"/>
                      <a:pt x="266068" y="830613"/>
                    </a:cubicBezTo>
                    <a:cubicBezTo>
                      <a:pt x="330626" y="969255"/>
                      <a:pt x="412118" y="1097313"/>
                      <a:pt x="501018" y="1173513"/>
                    </a:cubicBezTo>
                    <a:cubicBezTo>
                      <a:pt x="589918" y="1249713"/>
                      <a:pt x="672468" y="1288871"/>
                      <a:pt x="799468" y="1287813"/>
                    </a:cubicBezTo>
                    <a:cubicBezTo>
                      <a:pt x="926468" y="1286755"/>
                      <a:pt x="1175176" y="1195738"/>
                      <a:pt x="1263018" y="1167163"/>
                    </a:cubicBezTo>
                    <a:cubicBezTo>
                      <a:pt x="1350860" y="1138588"/>
                      <a:pt x="1312760" y="1110013"/>
                      <a:pt x="1326518" y="1116363"/>
                    </a:cubicBezTo>
                    <a:cubicBezTo>
                      <a:pt x="1340276" y="1122713"/>
                      <a:pt x="1370968" y="1172455"/>
                      <a:pt x="1345568" y="1205263"/>
                    </a:cubicBezTo>
                    <a:cubicBezTo>
                      <a:pt x="1320168" y="1238071"/>
                      <a:pt x="1245026" y="1285696"/>
                      <a:pt x="1174118" y="1313213"/>
                    </a:cubicBezTo>
                    <a:cubicBezTo>
                      <a:pt x="1103210" y="1340730"/>
                      <a:pt x="1006901" y="1364013"/>
                      <a:pt x="920118" y="1370363"/>
                    </a:cubicBezTo>
                    <a:cubicBezTo>
                      <a:pt x="833335" y="1376713"/>
                      <a:pt x="751843" y="1393646"/>
                      <a:pt x="653418" y="1351313"/>
                    </a:cubicBezTo>
                    <a:cubicBezTo>
                      <a:pt x="554993" y="1308980"/>
                      <a:pt x="417410" y="1247596"/>
                      <a:pt x="329568" y="1116363"/>
                    </a:cubicBezTo>
                    <a:cubicBezTo>
                      <a:pt x="241726" y="985130"/>
                      <a:pt x="180343" y="730071"/>
                      <a:pt x="126368" y="563913"/>
                    </a:cubicBezTo>
                    <a:cubicBezTo>
                      <a:pt x="72393" y="397755"/>
                      <a:pt x="22651" y="207255"/>
                      <a:pt x="5718" y="119413"/>
                    </a:cubicBezTo>
                    <a:cubicBezTo>
                      <a:pt x="-11215" y="31571"/>
                      <a:pt x="13126" y="-25579"/>
                      <a:pt x="31118" y="1146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1"/>
              <p:cNvSpPr/>
              <p:nvPr/>
            </p:nvSpPr>
            <p:spPr>
              <a:xfrm>
                <a:off x="2568652" y="1345356"/>
                <a:ext cx="758749" cy="769080"/>
              </a:xfrm>
              <a:custGeom>
                <a:avLst/>
                <a:gdLst>
                  <a:gd name="connsiteX0" fmla="*/ 758749 w 758749"/>
                  <a:gd name="connsiteY0" fmla="*/ 627376 h 769080"/>
                  <a:gd name="connsiteX1" fmla="*/ 564015 w 758749"/>
                  <a:gd name="connsiteY1" fmla="*/ 593509 h 769080"/>
                  <a:gd name="connsiteX2" fmla="*/ 284615 w 758749"/>
                  <a:gd name="connsiteY2" fmla="*/ 652776 h 769080"/>
                  <a:gd name="connsiteX3" fmla="*/ 123749 w 758749"/>
                  <a:gd name="connsiteY3" fmla="*/ 686642 h 769080"/>
                  <a:gd name="connsiteX4" fmla="*/ 64482 w 758749"/>
                  <a:gd name="connsiteY4" fmla="*/ 525776 h 769080"/>
                  <a:gd name="connsiteX5" fmla="*/ 191482 w 758749"/>
                  <a:gd name="connsiteY5" fmla="*/ 170176 h 769080"/>
                  <a:gd name="connsiteX6" fmla="*/ 301549 w 758749"/>
                  <a:gd name="connsiteY6" fmla="*/ 842 h 769080"/>
                  <a:gd name="connsiteX7" fmla="*/ 166082 w 758749"/>
                  <a:gd name="connsiteY7" fmla="*/ 119376 h 769080"/>
                  <a:gd name="connsiteX8" fmla="*/ 47549 w 758749"/>
                  <a:gd name="connsiteY8" fmla="*/ 424176 h 769080"/>
                  <a:gd name="connsiteX9" fmla="*/ 5215 w 758749"/>
                  <a:gd name="connsiteY9" fmla="*/ 737442 h 769080"/>
                  <a:gd name="connsiteX10" fmla="*/ 157615 w 758749"/>
                  <a:gd name="connsiteY10" fmla="*/ 745909 h 769080"/>
                  <a:gd name="connsiteX11" fmla="*/ 453949 w 758749"/>
                  <a:gd name="connsiteY11" fmla="*/ 627376 h 769080"/>
                  <a:gd name="connsiteX12" fmla="*/ 674082 w 758749"/>
                  <a:gd name="connsiteY12" fmla="*/ 652776 h 769080"/>
                  <a:gd name="connsiteX13" fmla="*/ 758749 w 758749"/>
                  <a:gd name="connsiteY13" fmla="*/ 627376 h 769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58749" h="769080">
                    <a:moveTo>
                      <a:pt x="758749" y="627376"/>
                    </a:moveTo>
                    <a:cubicBezTo>
                      <a:pt x="700893" y="608326"/>
                      <a:pt x="643037" y="589276"/>
                      <a:pt x="564015" y="593509"/>
                    </a:cubicBezTo>
                    <a:cubicBezTo>
                      <a:pt x="484993" y="597742"/>
                      <a:pt x="284615" y="652776"/>
                      <a:pt x="284615" y="652776"/>
                    </a:cubicBezTo>
                    <a:cubicBezTo>
                      <a:pt x="211237" y="668298"/>
                      <a:pt x="160438" y="707809"/>
                      <a:pt x="123749" y="686642"/>
                    </a:cubicBezTo>
                    <a:cubicBezTo>
                      <a:pt x="87060" y="665475"/>
                      <a:pt x="53193" y="611854"/>
                      <a:pt x="64482" y="525776"/>
                    </a:cubicBezTo>
                    <a:cubicBezTo>
                      <a:pt x="75771" y="439698"/>
                      <a:pt x="151971" y="257665"/>
                      <a:pt x="191482" y="170176"/>
                    </a:cubicBezTo>
                    <a:cubicBezTo>
                      <a:pt x="230993" y="82687"/>
                      <a:pt x="305782" y="9309"/>
                      <a:pt x="301549" y="842"/>
                    </a:cubicBezTo>
                    <a:cubicBezTo>
                      <a:pt x="297316" y="-7625"/>
                      <a:pt x="208415" y="48820"/>
                      <a:pt x="166082" y="119376"/>
                    </a:cubicBezTo>
                    <a:cubicBezTo>
                      <a:pt x="123749" y="189932"/>
                      <a:pt x="74360" y="321165"/>
                      <a:pt x="47549" y="424176"/>
                    </a:cubicBezTo>
                    <a:cubicBezTo>
                      <a:pt x="20738" y="527187"/>
                      <a:pt x="-13129" y="683820"/>
                      <a:pt x="5215" y="737442"/>
                    </a:cubicBezTo>
                    <a:cubicBezTo>
                      <a:pt x="23559" y="791064"/>
                      <a:pt x="82826" y="764253"/>
                      <a:pt x="157615" y="745909"/>
                    </a:cubicBezTo>
                    <a:cubicBezTo>
                      <a:pt x="232404" y="727565"/>
                      <a:pt x="367871" y="642898"/>
                      <a:pt x="453949" y="627376"/>
                    </a:cubicBezTo>
                    <a:cubicBezTo>
                      <a:pt x="540027" y="611854"/>
                      <a:pt x="674082" y="652776"/>
                      <a:pt x="674082" y="652776"/>
                    </a:cubicBezTo>
                    <a:lnTo>
                      <a:pt x="758749" y="627376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1930331" y="2676403"/>
                <a:ext cx="1205738" cy="546262"/>
              </a:xfrm>
              <a:custGeom>
                <a:avLst/>
                <a:gdLst>
                  <a:gd name="connsiteX0" fmla="*/ 1151538 w 1205738"/>
                  <a:gd name="connsiteY0" fmla="*/ 134528 h 546262"/>
                  <a:gd name="connsiteX1" fmla="*/ 889071 w 1205738"/>
                  <a:gd name="connsiteY1" fmla="*/ 261528 h 546262"/>
                  <a:gd name="connsiteX2" fmla="*/ 516538 w 1205738"/>
                  <a:gd name="connsiteY2" fmla="*/ 405461 h 546262"/>
                  <a:gd name="connsiteX3" fmla="*/ 279471 w 1205738"/>
                  <a:gd name="connsiteY3" fmla="*/ 507061 h 546262"/>
                  <a:gd name="connsiteX4" fmla="*/ 118604 w 1205738"/>
                  <a:gd name="connsiteY4" fmla="*/ 464728 h 546262"/>
                  <a:gd name="connsiteX5" fmla="*/ 76271 w 1205738"/>
                  <a:gd name="connsiteY5" fmla="*/ 244594 h 546262"/>
                  <a:gd name="connsiteX6" fmla="*/ 152471 w 1205738"/>
                  <a:gd name="connsiteY6" fmla="*/ 117594 h 546262"/>
                  <a:gd name="connsiteX7" fmla="*/ 160938 w 1205738"/>
                  <a:gd name="connsiteY7" fmla="*/ 7528 h 546262"/>
                  <a:gd name="connsiteX8" fmla="*/ 71 w 1205738"/>
                  <a:gd name="connsiteY8" fmla="*/ 337728 h 546262"/>
                  <a:gd name="connsiteX9" fmla="*/ 144004 w 1205738"/>
                  <a:gd name="connsiteY9" fmla="*/ 507061 h 546262"/>
                  <a:gd name="connsiteX10" fmla="*/ 389538 w 1205738"/>
                  <a:gd name="connsiteY10" fmla="*/ 532461 h 546262"/>
                  <a:gd name="connsiteX11" fmla="*/ 846738 w 1205738"/>
                  <a:gd name="connsiteY11" fmla="*/ 329261 h 546262"/>
                  <a:gd name="connsiteX12" fmla="*/ 1176938 w 1205738"/>
                  <a:gd name="connsiteY12" fmla="*/ 202261 h 546262"/>
                  <a:gd name="connsiteX13" fmla="*/ 1151538 w 1205738"/>
                  <a:gd name="connsiteY13" fmla="*/ 134528 h 546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05738" h="546262">
                    <a:moveTo>
                      <a:pt x="1151538" y="134528"/>
                    </a:moveTo>
                    <a:cubicBezTo>
                      <a:pt x="1103560" y="144406"/>
                      <a:pt x="994904" y="216373"/>
                      <a:pt x="889071" y="261528"/>
                    </a:cubicBezTo>
                    <a:cubicBezTo>
                      <a:pt x="783238" y="306683"/>
                      <a:pt x="618138" y="364539"/>
                      <a:pt x="516538" y="405461"/>
                    </a:cubicBezTo>
                    <a:cubicBezTo>
                      <a:pt x="414938" y="446383"/>
                      <a:pt x="345793" y="497183"/>
                      <a:pt x="279471" y="507061"/>
                    </a:cubicBezTo>
                    <a:cubicBezTo>
                      <a:pt x="213149" y="516939"/>
                      <a:pt x="152471" y="508473"/>
                      <a:pt x="118604" y="464728"/>
                    </a:cubicBezTo>
                    <a:cubicBezTo>
                      <a:pt x="84737" y="420984"/>
                      <a:pt x="70626" y="302450"/>
                      <a:pt x="76271" y="244594"/>
                    </a:cubicBezTo>
                    <a:cubicBezTo>
                      <a:pt x="81915" y="186738"/>
                      <a:pt x="138360" y="157105"/>
                      <a:pt x="152471" y="117594"/>
                    </a:cubicBezTo>
                    <a:cubicBezTo>
                      <a:pt x="166582" y="78083"/>
                      <a:pt x="186338" y="-29161"/>
                      <a:pt x="160938" y="7528"/>
                    </a:cubicBezTo>
                    <a:cubicBezTo>
                      <a:pt x="135538" y="44217"/>
                      <a:pt x="2893" y="254473"/>
                      <a:pt x="71" y="337728"/>
                    </a:cubicBezTo>
                    <a:cubicBezTo>
                      <a:pt x="-2751" y="420983"/>
                      <a:pt x="79093" y="474606"/>
                      <a:pt x="144004" y="507061"/>
                    </a:cubicBezTo>
                    <a:cubicBezTo>
                      <a:pt x="208915" y="539516"/>
                      <a:pt x="272416" y="562094"/>
                      <a:pt x="389538" y="532461"/>
                    </a:cubicBezTo>
                    <a:cubicBezTo>
                      <a:pt x="506660" y="502828"/>
                      <a:pt x="715505" y="384294"/>
                      <a:pt x="846738" y="329261"/>
                    </a:cubicBezTo>
                    <a:cubicBezTo>
                      <a:pt x="977971" y="274228"/>
                      <a:pt x="1121905" y="230483"/>
                      <a:pt x="1176938" y="202261"/>
                    </a:cubicBezTo>
                    <a:cubicBezTo>
                      <a:pt x="1231971" y="174039"/>
                      <a:pt x="1199516" y="124650"/>
                      <a:pt x="1151538" y="13452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 rot="9299198">
                <a:off x="2670149" y="2626790"/>
                <a:ext cx="849489" cy="1049717"/>
              </a:xfrm>
              <a:custGeom>
                <a:avLst/>
                <a:gdLst>
                  <a:gd name="connsiteX0" fmla="*/ 265457 w 342546"/>
                  <a:gd name="connsiteY0" fmla="*/ 29363 h 778190"/>
                  <a:gd name="connsiteX1" fmla="*/ 170207 w 342546"/>
                  <a:gd name="connsiteY1" fmla="*/ 359563 h 778190"/>
                  <a:gd name="connsiteX2" fmla="*/ 5107 w 342546"/>
                  <a:gd name="connsiteY2" fmla="*/ 702463 h 778190"/>
                  <a:gd name="connsiteX3" fmla="*/ 55907 w 342546"/>
                  <a:gd name="connsiteY3" fmla="*/ 765963 h 778190"/>
                  <a:gd name="connsiteX4" fmla="*/ 195607 w 342546"/>
                  <a:gd name="connsiteY4" fmla="*/ 524663 h 778190"/>
                  <a:gd name="connsiteX5" fmla="*/ 303557 w 342546"/>
                  <a:gd name="connsiteY5" fmla="*/ 251613 h 778190"/>
                  <a:gd name="connsiteX6" fmla="*/ 341657 w 342546"/>
                  <a:gd name="connsiteY6" fmla="*/ 42063 h 778190"/>
                  <a:gd name="connsiteX7" fmla="*/ 265457 w 342546"/>
                  <a:gd name="connsiteY7" fmla="*/ 29363 h 778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2546" h="778190">
                    <a:moveTo>
                      <a:pt x="265457" y="29363"/>
                    </a:moveTo>
                    <a:cubicBezTo>
                      <a:pt x="236882" y="82280"/>
                      <a:pt x="213599" y="247380"/>
                      <a:pt x="170207" y="359563"/>
                    </a:cubicBezTo>
                    <a:cubicBezTo>
                      <a:pt x="126815" y="471746"/>
                      <a:pt x="24157" y="634730"/>
                      <a:pt x="5107" y="702463"/>
                    </a:cubicBezTo>
                    <a:cubicBezTo>
                      <a:pt x="-13943" y="770196"/>
                      <a:pt x="24157" y="795596"/>
                      <a:pt x="55907" y="765963"/>
                    </a:cubicBezTo>
                    <a:cubicBezTo>
                      <a:pt x="87657" y="736330"/>
                      <a:pt x="154332" y="610388"/>
                      <a:pt x="195607" y="524663"/>
                    </a:cubicBezTo>
                    <a:cubicBezTo>
                      <a:pt x="236882" y="438938"/>
                      <a:pt x="279215" y="332046"/>
                      <a:pt x="303557" y="251613"/>
                    </a:cubicBezTo>
                    <a:cubicBezTo>
                      <a:pt x="327899" y="171180"/>
                      <a:pt x="346949" y="80163"/>
                      <a:pt x="341657" y="42063"/>
                    </a:cubicBezTo>
                    <a:cubicBezTo>
                      <a:pt x="336365" y="3963"/>
                      <a:pt x="294032" y="-23554"/>
                      <a:pt x="265457" y="2936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Freeform 47"/>
              <p:cNvSpPr/>
              <p:nvPr/>
            </p:nvSpPr>
            <p:spPr>
              <a:xfrm>
                <a:off x="1735673" y="3231721"/>
                <a:ext cx="76454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 48"/>
              <p:cNvSpPr/>
              <p:nvPr/>
            </p:nvSpPr>
            <p:spPr>
              <a:xfrm>
                <a:off x="1667932" y="3358720"/>
                <a:ext cx="58420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5272200" y="4244447"/>
                <a:ext cx="238668" cy="482169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5711323" y="4021363"/>
                <a:ext cx="252401" cy="48463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Group 51"/>
          <p:cNvGrpSpPr>
            <a:grpSpLocks noChangeAspect="1"/>
          </p:cNvGrpSpPr>
          <p:nvPr/>
        </p:nvGrpSpPr>
        <p:grpSpPr>
          <a:xfrm>
            <a:off x="3464652" y="1060049"/>
            <a:ext cx="1005034" cy="1320800"/>
            <a:chOff x="1667932" y="88900"/>
            <a:chExt cx="5025171" cy="6604000"/>
          </a:xfrm>
        </p:grpSpPr>
        <p:grpSp>
          <p:nvGrpSpPr>
            <p:cNvPr id="53" name="Group 59"/>
            <p:cNvGrpSpPr/>
            <p:nvPr/>
          </p:nvGrpSpPr>
          <p:grpSpPr>
            <a:xfrm>
              <a:off x="1735673" y="2809397"/>
              <a:ext cx="1010731" cy="708548"/>
              <a:chOff x="1735673" y="2809397"/>
              <a:chExt cx="1010731" cy="708548"/>
            </a:xfrm>
          </p:grpSpPr>
          <p:sp>
            <p:nvSpPr>
              <p:cNvPr id="104" name="Freeform 12"/>
              <p:cNvSpPr/>
              <p:nvPr/>
            </p:nvSpPr>
            <p:spPr>
              <a:xfrm>
                <a:off x="1820333" y="2809397"/>
                <a:ext cx="926071" cy="525208"/>
              </a:xfrm>
              <a:custGeom>
                <a:avLst/>
                <a:gdLst>
                  <a:gd name="connsiteX0" fmla="*/ 803046 w 857043"/>
                  <a:gd name="connsiteY0" fmla="*/ 314798 h 525208"/>
                  <a:gd name="connsiteX1" fmla="*/ 853846 w 857043"/>
                  <a:gd name="connsiteY1" fmla="*/ 340198 h 525208"/>
                  <a:gd name="connsiteX2" fmla="*/ 726846 w 857043"/>
                  <a:gd name="connsiteY2" fmla="*/ 433332 h 525208"/>
                  <a:gd name="connsiteX3" fmla="*/ 413580 w 857043"/>
                  <a:gd name="connsiteY3" fmla="*/ 517998 h 525208"/>
                  <a:gd name="connsiteX4" fmla="*/ 184980 w 857043"/>
                  <a:gd name="connsiteY4" fmla="*/ 517998 h 525208"/>
                  <a:gd name="connsiteX5" fmla="*/ 7180 w 857043"/>
                  <a:gd name="connsiteY5" fmla="*/ 501065 h 525208"/>
                  <a:gd name="connsiteX6" fmla="*/ 57980 w 857043"/>
                  <a:gd name="connsiteY6" fmla="*/ 255532 h 525208"/>
                  <a:gd name="connsiteX7" fmla="*/ 269646 w 857043"/>
                  <a:gd name="connsiteY7" fmla="*/ 1532 h 525208"/>
                  <a:gd name="connsiteX8" fmla="*/ 176513 w 857043"/>
                  <a:gd name="connsiteY8" fmla="*/ 162398 h 525208"/>
                  <a:gd name="connsiteX9" fmla="*/ 32580 w 857043"/>
                  <a:gd name="connsiteY9" fmla="*/ 424865 h 525208"/>
                  <a:gd name="connsiteX10" fmla="*/ 227313 w 857043"/>
                  <a:gd name="connsiteY10" fmla="*/ 467198 h 525208"/>
                  <a:gd name="connsiteX11" fmla="*/ 633713 w 857043"/>
                  <a:gd name="connsiteY11" fmla="*/ 416398 h 525208"/>
                  <a:gd name="connsiteX12" fmla="*/ 803046 w 857043"/>
                  <a:gd name="connsiteY12" fmla="*/ 314798 h 52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57043" h="525208">
                    <a:moveTo>
                      <a:pt x="803046" y="314798"/>
                    </a:moveTo>
                    <a:cubicBezTo>
                      <a:pt x="839735" y="302098"/>
                      <a:pt x="866546" y="320442"/>
                      <a:pt x="853846" y="340198"/>
                    </a:cubicBezTo>
                    <a:cubicBezTo>
                      <a:pt x="841146" y="359954"/>
                      <a:pt x="800224" y="403699"/>
                      <a:pt x="726846" y="433332"/>
                    </a:cubicBezTo>
                    <a:cubicBezTo>
                      <a:pt x="653468" y="462965"/>
                      <a:pt x="503891" y="503887"/>
                      <a:pt x="413580" y="517998"/>
                    </a:cubicBezTo>
                    <a:cubicBezTo>
                      <a:pt x="323269" y="532109"/>
                      <a:pt x="252713" y="520820"/>
                      <a:pt x="184980" y="517998"/>
                    </a:cubicBezTo>
                    <a:cubicBezTo>
                      <a:pt x="117247" y="515176"/>
                      <a:pt x="28347" y="544809"/>
                      <a:pt x="7180" y="501065"/>
                    </a:cubicBezTo>
                    <a:cubicBezTo>
                      <a:pt x="-13987" y="457321"/>
                      <a:pt x="14236" y="338787"/>
                      <a:pt x="57980" y="255532"/>
                    </a:cubicBezTo>
                    <a:cubicBezTo>
                      <a:pt x="101724" y="172277"/>
                      <a:pt x="249890" y="17054"/>
                      <a:pt x="269646" y="1532"/>
                    </a:cubicBezTo>
                    <a:cubicBezTo>
                      <a:pt x="289402" y="-13990"/>
                      <a:pt x="216024" y="91843"/>
                      <a:pt x="176513" y="162398"/>
                    </a:cubicBezTo>
                    <a:cubicBezTo>
                      <a:pt x="137002" y="232953"/>
                      <a:pt x="24113" y="374065"/>
                      <a:pt x="32580" y="424865"/>
                    </a:cubicBezTo>
                    <a:cubicBezTo>
                      <a:pt x="41047" y="475665"/>
                      <a:pt x="127124" y="468609"/>
                      <a:pt x="227313" y="467198"/>
                    </a:cubicBezTo>
                    <a:cubicBezTo>
                      <a:pt x="327502" y="465787"/>
                      <a:pt x="530702" y="437565"/>
                      <a:pt x="633713" y="416398"/>
                    </a:cubicBezTo>
                    <a:cubicBezTo>
                      <a:pt x="736724" y="395231"/>
                      <a:pt x="766357" y="327498"/>
                      <a:pt x="803046" y="31479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25"/>
              <p:cNvSpPr/>
              <p:nvPr/>
            </p:nvSpPr>
            <p:spPr>
              <a:xfrm>
                <a:off x="1735673" y="3231721"/>
                <a:ext cx="76454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57"/>
            <p:cNvGrpSpPr>
              <a:grpSpLocks noChangeAspect="1"/>
            </p:cNvGrpSpPr>
            <p:nvPr/>
          </p:nvGrpSpPr>
          <p:grpSpPr>
            <a:xfrm>
              <a:off x="1667932" y="88900"/>
              <a:ext cx="5025171" cy="6604000"/>
              <a:chOff x="1667932" y="88900"/>
              <a:chExt cx="5025171" cy="6604000"/>
            </a:xfrm>
          </p:grpSpPr>
          <p:sp>
            <p:nvSpPr>
              <p:cNvPr id="55" name="Freeform 54"/>
              <p:cNvSpPr/>
              <p:nvPr/>
            </p:nvSpPr>
            <p:spPr>
              <a:xfrm>
                <a:off x="1667932" y="3358720"/>
                <a:ext cx="58420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6" name="Group 56"/>
              <p:cNvGrpSpPr>
                <a:grpSpLocks noChangeAspect="1"/>
              </p:cNvGrpSpPr>
              <p:nvPr/>
            </p:nvGrpSpPr>
            <p:grpSpPr>
              <a:xfrm>
                <a:off x="1930331" y="88900"/>
                <a:ext cx="4762772" cy="6604000"/>
                <a:chOff x="1930331" y="88900"/>
                <a:chExt cx="4762772" cy="6604000"/>
              </a:xfrm>
            </p:grpSpPr>
            <p:sp>
              <p:nvSpPr>
                <p:cNvPr id="57" name="Freeform 56"/>
                <p:cNvSpPr>
                  <a:spLocks noChangeAspect="1"/>
                </p:cNvSpPr>
                <p:nvPr/>
              </p:nvSpPr>
              <p:spPr>
                <a:xfrm>
                  <a:off x="4900476" y="88900"/>
                  <a:ext cx="1241653" cy="6235700"/>
                </a:xfrm>
                <a:custGeom>
                  <a:avLst/>
                  <a:gdLst>
                    <a:gd name="connsiteX0" fmla="*/ 319224 w 1241653"/>
                    <a:gd name="connsiteY0" fmla="*/ 0 h 6235700"/>
                    <a:gd name="connsiteX1" fmla="*/ 39824 w 1241653"/>
                    <a:gd name="connsiteY1" fmla="*/ 165100 h 6235700"/>
                    <a:gd name="connsiteX2" fmla="*/ 128724 w 1241653"/>
                    <a:gd name="connsiteY2" fmla="*/ 304800 h 6235700"/>
                    <a:gd name="connsiteX3" fmla="*/ 1724 w 1241653"/>
                    <a:gd name="connsiteY3" fmla="*/ 381000 h 6235700"/>
                    <a:gd name="connsiteX4" fmla="*/ 65224 w 1241653"/>
                    <a:gd name="connsiteY4" fmla="*/ 889000 h 6235700"/>
                    <a:gd name="connsiteX5" fmla="*/ 204924 w 1241653"/>
                    <a:gd name="connsiteY5" fmla="*/ 1854200 h 6235700"/>
                    <a:gd name="connsiteX6" fmla="*/ 687524 w 1241653"/>
                    <a:gd name="connsiteY6" fmla="*/ 2832100 h 6235700"/>
                    <a:gd name="connsiteX7" fmla="*/ 1093924 w 1241653"/>
                    <a:gd name="connsiteY7" fmla="*/ 3784600 h 6235700"/>
                    <a:gd name="connsiteX8" fmla="*/ 1220924 w 1241653"/>
                    <a:gd name="connsiteY8" fmla="*/ 4508500 h 6235700"/>
                    <a:gd name="connsiteX9" fmla="*/ 1208224 w 1241653"/>
                    <a:gd name="connsiteY9" fmla="*/ 5334000 h 6235700"/>
                    <a:gd name="connsiteX10" fmla="*/ 903424 w 1241653"/>
                    <a:gd name="connsiteY10" fmla="*/ 5969000 h 6235700"/>
                    <a:gd name="connsiteX11" fmla="*/ 497024 w 1241653"/>
                    <a:gd name="connsiteY11" fmla="*/ 6235700 h 6235700"/>
                    <a:gd name="connsiteX12" fmla="*/ 497024 w 1241653"/>
                    <a:gd name="connsiteY12" fmla="*/ 6235700 h 6235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241653" h="6235700">
                      <a:moveTo>
                        <a:pt x="319224" y="0"/>
                      </a:moveTo>
                      <a:cubicBezTo>
                        <a:pt x="195399" y="57150"/>
                        <a:pt x="71574" y="114300"/>
                        <a:pt x="39824" y="165100"/>
                      </a:cubicBezTo>
                      <a:cubicBezTo>
                        <a:pt x="8074" y="215900"/>
                        <a:pt x="135074" y="268817"/>
                        <a:pt x="128724" y="304800"/>
                      </a:cubicBezTo>
                      <a:cubicBezTo>
                        <a:pt x="122374" y="340783"/>
                        <a:pt x="12307" y="283633"/>
                        <a:pt x="1724" y="381000"/>
                      </a:cubicBezTo>
                      <a:cubicBezTo>
                        <a:pt x="-8859" y="478367"/>
                        <a:pt x="31357" y="643467"/>
                        <a:pt x="65224" y="889000"/>
                      </a:cubicBezTo>
                      <a:cubicBezTo>
                        <a:pt x="99091" y="1134533"/>
                        <a:pt x="101207" y="1530350"/>
                        <a:pt x="204924" y="1854200"/>
                      </a:cubicBezTo>
                      <a:cubicBezTo>
                        <a:pt x="308641" y="2178050"/>
                        <a:pt x="539357" y="2510367"/>
                        <a:pt x="687524" y="2832100"/>
                      </a:cubicBezTo>
                      <a:cubicBezTo>
                        <a:pt x="835691" y="3153833"/>
                        <a:pt x="1005024" y="3505200"/>
                        <a:pt x="1093924" y="3784600"/>
                      </a:cubicBezTo>
                      <a:cubicBezTo>
                        <a:pt x="1182824" y="4064000"/>
                        <a:pt x="1201874" y="4250267"/>
                        <a:pt x="1220924" y="4508500"/>
                      </a:cubicBezTo>
                      <a:cubicBezTo>
                        <a:pt x="1239974" y="4766733"/>
                        <a:pt x="1261141" y="5090583"/>
                        <a:pt x="1208224" y="5334000"/>
                      </a:cubicBezTo>
                      <a:cubicBezTo>
                        <a:pt x="1155307" y="5577417"/>
                        <a:pt x="1021957" y="5818717"/>
                        <a:pt x="903424" y="5969000"/>
                      </a:cubicBezTo>
                      <a:cubicBezTo>
                        <a:pt x="784891" y="6119283"/>
                        <a:pt x="497024" y="6235700"/>
                        <a:pt x="497024" y="6235700"/>
                      </a:cubicBezTo>
                      <a:lnTo>
                        <a:pt x="497024" y="6235700"/>
                      </a:lnTo>
                    </a:path>
                  </a:pathLst>
                </a:custGeom>
                <a:ln w="38100" cmpd="sng">
                  <a:solidFill>
                    <a:srgbClr val="4C4C4C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8" name="Group 55"/>
                <p:cNvGrpSpPr/>
                <p:nvPr/>
              </p:nvGrpSpPr>
              <p:grpSpPr>
                <a:xfrm>
                  <a:off x="1930331" y="304800"/>
                  <a:ext cx="4762772" cy="6388100"/>
                  <a:chOff x="1930331" y="304800"/>
                  <a:chExt cx="4762772" cy="6388100"/>
                </a:xfrm>
              </p:grpSpPr>
              <p:sp>
                <p:nvSpPr>
                  <p:cNvPr id="59" name="Freeform 58"/>
                  <p:cNvSpPr>
                    <a:spLocks noChangeAspect="1"/>
                  </p:cNvSpPr>
                  <p:nvPr/>
                </p:nvSpPr>
                <p:spPr>
                  <a:xfrm>
                    <a:off x="5257686" y="304800"/>
                    <a:ext cx="1435417" cy="6388100"/>
                  </a:xfrm>
                  <a:custGeom>
                    <a:avLst/>
                    <a:gdLst>
                      <a:gd name="connsiteX0" fmla="*/ 177914 w 1435417"/>
                      <a:gd name="connsiteY0" fmla="*/ 0 h 6388100"/>
                      <a:gd name="connsiteX1" fmla="*/ 25514 w 1435417"/>
                      <a:gd name="connsiteY1" fmla="*/ 203200 h 6388100"/>
                      <a:gd name="connsiteX2" fmla="*/ 114414 w 1435417"/>
                      <a:gd name="connsiteY2" fmla="*/ 368300 h 6388100"/>
                      <a:gd name="connsiteX3" fmla="*/ 114 w 1435417"/>
                      <a:gd name="connsiteY3" fmla="*/ 596900 h 6388100"/>
                      <a:gd name="connsiteX4" fmla="*/ 139814 w 1435417"/>
                      <a:gd name="connsiteY4" fmla="*/ 914400 h 6388100"/>
                      <a:gd name="connsiteX5" fmla="*/ 431914 w 1435417"/>
                      <a:gd name="connsiteY5" fmla="*/ 1079500 h 6388100"/>
                      <a:gd name="connsiteX6" fmla="*/ 165214 w 1435417"/>
                      <a:gd name="connsiteY6" fmla="*/ 1244600 h 6388100"/>
                      <a:gd name="connsiteX7" fmla="*/ 368414 w 1435417"/>
                      <a:gd name="connsiteY7" fmla="*/ 1498600 h 6388100"/>
                      <a:gd name="connsiteX8" fmla="*/ 343014 w 1435417"/>
                      <a:gd name="connsiteY8" fmla="*/ 1651000 h 6388100"/>
                      <a:gd name="connsiteX9" fmla="*/ 520814 w 1435417"/>
                      <a:gd name="connsiteY9" fmla="*/ 1816100 h 6388100"/>
                      <a:gd name="connsiteX10" fmla="*/ 470014 w 1435417"/>
                      <a:gd name="connsiteY10" fmla="*/ 2032000 h 6388100"/>
                      <a:gd name="connsiteX11" fmla="*/ 673214 w 1435417"/>
                      <a:gd name="connsiteY11" fmla="*/ 2222500 h 6388100"/>
                      <a:gd name="connsiteX12" fmla="*/ 673214 w 1435417"/>
                      <a:gd name="connsiteY12" fmla="*/ 2400300 h 6388100"/>
                      <a:gd name="connsiteX13" fmla="*/ 990714 w 1435417"/>
                      <a:gd name="connsiteY13" fmla="*/ 2819400 h 6388100"/>
                      <a:gd name="connsiteX14" fmla="*/ 838314 w 1435417"/>
                      <a:gd name="connsiteY14" fmla="*/ 2959100 h 6388100"/>
                      <a:gd name="connsiteX15" fmla="*/ 1105014 w 1435417"/>
                      <a:gd name="connsiteY15" fmla="*/ 3302000 h 6388100"/>
                      <a:gd name="connsiteX16" fmla="*/ 1003414 w 1435417"/>
                      <a:gd name="connsiteY16" fmla="*/ 3606800 h 6388100"/>
                      <a:gd name="connsiteX17" fmla="*/ 1320914 w 1435417"/>
                      <a:gd name="connsiteY17" fmla="*/ 3937000 h 6388100"/>
                      <a:gd name="connsiteX18" fmla="*/ 1130414 w 1435417"/>
                      <a:gd name="connsiteY18" fmla="*/ 4051300 h 6388100"/>
                      <a:gd name="connsiteX19" fmla="*/ 1435214 w 1435417"/>
                      <a:gd name="connsiteY19" fmla="*/ 4406900 h 6388100"/>
                      <a:gd name="connsiteX20" fmla="*/ 1181214 w 1435417"/>
                      <a:gd name="connsiteY20" fmla="*/ 4597400 h 6388100"/>
                      <a:gd name="connsiteX21" fmla="*/ 1409814 w 1435417"/>
                      <a:gd name="connsiteY21" fmla="*/ 4826000 h 6388100"/>
                      <a:gd name="connsiteX22" fmla="*/ 1282814 w 1435417"/>
                      <a:gd name="connsiteY22" fmla="*/ 5308600 h 6388100"/>
                      <a:gd name="connsiteX23" fmla="*/ 1308214 w 1435417"/>
                      <a:gd name="connsiteY23" fmla="*/ 5473700 h 6388100"/>
                      <a:gd name="connsiteX24" fmla="*/ 1054214 w 1435417"/>
                      <a:gd name="connsiteY24" fmla="*/ 5765800 h 6388100"/>
                      <a:gd name="connsiteX25" fmla="*/ 927214 w 1435417"/>
                      <a:gd name="connsiteY25" fmla="*/ 6134100 h 6388100"/>
                      <a:gd name="connsiteX26" fmla="*/ 635114 w 1435417"/>
                      <a:gd name="connsiteY26" fmla="*/ 6210300 h 6388100"/>
                      <a:gd name="connsiteX27" fmla="*/ 558914 w 1435417"/>
                      <a:gd name="connsiteY27" fmla="*/ 6350000 h 6388100"/>
                      <a:gd name="connsiteX28" fmla="*/ 533514 w 1435417"/>
                      <a:gd name="connsiteY28" fmla="*/ 6388100 h 6388100"/>
                      <a:gd name="connsiteX29" fmla="*/ 533514 w 1435417"/>
                      <a:gd name="connsiteY29" fmla="*/ 6388100 h 6388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1435417" h="6388100">
                        <a:moveTo>
                          <a:pt x="177914" y="0"/>
                        </a:moveTo>
                        <a:cubicBezTo>
                          <a:pt x="107005" y="70908"/>
                          <a:pt x="36097" y="141817"/>
                          <a:pt x="25514" y="203200"/>
                        </a:cubicBezTo>
                        <a:cubicBezTo>
                          <a:pt x="14931" y="264583"/>
                          <a:pt x="118647" y="302683"/>
                          <a:pt x="114414" y="368300"/>
                        </a:cubicBezTo>
                        <a:cubicBezTo>
                          <a:pt x="110181" y="433917"/>
                          <a:pt x="-4119" y="505883"/>
                          <a:pt x="114" y="596900"/>
                        </a:cubicBezTo>
                        <a:cubicBezTo>
                          <a:pt x="4347" y="687917"/>
                          <a:pt x="67847" y="833967"/>
                          <a:pt x="139814" y="914400"/>
                        </a:cubicBezTo>
                        <a:cubicBezTo>
                          <a:pt x="211781" y="994833"/>
                          <a:pt x="427681" y="1024467"/>
                          <a:pt x="431914" y="1079500"/>
                        </a:cubicBezTo>
                        <a:cubicBezTo>
                          <a:pt x="436147" y="1134533"/>
                          <a:pt x="175797" y="1174750"/>
                          <a:pt x="165214" y="1244600"/>
                        </a:cubicBezTo>
                        <a:cubicBezTo>
                          <a:pt x="154631" y="1314450"/>
                          <a:pt x="338781" y="1430867"/>
                          <a:pt x="368414" y="1498600"/>
                        </a:cubicBezTo>
                        <a:cubicBezTo>
                          <a:pt x="398047" y="1566333"/>
                          <a:pt x="317614" y="1598083"/>
                          <a:pt x="343014" y="1651000"/>
                        </a:cubicBezTo>
                        <a:cubicBezTo>
                          <a:pt x="368414" y="1703917"/>
                          <a:pt x="499647" y="1752600"/>
                          <a:pt x="520814" y="1816100"/>
                        </a:cubicBezTo>
                        <a:cubicBezTo>
                          <a:pt x="541981" y="1879600"/>
                          <a:pt x="444614" y="1964267"/>
                          <a:pt x="470014" y="2032000"/>
                        </a:cubicBezTo>
                        <a:cubicBezTo>
                          <a:pt x="495414" y="2099733"/>
                          <a:pt x="639347" y="2161117"/>
                          <a:pt x="673214" y="2222500"/>
                        </a:cubicBezTo>
                        <a:cubicBezTo>
                          <a:pt x="707081" y="2283883"/>
                          <a:pt x="620297" y="2300817"/>
                          <a:pt x="673214" y="2400300"/>
                        </a:cubicBezTo>
                        <a:cubicBezTo>
                          <a:pt x="726131" y="2499783"/>
                          <a:pt x="963197" y="2726267"/>
                          <a:pt x="990714" y="2819400"/>
                        </a:cubicBezTo>
                        <a:cubicBezTo>
                          <a:pt x="1018231" y="2912533"/>
                          <a:pt x="819264" y="2878667"/>
                          <a:pt x="838314" y="2959100"/>
                        </a:cubicBezTo>
                        <a:cubicBezTo>
                          <a:pt x="857364" y="3039533"/>
                          <a:pt x="1077497" y="3194050"/>
                          <a:pt x="1105014" y="3302000"/>
                        </a:cubicBezTo>
                        <a:cubicBezTo>
                          <a:pt x="1132531" y="3409950"/>
                          <a:pt x="967431" y="3500967"/>
                          <a:pt x="1003414" y="3606800"/>
                        </a:cubicBezTo>
                        <a:cubicBezTo>
                          <a:pt x="1039397" y="3712633"/>
                          <a:pt x="1299747" y="3862917"/>
                          <a:pt x="1320914" y="3937000"/>
                        </a:cubicBezTo>
                        <a:cubicBezTo>
                          <a:pt x="1342081" y="4011083"/>
                          <a:pt x="1111364" y="3972983"/>
                          <a:pt x="1130414" y="4051300"/>
                        </a:cubicBezTo>
                        <a:cubicBezTo>
                          <a:pt x="1149464" y="4129617"/>
                          <a:pt x="1426747" y="4315883"/>
                          <a:pt x="1435214" y="4406900"/>
                        </a:cubicBezTo>
                        <a:cubicBezTo>
                          <a:pt x="1443681" y="4497917"/>
                          <a:pt x="1185447" y="4527550"/>
                          <a:pt x="1181214" y="4597400"/>
                        </a:cubicBezTo>
                        <a:cubicBezTo>
                          <a:pt x="1176981" y="4667250"/>
                          <a:pt x="1392881" y="4707467"/>
                          <a:pt x="1409814" y="4826000"/>
                        </a:cubicBezTo>
                        <a:cubicBezTo>
                          <a:pt x="1426747" y="4944533"/>
                          <a:pt x="1299747" y="5200650"/>
                          <a:pt x="1282814" y="5308600"/>
                        </a:cubicBezTo>
                        <a:cubicBezTo>
                          <a:pt x="1265881" y="5416550"/>
                          <a:pt x="1346314" y="5397500"/>
                          <a:pt x="1308214" y="5473700"/>
                        </a:cubicBezTo>
                        <a:cubicBezTo>
                          <a:pt x="1270114" y="5549900"/>
                          <a:pt x="1117714" y="5655733"/>
                          <a:pt x="1054214" y="5765800"/>
                        </a:cubicBezTo>
                        <a:cubicBezTo>
                          <a:pt x="990714" y="5875867"/>
                          <a:pt x="997064" y="6060017"/>
                          <a:pt x="927214" y="6134100"/>
                        </a:cubicBezTo>
                        <a:cubicBezTo>
                          <a:pt x="857364" y="6208183"/>
                          <a:pt x="696497" y="6174317"/>
                          <a:pt x="635114" y="6210300"/>
                        </a:cubicBezTo>
                        <a:cubicBezTo>
                          <a:pt x="573731" y="6246283"/>
                          <a:pt x="575847" y="6320367"/>
                          <a:pt x="558914" y="6350000"/>
                        </a:cubicBezTo>
                        <a:cubicBezTo>
                          <a:pt x="541981" y="6379633"/>
                          <a:pt x="533514" y="6388100"/>
                          <a:pt x="533514" y="6388100"/>
                        </a:cubicBezTo>
                        <a:lnTo>
                          <a:pt x="533514" y="6388100"/>
                        </a:lnTo>
                      </a:path>
                    </a:pathLst>
                  </a:custGeom>
                  <a:noFill/>
                  <a:ln w="38100" cmpd="sng">
                    <a:solidFill>
                      <a:srgbClr val="4C4C4C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Freeform 59"/>
                  <p:cNvSpPr/>
                  <p:nvPr/>
                </p:nvSpPr>
                <p:spPr>
                  <a:xfrm>
                    <a:off x="2074138" y="2277321"/>
                    <a:ext cx="1061792" cy="719695"/>
                  </a:xfrm>
                  <a:custGeom>
                    <a:avLst/>
                    <a:gdLst>
                      <a:gd name="connsiteX0" fmla="*/ 525130 w 1061792"/>
                      <a:gd name="connsiteY0" fmla="*/ 533609 h 719695"/>
                      <a:gd name="connsiteX1" fmla="*/ 779130 w 1061792"/>
                      <a:gd name="connsiteY1" fmla="*/ 474343 h 719695"/>
                      <a:gd name="connsiteX2" fmla="*/ 1033130 w 1061792"/>
                      <a:gd name="connsiteY2" fmla="*/ 389676 h 719695"/>
                      <a:gd name="connsiteX3" fmla="*/ 1033130 w 1061792"/>
                      <a:gd name="connsiteY3" fmla="*/ 432009 h 719695"/>
                      <a:gd name="connsiteX4" fmla="*/ 829930 w 1061792"/>
                      <a:gd name="connsiteY4" fmla="*/ 516676 h 719695"/>
                      <a:gd name="connsiteX5" fmla="*/ 525130 w 1061792"/>
                      <a:gd name="connsiteY5" fmla="*/ 609809 h 719695"/>
                      <a:gd name="connsiteX6" fmla="*/ 194930 w 1061792"/>
                      <a:gd name="connsiteY6" fmla="*/ 711409 h 719695"/>
                      <a:gd name="connsiteX7" fmla="*/ 127197 w 1061792"/>
                      <a:gd name="connsiteY7" fmla="*/ 694476 h 719695"/>
                      <a:gd name="connsiteX8" fmla="*/ 197 w 1061792"/>
                      <a:gd name="connsiteY8" fmla="*/ 542076 h 719695"/>
                      <a:gd name="connsiteX9" fmla="*/ 101797 w 1061792"/>
                      <a:gd name="connsiteY9" fmla="*/ 169543 h 719695"/>
                      <a:gd name="connsiteX10" fmla="*/ 245730 w 1061792"/>
                      <a:gd name="connsiteY10" fmla="*/ 25609 h 719695"/>
                      <a:gd name="connsiteX11" fmla="*/ 279597 w 1061792"/>
                      <a:gd name="connsiteY11" fmla="*/ 17143 h 719695"/>
                      <a:gd name="connsiteX12" fmla="*/ 144130 w 1061792"/>
                      <a:gd name="connsiteY12" fmla="*/ 203409 h 719695"/>
                      <a:gd name="connsiteX13" fmla="*/ 50997 w 1061792"/>
                      <a:gd name="connsiteY13" fmla="*/ 474343 h 719695"/>
                      <a:gd name="connsiteX14" fmla="*/ 144130 w 1061792"/>
                      <a:gd name="connsiteY14" fmla="*/ 660609 h 719695"/>
                      <a:gd name="connsiteX15" fmla="*/ 525130 w 1061792"/>
                      <a:gd name="connsiteY15" fmla="*/ 533609 h 7196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061792" h="719695">
                        <a:moveTo>
                          <a:pt x="525130" y="533609"/>
                        </a:moveTo>
                        <a:cubicBezTo>
                          <a:pt x="630963" y="502565"/>
                          <a:pt x="694463" y="498332"/>
                          <a:pt x="779130" y="474343"/>
                        </a:cubicBezTo>
                        <a:cubicBezTo>
                          <a:pt x="863797" y="450354"/>
                          <a:pt x="990797" y="396732"/>
                          <a:pt x="1033130" y="389676"/>
                        </a:cubicBezTo>
                        <a:cubicBezTo>
                          <a:pt x="1075463" y="382620"/>
                          <a:pt x="1066997" y="410842"/>
                          <a:pt x="1033130" y="432009"/>
                        </a:cubicBezTo>
                        <a:cubicBezTo>
                          <a:pt x="999263" y="453176"/>
                          <a:pt x="914597" y="487043"/>
                          <a:pt x="829930" y="516676"/>
                        </a:cubicBezTo>
                        <a:cubicBezTo>
                          <a:pt x="745263" y="546309"/>
                          <a:pt x="525130" y="609809"/>
                          <a:pt x="525130" y="609809"/>
                        </a:cubicBezTo>
                        <a:cubicBezTo>
                          <a:pt x="419297" y="642264"/>
                          <a:pt x="261252" y="697298"/>
                          <a:pt x="194930" y="711409"/>
                        </a:cubicBezTo>
                        <a:cubicBezTo>
                          <a:pt x="128608" y="725520"/>
                          <a:pt x="159652" y="722698"/>
                          <a:pt x="127197" y="694476"/>
                        </a:cubicBezTo>
                        <a:cubicBezTo>
                          <a:pt x="94742" y="666254"/>
                          <a:pt x="4430" y="629565"/>
                          <a:pt x="197" y="542076"/>
                        </a:cubicBezTo>
                        <a:cubicBezTo>
                          <a:pt x="-4036" y="454587"/>
                          <a:pt x="60875" y="255621"/>
                          <a:pt x="101797" y="169543"/>
                        </a:cubicBezTo>
                        <a:cubicBezTo>
                          <a:pt x="142719" y="83465"/>
                          <a:pt x="216097" y="51009"/>
                          <a:pt x="245730" y="25609"/>
                        </a:cubicBezTo>
                        <a:cubicBezTo>
                          <a:pt x="275363" y="209"/>
                          <a:pt x="296530" y="-12490"/>
                          <a:pt x="279597" y="17143"/>
                        </a:cubicBezTo>
                        <a:cubicBezTo>
                          <a:pt x="262664" y="46776"/>
                          <a:pt x="182230" y="127209"/>
                          <a:pt x="144130" y="203409"/>
                        </a:cubicBezTo>
                        <a:cubicBezTo>
                          <a:pt x="106030" y="279609"/>
                          <a:pt x="50997" y="398143"/>
                          <a:pt x="50997" y="474343"/>
                        </a:cubicBezTo>
                        <a:cubicBezTo>
                          <a:pt x="50997" y="550543"/>
                          <a:pt x="72163" y="652142"/>
                          <a:pt x="144130" y="660609"/>
                        </a:cubicBezTo>
                        <a:cubicBezTo>
                          <a:pt x="216097" y="669076"/>
                          <a:pt x="419297" y="564653"/>
                          <a:pt x="525130" y="53360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Freeform 3"/>
                  <p:cNvSpPr/>
                  <p:nvPr/>
                </p:nvSpPr>
                <p:spPr>
                  <a:xfrm>
                    <a:off x="2297976" y="1674272"/>
                    <a:ext cx="945276" cy="892711"/>
                  </a:xfrm>
                  <a:custGeom>
                    <a:avLst/>
                    <a:gdLst>
                      <a:gd name="connsiteX0" fmla="*/ 834693 w 945276"/>
                      <a:gd name="connsiteY0" fmla="*/ 603256 h 892711"/>
                      <a:gd name="connsiteX1" fmla="*/ 944759 w 945276"/>
                      <a:gd name="connsiteY1" fmla="*/ 645589 h 892711"/>
                      <a:gd name="connsiteX2" fmla="*/ 860093 w 945276"/>
                      <a:gd name="connsiteY2" fmla="*/ 662522 h 892711"/>
                      <a:gd name="connsiteX3" fmla="*/ 538359 w 945276"/>
                      <a:gd name="connsiteY3" fmla="*/ 645589 h 892711"/>
                      <a:gd name="connsiteX4" fmla="*/ 343626 w 945276"/>
                      <a:gd name="connsiteY4" fmla="*/ 755656 h 892711"/>
                      <a:gd name="connsiteX5" fmla="*/ 157359 w 945276"/>
                      <a:gd name="connsiteY5" fmla="*/ 874189 h 892711"/>
                      <a:gd name="connsiteX6" fmla="*/ 13426 w 945276"/>
                      <a:gd name="connsiteY6" fmla="*/ 848789 h 892711"/>
                      <a:gd name="connsiteX7" fmla="*/ 38826 w 945276"/>
                      <a:gd name="connsiteY7" fmla="*/ 467789 h 892711"/>
                      <a:gd name="connsiteX8" fmla="*/ 301293 w 945276"/>
                      <a:gd name="connsiteY8" fmla="*/ 27522 h 892711"/>
                      <a:gd name="connsiteX9" fmla="*/ 326693 w 945276"/>
                      <a:gd name="connsiteY9" fmla="*/ 78322 h 892711"/>
                      <a:gd name="connsiteX10" fmla="*/ 157359 w 945276"/>
                      <a:gd name="connsiteY10" fmla="*/ 340789 h 892711"/>
                      <a:gd name="connsiteX11" fmla="*/ 47293 w 945276"/>
                      <a:gd name="connsiteY11" fmla="*/ 586322 h 892711"/>
                      <a:gd name="connsiteX12" fmla="*/ 81159 w 945276"/>
                      <a:gd name="connsiteY12" fmla="*/ 772589 h 892711"/>
                      <a:gd name="connsiteX13" fmla="*/ 242026 w 945276"/>
                      <a:gd name="connsiteY13" fmla="*/ 730256 h 892711"/>
                      <a:gd name="connsiteX14" fmla="*/ 462159 w 945276"/>
                      <a:gd name="connsiteY14" fmla="*/ 594789 h 892711"/>
                      <a:gd name="connsiteX15" fmla="*/ 750026 w 945276"/>
                      <a:gd name="connsiteY15" fmla="*/ 586322 h 892711"/>
                      <a:gd name="connsiteX16" fmla="*/ 834693 w 945276"/>
                      <a:gd name="connsiteY16" fmla="*/ 603256 h 8927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945276" h="892711">
                        <a:moveTo>
                          <a:pt x="834693" y="603256"/>
                        </a:moveTo>
                        <a:cubicBezTo>
                          <a:pt x="867149" y="613134"/>
                          <a:pt x="940526" y="635711"/>
                          <a:pt x="944759" y="645589"/>
                        </a:cubicBezTo>
                        <a:cubicBezTo>
                          <a:pt x="948992" y="655467"/>
                          <a:pt x="927826" y="662522"/>
                          <a:pt x="860093" y="662522"/>
                        </a:cubicBezTo>
                        <a:cubicBezTo>
                          <a:pt x="792360" y="662522"/>
                          <a:pt x="624437" y="630067"/>
                          <a:pt x="538359" y="645589"/>
                        </a:cubicBezTo>
                        <a:cubicBezTo>
                          <a:pt x="452281" y="661111"/>
                          <a:pt x="407126" y="717556"/>
                          <a:pt x="343626" y="755656"/>
                        </a:cubicBezTo>
                        <a:cubicBezTo>
                          <a:pt x="280126" y="793756"/>
                          <a:pt x="212392" y="858667"/>
                          <a:pt x="157359" y="874189"/>
                        </a:cubicBezTo>
                        <a:cubicBezTo>
                          <a:pt x="102326" y="889711"/>
                          <a:pt x="33181" y="916522"/>
                          <a:pt x="13426" y="848789"/>
                        </a:cubicBezTo>
                        <a:cubicBezTo>
                          <a:pt x="-6330" y="781056"/>
                          <a:pt x="-9152" y="604667"/>
                          <a:pt x="38826" y="467789"/>
                        </a:cubicBezTo>
                        <a:cubicBezTo>
                          <a:pt x="86804" y="330911"/>
                          <a:pt x="253315" y="92433"/>
                          <a:pt x="301293" y="27522"/>
                        </a:cubicBezTo>
                        <a:cubicBezTo>
                          <a:pt x="349271" y="-37389"/>
                          <a:pt x="350682" y="26111"/>
                          <a:pt x="326693" y="78322"/>
                        </a:cubicBezTo>
                        <a:cubicBezTo>
                          <a:pt x="302704" y="130533"/>
                          <a:pt x="203926" y="256122"/>
                          <a:pt x="157359" y="340789"/>
                        </a:cubicBezTo>
                        <a:cubicBezTo>
                          <a:pt x="110792" y="425456"/>
                          <a:pt x="59993" y="514355"/>
                          <a:pt x="47293" y="586322"/>
                        </a:cubicBezTo>
                        <a:cubicBezTo>
                          <a:pt x="34593" y="658289"/>
                          <a:pt x="48704" y="748600"/>
                          <a:pt x="81159" y="772589"/>
                        </a:cubicBezTo>
                        <a:cubicBezTo>
                          <a:pt x="113614" y="796578"/>
                          <a:pt x="178526" y="759889"/>
                          <a:pt x="242026" y="730256"/>
                        </a:cubicBezTo>
                        <a:cubicBezTo>
                          <a:pt x="305526" y="700623"/>
                          <a:pt x="377492" y="618778"/>
                          <a:pt x="462159" y="594789"/>
                        </a:cubicBezTo>
                        <a:cubicBezTo>
                          <a:pt x="546826" y="570800"/>
                          <a:pt x="685115" y="584911"/>
                          <a:pt x="750026" y="586322"/>
                        </a:cubicBezTo>
                        <a:cubicBezTo>
                          <a:pt x="814937" y="587733"/>
                          <a:pt x="802237" y="593378"/>
                          <a:pt x="834693" y="60325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Freeform 61"/>
                  <p:cNvSpPr/>
                  <p:nvPr/>
                </p:nvSpPr>
                <p:spPr>
                  <a:xfrm>
                    <a:off x="2861732" y="1025360"/>
                    <a:ext cx="649391" cy="575722"/>
                  </a:xfrm>
                  <a:custGeom>
                    <a:avLst/>
                    <a:gdLst>
                      <a:gd name="connsiteX0" fmla="*/ 696326 w 709990"/>
                      <a:gd name="connsiteY0" fmla="*/ 553079 h 625928"/>
                      <a:gd name="connsiteX1" fmla="*/ 425392 w 709990"/>
                      <a:gd name="connsiteY1" fmla="*/ 565779 h 625928"/>
                      <a:gd name="connsiteX2" fmla="*/ 158692 w 709990"/>
                      <a:gd name="connsiteY2" fmla="*/ 540379 h 625928"/>
                      <a:gd name="connsiteX3" fmla="*/ 69792 w 709990"/>
                      <a:gd name="connsiteY3" fmla="*/ 324479 h 625928"/>
                      <a:gd name="connsiteX4" fmla="*/ 268759 w 709990"/>
                      <a:gd name="connsiteY4" fmla="*/ 45079 h 625928"/>
                      <a:gd name="connsiteX5" fmla="*/ 205259 w 709990"/>
                      <a:gd name="connsiteY5" fmla="*/ 28146 h 625928"/>
                      <a:gd name="connsiteX6" fmla="*/ 14759 w 709990"/>
                      <a:gd name="connsiteY6" fmla="*/ 320246 h 625928"/>
                      <a:gd name="connsiteX7" fmla="*/ 57092 w 709990"/>
                      <a:gd name="connsiteY7" fmla="*/ 553079 h 625928"/>
                      <a:gd name="connsiteX8" fmla="*/ 408459 w 709990"/>
                      <a:gd name="connsiteY8" fmla="*/ 625046 h 625928"/>
                      <a:gd name="connsiteX9" fmla="*/ 641292 w 709990"/>
                      <a:gd name="connsiteY9" fmla="*/ 591179 h 625928"/>
                      <a:gd name="connsiteX10" fmla="*/ 696326 w 709990"/>
                      <a:gd name="connsiteY10" fmla="*/ 553079 h 625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09990" h="625928">
                        <a:moveTo>
                          <a:pt x="696326" y="553079"/>
                        </a:moveTo>
                        <a:cubicBezTo>
                          <a:pt x="660343" y="548846"/>
                          <a:pt x="514998" y="567896"/>
                          <a:pt x="425392" y="565779"/>
                        </a:cubicBezTo>
                        <a:cubicBezTo>
                          <a:pt x="335786" y="563662"/>
                          <a:pt x="217959" y="580596"/>
                          <a:pt x="158692" y="540379"/>
                        </a:cubicBezTo>
                        <a:cubicBezTo>
                          <a:pt x="99425" y="500162"/>
                          <a:pt x="51447" y="407029"/>
                          <a:pt x="69792" y="324479"/>
                        </a:cubicBezTo>
                        <a:cubicBezTo>
                          <a:pt x="88136" y="241929"/>
                          <a:pt x="246181" y="94468"/>
                          <a:pt x="268759" y="45079"/>
                        </a:cubicBezTo>
                        <a:cubicBezTo>
                          <a:pt x="291337" y="-4310"/>
                          <a:pt x="247592" y="-17715"/>
                          <a:pt x="205259" y="28146"/>
                        </a:cubicBezTo>
                        <a:cubicBezTo>
                          <a:pt x="162926" y="74007"/>
                          <a:pt x="39453" y="232757"/>
                          <a:pt x="14759" y="320246"/>
                        </a:cubicBezTo>
                        <a:cubicBezTo>
                          <a:pt x="-9935" y="407735"/>
                          <a:pt x="-8525" y="502279"/>
                          <a:pt x="57092" y="553079"/>
                        </a:cubicBezTo>
                        <a:cubicBezTo>
                          <a:pt x="122709" y="603879"/>
                          <a:pt x="311092" y="618696"/>
                          <a:pt x="408459" y="625046"/>
                        </a:cubicBezTo>
                        <a:cubicBezTo>
                          <a:pt x="505826" y="631396"/>
                          <a:pt x="591198" y="601762"/>
                          <a:pt x="641292" y="591179"/>
                        </a:cubicBezTo>
                        <a:cubicBezTo>
                          <a:pt x="691386" y="580596"/>
                          <a:pt x="732309" y="557312"/>
                          <a:pt x="696326" y="55307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Freeform 62"/>
                  <p:cNvSpPr/>
                  <p:nvPr/>
                </p:nvSpPr>
                <p:spPr>
                  <a:xfrm>
                    <a:off x="3042135" y="530556"/>
                    <a:ext cx="638238" cy="680408"/>
                  </a:xfrm>
                  <a:custGeom>
                    <a:avLst/>
                    <a:gdLst>
                      <a:gd name="connsiteX0" fmla="*/ 535033 w 536172"/>
                      <a:gd name="connsiteY0" fmla="*/ 601609 h 623006"/>
                      <a:gd name="connsiteX1" fmla="*/ 293733 w 536172"/>
                      <a:gd name="connsiteY1" fmla="*/ 538109 h 623006"/>
                      <a:gd name="connsiteX2" fmla="*/ 94766 w 536172"/>
                      <a:gd name="connsiteY2" fmla="*/ 487309 h 623006"/>
                      <a:gd name="connsiteX3" fmla="*/ 302199 w 536172"/>
                      <a:gd name="connsiteY3" fmla="*/ 85142 h 623006"/>
                      <a:gd name="connsiteX4" fmla="*/ 264099 w 536172"/>
                      <a:gd name="connsiteY4" fmla="*/ 25875 h 623006"/>
                      <a:gd name="connsiteX5" fmla="*/ 1633 w 536172"/>
                      <a:gd name="connsiteY5" fmla="*/ 411109 h 623006"/>
                      <a:gd name="connsiteX6" fmla="*/ 170966 w 536172"/>
                      <a:gd name="connsiteY6" fmla="*/ 605842 h 623006"/>
                      <a:gd name="connsiteX7" fmla="*/ 535033 w 536172"/>
                      <a:gd name="connsiteY7" fmla="*/ 601609 h 6230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36172" h="623006">
                        <a:moveTo>
                          <a:pt x="535033" y="601609"/>
                        </a:moveTo>
                        <a:cubicBezTo>
                          <a:pt x="555494" y="590320"/>
                          <a:pt x="293733" y="538109"/>
                          <a:pt x="293733" y="538109"/>
                        </a:cubicBezTo>
                        <a:cubicBezTo>
                          <a:pt x="220355" y="519059"/>
                          <a:pt x="93355" y="562803"/>
                          <a:pt x="94766" y="487309"/>
                        </a:cubicBezTo>
                        <a:cubicBezTo>
                          <a:pt x="96177" y="411815"/>
                          <a:pt x="273977" y="162048"/>
                          <a:pt x="302199" y="85142"/>
                        </a:cubicBezTo>
                        <a:cubicBezTo>
                          <a:pt x="330421" y="8236"/>
                          <a:pt x="314193" y="-28453"/>
                          <a:pt x="264099" y="25875"/>
                        </a:cubicBezTo>
                        <a:cubicBezTo>
                          <a:pt x="214005" y="80203"/>
                          <a:pt x="17155" y="314448"/>
                          <a:pt x="1633" y="411109"/>
                        </a:cubicBezTo>
                        <a:cubicBezTo>
                          <a:pt x="-13889" y="507770"/>
                          <a:pt x="84183" y="570564"/>
                          <a:pt x="170966" y="605842"/>
                        </a:cubicBezTo>
                        <a:cubicBezTo>
                          <a:pt x="257749" y="641120"/>
                          <a:pt x="514572" y="612898"/>
                          <a:pt x="535033" y="60160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Freeform 63"/>
                  <p:cNvSpPr/>
                  <p:nvPr/>
                </p:nvSpPr>
                <p:spPr>
                  <a:xfrm>
                    <a:off x="4758014" y="2048473"/>
                    <a:ext cx="938795" cy="1005497"/>
                  </a:xfrm>
                  <a:custGeom>
                    <a:avLst/>
                    <a:gdLst>
                      <a:gd name="connsiteX0" fmla="*/ 67986 w 938795"/>
                      <a:gd name="connsiteY0" fmla="*/ 999527 h 1005497"/>
                      <a:gd name="connsiteX1" fmla="*/ 470153 w 938795"/>
                      <a:gd name="connsiteY1" fmla="*/ 770927 h 1005497"/>
                      <a:gd name="connsiteX2" fmla="*/ 808819 w 938795"/>
                      <a:gd name="connsiteY2" fmla="*/ 478827 h 1005497"/>
                      <a:gd name="connsiteX3" fmla="*/ 927353 w 938795"/>
                      <a:gd name="connsiteY3" fmla="*/ 203660 h 1005497"/>
                      <a:gd name="connsiteX4" fmla="*/ 923119 w 938795"/>
                      <a:gd name="connsiteY4" fmla="*/ 80894 h 1005497"/>
                      <a:gd name="connsiteX5" fmla="*/ 829986 w 938795"/>
                      <a:gd name="connsiteY5" fmla="*/ 460 h 1005497"/>
                      <a:gd name="connsiteX6" fmla="*/ 554819 w 938795"/>
                      <a:gd name="connsiteY6" fmla="*/ 51260 h 1005497"/>
                      <a:gd name="connsiteX7" fmla="*/ 575986 w 938795"/>
                      <a:gd name="connsiteY7" fmla="*/ 118994 h 1005497"/>
                      <a:gd name="connsiteX8" fmla="*/ 804586 w 938795"/>
                      <a:gd name="connsiteY8" fmla="*/ 76660 h 1005497"/>
                      <a:gd name="connsiteX9" fmla="*/ 787653 w 938795"/>
                      <a:gd name="connsiteY9" fmla="*/ 343360 h 1005497"/>
                      <a:gd name="connsiteX10" fmla="*/ 317753 w 938795"/>
                      <a:gd name="connsiteY10" fmla="*/ 753994 h 1005497"/>
                      <a:gd name="connsiteX11" fmla="*/ 21419 w 938795"/>
                      <a:gd name="connsiteY11" fmla="*/ 923327 h 1005497"/>
                      <a:gd name="connsiteX12" fmla="*/ 67986 w 938795"/>
                      <a:gd name="connsiteY12" fmla="*/ 999527 h 10054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38795" h="1005497">
                        <a:moveTo>
                          <a:pt x="67986" y="999527"/>
                        </a:moveTo>
                        <a:cubicBezTo>
                          <a:pt x="142775" y="974127"/>
                          <a:pt x="346681" y="857710"/>
                          <a:pt x="470153" y="770927"/>
                        </a:cubicBezTo>
                        <a:cubicBezTo>
                          <a:pt x="593625" y="684144"/>
                          <a:pt x="732619" y="573371"/>
                          <a:pt x="808819" y="478827"/>
                        </a:cubicBezTo>
                        <a:cubicBezTo>
                          <a:pt x="885019" y="384282"/>
                          <a:pt x="908303" y="269982"/>
                          <a:pt x="927353" y="203660"/>
                        </a:cubicBezTo>
                        <a:cubicBezTo>
                          <a:pt x="946403" y="137338"/>
                          <a:pt x="939347" y="114761"/>
                          <a:pt x="923119" y="80894"/>
                        </a:cubicBezTo>
                        <a:cubicBezTo>
                          <a:pt x="906891" y="47027"/>
                          <a:pt x="891369" y="5399"/>
                          <a:pt x="829986" y="460"/>
                        </a:cubicBezTo>
                        <a:cubicBezTo>
                          <a:pt x="768603" y="-4479"/>
                          <a:pt x="597152" y="31504"/>
                          <a:pt x="554819" y="51260"/>
                        </a:cubicBezTo>
                        <a:cubicBezTo>
                          <a:pt x="512486" y="71016"/>
                          <a:pt x="534358" y="114761"/>
                          <a:pt x="575986" y="118994"/>
                        </a:cubicBezTo>
                        <a:cubicBezTo>
                          <a:pt x="617614" y="123227"/>
                          <a:pt x="769308" y="39266"/>
                          <a:pt x="804586" y="76660"/>
                        </a:cubicBezTo>
                        <a:cubicBezTo>
                          <a:pt x="839864" y="114054"/>
                          <a:pt x="868792" y="230471"/>
                          <a:pt x="787653" y="343360"/>
                        </a:cubicBezTo>
                        <a:cubicBezTo>
                          <a:pt x="706514" y="456249"/>
                          <a:pt x="445459" y="657333"/>
                          <a:pt x="317753" y="753994"/>
                        </a:cubicBezTo>
                        <a:cubicBezTo>
                          <a:pt x="190047" y="850655"/>
                          <a:pt x="58813" y="883110"/>
                          <a:pt x="21419" y="923327"/>
                        </a:cubicBezTo>
                        <a:cubicBezTo>
                          <a:pt x="-15975" y="963544"/>
                          <a:pt x="-6803" y="1024927"/>
                          <a:pt x="67986" y="9995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Freeform 64"/>
                  <p:cNvSpPr/>
                  <p:nvPr/>
                </p:nvSpPr>
                <p:spPr>
                  <a:xfrm>
                    <a:off x="4634773" y="1799593"/>
                    <a:ext cx="927826" cy="768678"/>
                  </a:xfrm>
                  <a:custGeom>
                    <a:avLst/>
                    <a:gdLst>
                      <a:gd name="connsiteX0" fmla="*/ 38827 w 927826"/>
                      <a:gd name="connsiteY0" fmla="*/ 765807 h 768678"/>
                      <a:gd name="connsiteX1" fmla="*/ 424060 w 927826"/>
                      <a:gd name="connsiteY1" fmla="*/ 579540 h 768678"/>
                      <a:gd name="connsiteX2" fmla="*/ 741560 w 927826"/>
                      <a:gd name="connsiteY2" fmla="*/ 346707 h 768678"/>
                      <a:gd name="connsiteX3" fmla="*/ 906660 w 927826"/>
                      <a:gd name="connsiteY3" fmla="*/ 143507 h 768678"/>
                      <a:gd name="connsiteX4" fmla="*/ 902427 w 927826"/>
                      <a:gd name="connsiteY4" fmla="*/ 50374 h 768678"/>
                      <a:gd name="connsiteX5" fmla="*/ 694994 w 927826"/>
                      <a:gd name="connsiteY5" fmla="*/ 3807 h 768678"/>
                      <a:gd name="connsiteX6" fmla="*/ 479094 w 927826"/>
                      <a:gd name="connsiteY6" fmla="*/ 8040 h 768678"/>
                      <a:gd name="connsiteX7" fmla="*/ 440994 w 927826"/>
                      <a:gd name="connsiteY7" fmla="*/ 50374 h 768678"/>
                      <a:gd name="connsiteX8" fmla="*/ 703460 w 927826"/>
                      <a:gd name="connsiteY8" fmla="*/ 80007 h 768678"/>
                      <a:gd name="connsiteX9" fmla="*/ 817760 w 927826"/>
                      <a:gd name="connsiteY9" fmla="*/ 113874 h 768678"/>
                      <a:gd name="connsiteX10" fmla="*/ 589160 w 927826"/>
                      <a:gd name="connsiteY10" fmla="*/ 350940 h 768678"/>
                      <a:gd name="connsiteX11" fmla="*/ 140427 w 927826"/>
                      <a:gd name="connsiteY11" fmla="*/ 643040 h 768678"/>
                      <a:gd name="connsiteX12" fmla="*/ 21894 w 927826"/>
                      <a:gd name="connsiteY12" fmla="*/ 689607 h 768678"/>
                      <a:gd name="connsiteX13" fmla="*/ 38827 w 927826"/>
                      <a:gd name="connsiteY13" fmla="*/ 765807 h 7686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927826" h="768678">
                        <a:moveTo>
                          <a:pt x="38827" y="765807"/>
                        </a:moveTo>
                        <a:cubicBezTo>
                          <a:pt x="105855" y="747462"/>
                          <a:pt x="306938" y="649390"/>
                          <a:pt x="424060" y="579540"/>
                        </a:cubicBezTo>
                        <a:cubicBezTo>
                          <a:pt x="541182" y="509690"/>
                          <a:pt x="661127" y="419379"/>
                          <a:pt x="741560" y="346707"/>
                        </a:cubicBezTo>
                        <a:cubicBezTo>
                          <a:pt x="821993" y="274035"/>
                          <a:pt x="879849" y="192896"/>
                          <a:pt x="906660" y="143507"/>
                        </a:cubicBezTo>
                        <a:cubicBezTo>
                          <a:pt x="933471" y="94118"/>
                          <a:pt x="937705" y="73657"/>
                          <a:pt x="902427" y="50374"/>
                        </a:cubicBezTo>
                        <a:cubicBezTo>
                          <a:pt x="867149" y="27091"/>
                          <a:pt x="765550" y="10863"/>
                          <a:pt x="694994" y="3807"/>
                        </a:cubicBezTo>
                        <a:cubicBezTo>
                          <a:pt x="624439" y="-3249"/>
                          <a:pt x="521427" y="279"/>
                          <a:pt x="479094" y="8040"/>
                        </a:cubicBezTo>
                        <a:cubicBezTo>
                          <a:pt x="436761" y="15801"/>
                          <a:pt x="403600" y="38379"/>
                          <a:pt x="440994" y="50374"/>
                        </a:cubicBezTo>
                        <a:cubicBezTo>
                          <a:pt x="478388" y="62368"/>
                          <a:pt x="640666" y="69424"/>
                          <a:pt x="703460" y="80007"/>
                        </a:cubicBezTo>
                        <a:cubicBezTo>
                          <a:pt x="766254" y="90590"/>
                          <a:pt x="836810" y="68718"/>
                          <a:pt x="817760" y="113874"/>
                        </a:cubicBezTo>
                        <a:cubicBezTo>
                          <a:pt x="798710" y="159029"/>
                          <a:pt x="702049" y="262746"/>
                          <a:pt x="589160" y="350940"/>
                        </a:cubicBezTo>
                        <a:cubicBezTo>
                          <a:pt x="476271" y="439134"/>
                          <a:pt x="234971" y="586596"/>
                          <a:pt x="140427" y="643040"/>
                        </a:cubicBezTo>
                        <a:cubicBezTo>
                          <a:pt x="45883" y="699484"/>
                          <a:pt x="34594" y="669851"/>
                          <a:pt x="21894" y="689607"/>
                        </a:cubicBezTo>
                        <a:cubicBezTo>
                          <a:pt x="9194" y="709363"/>
                          <a:pt x="-28201" y="784152"/>
                          <a:pt x="38827" y="76580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Freeform 5"/>
                  <p:cNvSpPr/>
                  <p:nvPr/>
                </p:nvSpPr>
                <p:spPr>
                  <a:xfrm>
                    <a:off x="3598448" y="778958"/>
                    <a:ext cx="327167" cy="451192"/>
                  </a:xfrm>
                  <a:custGeom>
                    <a:avLst/>
                    <a:gdLst>
                      <a:gd name="connsiteX0" fmla="*/ 160753 w 327167"/>
                      <a:gd name="connsiteY0" fmla="*/ 9318 h 451192"/>
                      <a:gd name="connsiteX1" fmla="*/ 327167 w 327167"/>
                      <a:gd name="connsiteY1" fmla="*/ 114421 h 451192"/>
                      <a:gd name="connsiteX2" fmla="*/ 160753 w 327167"/>
                      <a:gd name="connsiteY2" fmla="*/ 429732 h 451192"/>
                      <a:gd name="connsiteX3" fmla="*/ 73167 w 327167"/>
                      <a:gd name="connsiteY3" fmla="*/ 412214 h 451192"/>
                      <a:gd name="connsiteX4" fmla="*/ 3098 w 327167"/>
                      <a:gd name="connsiteY4" fmla="*/ 324628 h 451192"/>
                      <a:gd name="connsiteX5" fmla="*/ 160753 w 327167"/>
                      <a:gd name="connsiteY5" fmla="*/ 9318 h 4511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7167" h="451192">
                        <a:moveTo>
                          <a:pt x="160753" y="9318"/>
                        </a:moveTo>
                        <a:cubicBezTo>
                          <a:pt x="214764" y="-25716"/>
                          <a:pt x="327167" y="44352"/>
                          <a:pt x="327167" y="114421"/>
                        </a:cubicBezTo>
                        <a:cubicBezTo>
                          <a:pt x="327167" y="184490"/>
                          <a:pt x="203086" y="380100"/>
                          <a:pt x="160753" y="429732"/>
                        </a:cubicBezTo>
                        <a:cubicBezTo>
                          <a:pt x="118420" y="479364"/>
                          <a:pt x="99443" y="429731"/>
                          <a:pt x="73167" y="412214"/>
                        </a:cubicBezTo>
                        <a:cubicBezTo>
                          <a:pt x="46891" y="394697"/>
                          <a:pt x="-14419" y="391777"/>
                          <a:pt x="3098" y="324628"/>
                        </a:cubicBezTo>
                        <a:cubicBezTo>
                          <a:pt x="20615" y="257479"/>
                          <a:pt x="106742" y="44352"/>
                          <a:pt x="160753" y="931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Freeform 6"/>
                  <p:cNvSpPr/>
                  <p:nvPr/>
                </p:nvSpPr>
                <p:spPr>
                  <a:xfrm>
                    <a:off x="3469429" y="1179579"/>
                    <a:ext cx="210944" cy="388916"/>
                  </a:xfrm>
                  <a:custGeom>
                    <a:avLst/>
                    <a:gdLst>
                      <a:gd name="connsiteX0" fmla="*/ 738 w 210944"/>
                      <a:gd name="connsiteY0" fmla="*/ 300628 h 388916"/>
                      <a:gd name="connsiteX1" fmla="*/ 140875 w 210944"/>
                      <a:gd name="connsiteY1" fmla="*/ 11593 h 388916"/>
                      <a:gd name="connsiteX2" fmla="*/ 210944 w 210944"/>
                      <a:gd name="connsiteY2" fmla="*/ 81662 h 388916"/>
                      <a:gd name="connsiteX3" fmla="*/ 140875 w 210944"/>
                      <a:gd name="connsiteY3" fmla="*/ 309387 h 388916"/>
                      <a:gd name="connsiteX4" fmla="*/ 88324 w 210944"/>
                      <a:gd name="connsiteY4" fmla="*/ 388214 h 388916"/>
                      <a:gd name="connsiteX5" fmla="*/ 738 w 210944"/>
                      <a:gd name="connsiteY5" fmla="*/ 300628 h 3889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10944" h="388916">
                        <a:moveTo>
                          <a:pt x="738" y="300628"/>
                        </a:moveTo>
                        <a:cubicBezTo>
                          <a:pt x="9496" y="237858"/>
                          <a:pt x="105841" y="48087"/>
                          <a:pt x="140875" y="11593"/>
                        </a:cubicBezTo>
                        <a:cubicBezTo>
                          <a:pt x="175909" y="-24901"/>
                          <a:pt x="210944" y="32030"/>
                          <a:pt x="210944" y="81662"/>
                        </a:cubicBezTo>
                        <a:cubicBezTo>
                          <a:pt x="210944" y="131294"/>
                          <a:pt x="161312" y="258295"/>
                          <a:pt x="140875" y="309387"/>
                        </a:cubicBezTo>
                        <a:cubicBezTo>
                          <a:pt x="120438" y="360479"/>
                          <a:pt x="113140" y="382375"/>
                          <a:pt x="88324" y="388214"/>
                        </a:cubicBezTo>
                        <a:cubicBezTo>
                          <a:pt x="63508" y="394053"/>
                          <a:pt x="-8020" y="363398"/>
                          <a:pt x="738" y="30062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Freeform 7"/>
                  <p:cNvSpPr/>
                  <p:nvPr/>
                </p:nvSpPr>
                <p:spPr>
                  <a:xfrm>
                    <a:off x="3365451" y="1546325"/>
                    <a:ext cx="196475" cy="370092"/>
                  </a:xfrm>
                  <a:custGeom>
                    <a:avLst/>
                    <a:gdLst>
                      <a:gd name="connsiteX0" fmla="*/ 50 w 196475"/>
                      <a:gd name="connsiteY0" fmla="*/ 326925 h 370092"/>
                      <a:gd name="connsiteX1" fmla="*/ 95300 w 196475"/>
                      <a:gd name="connsiteY1" fmla="*/ 345975 h 370092"/>
                      <a:gd name="connsiteX2" fmla="*/ 190550 w 196475"/>
                      <a:gd name="connsiteY2" fmla="*/ 123725 h 370092"/>
                      <a:gd name="connsiteX3" fmla="*/ 177850 w 196475"/>
                      <a:gd name="connsiteY3" fmla="*/ 53875 h 370092"/>
                      <a:gd name="connsiteX4" fmla="*/ 108000 w 196475"/>
                      <a:gd name="connsiteY4" fmla="*/ 15775 h 370092"/>
                      <a:gd name="connsiteX5" fmla="*/ 50 w 196475"/>
                      <a:gd name="connsiteY5" fmla="*/ 326925 h 3700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96475" h="370092">
                        <a:moveTo>
                          <a:pt x="50" y="326925"/>
                        </a:moveTo>
                        <a:cubicBezTo>
                          <a:pt x="-2067" y="381958"/>
                          <a:pt x="63550" y="379842"/>
                          <a:pt x="95300" y="345975"/>
                        </a:cubicBezTo>
                        <a:cubicBezTo>
                          <a:pt x="127050" y="312108"/>
                          <a:pt x="176792" y="172408"/>
                          <a:pt x="190550" y="123725"/>
                        </a:cubicBezTo>
                        <a:cubicBezTo>
                          <a:pt x="204308" y="75042"/>
                          <a:pt x="191608" y="71867"/>
                          <a:pt x="177850" y="53875"/>
                        </a:cubicBezTo>
                        <a:cubicBezTo>
                          <a:pt x="164092" y="35883"/>
                          <a:pt x="135517" y="-29733"/>
                          <a:pt x="108000" y="15775"/>
                        </a:cubicBezTo>
                        <a:cubicBezTo>
                          <a:pt x="80483" y="61283"/>
                          <a:pt x="2167" y="271892"/>
                          <a:pt x="50" y="326925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Freeform 8"/>
                  <p:cNvSpPr/>
                  <p:nvPr/>
                </p:nvSpPr>
                <p:spPr>
                  <a:xfrm>
                    <a:off x="3263753" y="1930796"/>
                    <a:ext cx="166575" cy="383893"/>
                  </a:xfrm>
                  <a:custGeom>
                    <a:avLst/>
                    <a:gdLst>
                      <a:gd name="connsiteX0" fmla="*/ 89048 w 166575"/>
                      <a:gd name="connsiteY0" fmla="*/ 5954 h 383893"/>
                      <a:gd name="connsiteX1" fmla="*/ 165248 w 166575"/>
                      <a:gd name="connsiteY1" fmla="*/ 44054 h 383893"/>
                      <a:gd name="connsiteX2" fmla="*/ 133498 w 166575"/>
                      <a:gd name="connsiteY2" fmla="*/ 228204 h 383893"/>
                      <a:gd name="connsiteX3" fmla="*/ 82698 w 166575"/>
                      <a:gd name="connsiteY3" fmla="*/ 367904 h 383893"/>
                      <a:gd name="connsiteX4" fmla="*/ 148 w 166575"/>
                      <a:gd name="connsiteY4" fmla="*/ 355204 h 383893"/>
                      <a:gd name="connsiteX5" fmla="*/ 63648 w 166575"/>
                      <a:gd name="connsiteY5" fmla="*/ 139304 h 383893"/>
                      <a:gd name="connsiteX6" fmla="*/ 89048 w 166575"/>
                      <a:gd name="connsiteY6" fmla="*/ 5954 h 3838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66575" h="383893">
                        <a:moveTo>
                          <a:pt x="89048" y="5954"/>
                        </a:moveTo>
                        <a:cubicBezTo>
                          <a:pt x="105981" y="-9921"/>
                          <a:pt x="157840" y="7012"/>
                          <a:pt x="165248" y="44054"/>
                        </a:cubicBezTo>
                        <a:cubicBezTo>
                          <a:pt x="172656" y="81096"/>
                          <a:pt x="147256" y="174229"/>
                          <a:pt x="133498" y="228204"/>
                        </a:cubicBezTo>
                        <a:cubicBezTo>
                          <a:pt x="119740" y="282179"/>
                          <a:pt x="104923" y="346737"/>
                          <a:pt x="82698" y="367904"/>
                        </a:cubicBezTo>
                        <a:cubicBezTo>
                          <a:pt x="60473" y="389071"/>
                          <a:pt x="3323" y="393304"/>
                          <a:pt x="148" y="355204"/>
                        </a:cubicBezTo>
                        <a:cubicBezTo>
                          <a:pt x="-3027" y="317104"/>
                          <a:pt x="45656" y="194337"/>
                          <a:pt x="63648" y="139304"/>
                        </a:cubicBezTo>
                        <a:cubicBezTo>
                          <a:pt x="81640" y="84271"/>
                          <a:pt x="72115" y="21829"/>
                          <a:pt x="89048" y="5954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Freeform 9"/>
                  <p:cNvSpPr/>
                  <p:nvPr/>
                </p:nvSpPr>
                <p:spPr>
                  <a:xfrm>
                    <a:off x="3221149" y="2324459"/>
                    <a:ext cx="119878" cy="196132"/>
                  </a:xfrm>
                  <a:custGeom>
                    <a:avLst/>
                    <a:gdLst>
                      <a:gd name="connsiteX0" fmla="*/ 23702 w 119878"/>
                      <a:gd name="connsiteY0" fmla="*/ 5991 h 196132"/>
                      <a:gd name="connsiteX1" fmla="*/ 4652 w 119878"/>
                      <a:gd name="connsiteY1" fmla="*/ 152041 h 196132"/>
                      <a:gd name="connsiteX2" fmla="*/ 93552 w 119878"/>
                      <a:gd name="connsiteY2" fmla="*/ 190141 h 196132"/>
                      <a:gd name="connsiteX3" fmla="*/ 118952 w 119878"/>
                      <a:gd name="connsiteY3" fmla="*/ 44091 h 196132"/>
                      <a:gd name="connsiteX4" fmla="*/ 23702 w 119878"/>
                      <a:gd name="connsiteY4" fmla="*/ 5991 h 1961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9878" h="196132">
                        <a:moveTo>
                          <a:pt x="23702" y="5991"/>
                        </a:moveTo>
                        <a:cubicBezTo>
                          <a:pt x="4652" y="23983"/>
                          <a:pt x="-6990" y="121349"/>
                          <a:pt x="4652" y="152041"/>
                        </a:cubicBezTo>
                        <a:cubicBezTo>
                          <a:pt x="16294" y="182733"/>
                          <a:pt x="74502" y="208133"/>
                          <a:pt x="93552" y="190141"/>
                        </a:cubicBezTo>
                        <a:cubicBezTo>
                          <a:pt x="112602" y="172149"/>
                          <a:pt x="123185" y="74783"/>
                          <a:pt x="118952" y="44091"/>
                        </a:cubicBezTo>
                        <a:cubicBezTo>
                          <a:pt x="114719" y="13399"/>
                          <a:pt x="42752" y="-12001"/>
                          <a:pt x="23702" y="5991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Freeform 70"/>
                  <p:cNvSpPr/>
                  <p:nvPr/>
                </p:nvSpPr>
                <p:spPr>
                  <a:xfrm>
                    <a:off x="3929695" y="809086"/>
                    <a:ext cx="785402" cy="137309"/>
                  </a:xfrm>
                  <a:custGeom>
                    <a:avLst/>
                    <a:gdLst>
                      <a:gd name="connsiteX0" fmla="*/ 45406 w 785402"/>
                      <a:gd name="connsiteY0" fmla="*/ 3714 h 137309"/>
                      <a:gd name="connsiteX1" fmla="*/ 956 w 785402"/>
                      <a:gd name="connsiteY1" fmla="*/ 48164 h 137309"/>
                      <a:gd name="connsiteX2" fmla="*/ 83506 w 785402"/>
                      <a:gd name="connsiteY2" fmla="*/ 92614 h 137309"/>
                      <a:gd name="connsiteX3" fmla="*/ 445456 w 785402"/>
                      <a:gd name="connsiteY3" fmla="*/ 137064 h 137309"/>
                      <a:gd name="connsiteX4" fmla="*/ 743906 w 785402"/>
                      <a:gd name="connsiteY4" fmla="*/ 105314 h 137309"/>
                      <a:gd name="connsiteX5" fmla="*/ 756606 w 785402"/>
                      <a:gd name="connsiteY5" fmla="*/ 3714 h 137309"/>
                      <a:gd name="connsiteX6" fmla="*/ 496256 w 785402"/>
                      <a:gd name="connsiteY6" fmla="*/ 22764 h 137309"/>
                      <a:gd name="connsiteX7" fmla="*/ 147006 w 785402"/>
                      <a:gd name="connsiteY7" fmla="*/ 29114 h 137309"/>
                      <a:gd name="connsiteX8" fmla="*/ 45406 w 785402"/>
                      <a:gd name="connsiteY8" fmla="*/ 3714 h 1373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85402" h="137309">
                        <a:moveTo>
                          <a:pt x="45406" y="3714"/>
                        </a:moveTo>
                        <a:cubicBezTo>
                          <a:pt x="21064" y="6889"/>
                          <a:pt x="-5394" y="33347"/>
                          <a:pt x="956" y="48164"/>
                        </a:cubicBezTo>
                        <a:cubicBezTo>
                          <a:pt x="7306" y="62981"/>
                          <a:pt x="9423" y="77797"/>
                          <a:pt x="83506" y="92614"/>
                        </a:cubicBezTo>
                        <a:cubicBezTo>
                          <a:pt x="157589" y="107431"/>
                          <a:pt x="335389" y="134947"/>
                          <a:pt x="445456" y="137064"/>
                        </a:cubicBezTo>
                        <a:cubicBezTo>
                          <a:pt x="555523" y="139181"/>
                          <a:pt x="692048" y="127539"/>
                          <a:pt x="743906" y="105314"/>
                        </a:cubicBezTo>
                        <a:cubicBezTo>
                          <a:pt x="795764" y="83089"/>
                          <a:pt x="797881" y="17472"/>
                          <a:pt x="756606" y="3714"/>
                        </a:cubicBezTo>
                        <a:cubicBezTo>
                          <a:pt x="715331" y="-10044"/>
                          <a:pt x="597856" y="18531"/>
                          <a:pt x="496256" y="22764"/>
                        </a:cubicBezTo>
                        <a:cubicBezTo>
                          <a:pt x="394656" y="26997"/>
                          <a:pt x="220031" y="33347"/>
                          <a:pt x="147006" y="29114"/>
                        </a:cubicBezTo>
                        <a:cubicBezTo>
                          <a:pt x="73981" y="24881"/>
                          <a:pt x="69748" y="539"/>
                          <a:pt x="45406" y="3714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Freeform 71"/>
                  <p:cNvSpPr/>
                  <p:nvPr/>
                </p:nvSpPr>
                <p:spPr>
                  <a:xfrm>
                    <a:off x="3656790" y="1279608"/>
                    <a:ext cx="1051357" cy="359619"/>
                  </a:xfrm>
                  <a:custGeom>
                    <a:avLst/>
                    <a:gdLst>
                      <a:gd name="connsiteX0" fmla="*/ 38911 w 1051357"/>
                      <a:gd name="connsiteY0" fmla="*/ 9442 h 359619"/>
                      <a:gd name="connsiteX1" fmla="*/ 32561 w 1051357"/>
                      <a:gd name="connsiteY1" fmla="*/ 66592 h 359619"/>
                      <a:gd name="connsiteX2" fmla="*/ 299261 w 1051357"/>
                      <a:gd name="connsiteY2" fmla="*/ 276142 h 359619"/>
                      <a:gd name="connsiteX3" fmla="*/ 667561 w 1051357"/>
                      <a:gd name="connsiteY3" fmla="*/ 358692 h 359619"/>
                      <a:gd name="connsiteX4" fmla="*/ 1016811 w 1051357"/>
                      <a:gd name="connsiteY4" fmla="*/ 314242 h 359619"/>
                      <a:gd name="connsiteX5" fmla="*/ 1004111 w 1051357"/>
                      <a:gd name="connsiteY5" fmla="*/ 218992 h 359619"/>
                      <a:gd name="connsiteX6" fmla="*/ 712011 w 1051357"/>
                      <a:gd name="connsiteY6" fmla="*/ 288842 h 359619"/>
                      <a:gd name="connsiteX7" fmla="*/ 343711 w 1051357"/>
                      <a:gd name="connsiteY7" fmla="*/ 238042 h 359619"/>
                      <a:gd name="connsiteX8" fmla="*/ 38911 w 1051357"/>
                      <a:gd name="connsiteY8" fmla="*/ 9442 h 3596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51357" h="359619">
                        <a:moveTo>
                          <a:pt x="38911" y="9442"/>
                        </a:moveTo>
                        <a:cubicBezTo>
                          <a:pt x="-12947" y="-19133"/>
                          <a:pt x="-10831" y="22142"/>
                          <a:pt x="32561" y="66592"/>
                        </a:cubicBezTo>
                        <a:cubicBezTo>
                          <a:pt x="75953" y="111042"/>
                          <a:pt x="193428" y="227459"/>
                          <a:pt x="299261" y="276142"/>
                        </a:cubicBezTo>
                        <a:cubicBezTo>
                          <a:pt x="405094" y="324825"/>
                          <a:pt x="547969" y="352342"/>
                          <a:pt x="667561" y="358692"/>
                        </a:cubicBezTo>
                        <a:cubicBezTo>
                          <a:pt x="787153" y="365042"/>
                          <a:pt x="960719" y="337525"/>
                          <a:pt x="1016811" y="314242"/>
                        </a:cubicBezTo>
                        <a:cubicBezTo>
                          <a:pt x="1072903" y="290959"/>
                          <a:pt x="1054911" y="223225"/>
                          <a:pt x="1004111" y="218992"/>
                        </a:cubicBezTo>
                        <a:cubicBezTo>
                          <a:pt x="953311" y="214759"/>
                          <a:pt x="822078" y="285667"/>
                          <a:pt x="712011" y="288842"/>
                        </a:cubicBezTo>
                        <a:cubicBezTo>
                          <a:pt x="601944" y="292017"/>
                          <a:pt x="450603" y="282492"/>
                          <a:pt x="343711" y="238042"/>
                        </a:cubicBezTo>
                        <a:cubicBezTo>
                          <a:pt x="236819" y="193592"/>
                          <a:pt x="90769" y="38017"/>
                          <a:pt x="38911" y="9442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Freeform 72"/>
                  <p:cNvSpPr/>
                  <p:nvPr/>
                </p:nvSpPr>
                <p:spPr>
                  <a:xfrm>
                    <a:off x="3547335" y="1560917"/>
                    <a:ext cx="1102612" cy="712427"/>
                  </a:xfrm>
                  <a:custGeom>
                    <a:avLst/>
                    <a:gdLst>
                      <a:gd name="connsiteX0" fmla="*/ 34066 w 1102612"/>
                      <a:gd name="connsiteY0" fmla="*/ 20233 h 712427"/>
                      <a:gd name="connsiteX1" fmla="*/ 288066 w 1102612"/>
                      <a:gd name="connsiteY1" fmla="*/ 401233 h 712427"/>
                      <a:gd name="connsiteX2" fmla="*/ 592866 w 1102612"/>
                      <a:gd name="connsiteY2" fmla="*/ 591733 h 712427"/>
                      <a:gd name="connsiteX3" fmla="*/ 954816 w 1102612"/>
                      <a:gd name="connsiteY3" fmla="*/ 598083 h 712427"/>
                      <a:gd name="connsiteX4" fmla="*/ 1075466 w 1102612"/>
                      <a:gd name="connsiteY4" fmla="*/ 585383 h 712427"/>
                      <a:gd name="connsiteX5" fmla="*/ 1081816 w 1102612"/>
                      <a:gd name="connsiteY5" fmla="*/ 674283 h 712427"/>
                      <a:gd name="connsiteX6" fmla="*/ 840516 w 1102612"/>
                      <a:gd name="connsiteY6" fmla="*/ 712383 h 712427"/>
                      <a:gd name="connsiteX7" fmla="*/ 611916 w 1102612"/>
                      <a:gd name="connsiteY7" fmla="*/ 667933 h 712427"/>
                      <a:gd name="connsiteX8" fmla="*/ 364266 w 1102612"/>
                      <a:gd name="connsiteY8" fmla="*/ 547283 h 712427"/>
                      <a:gd name="connsiteX9" fmla="*/ 84866 w 1102612"/>
                      <a:gd name="connsiteY9" fmla="*/ 217083 h 712427"/>
                      <a:gd name="connsiteX10" fmla="*/ 8666 w 1102612"/>
                      <a:gd name="connsiteY10" fmla="*/ 71033 h 712427"/>
                      <a:gd name="connsiteX11" fmla="*/ 34066 w 1102612"/>
                      <a:gd name="connsiteY11" fmla="*/ 20233 h 712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102612" h="712427">
                        <a:moveTo>
                          <a:pt x="34066" y="20233"/>
                        </a:moveTo>
                        <a:cubicBezTo>
                          <a:pt x="80633" y="75266"/>
                          <a:pt x="194933" y="305983"/>
                          <a:pt x="288066" y="401233"/>
                        </a:cubicBezTo>
                        <a:cubicBezTo>
                          <a:pt x="381199" y="496483"/>
                          <a:pt x="481741" y="558925"/>
                          <a:pt x="592866" y="591733"/>
                        </a:cubicBezTo>
                        <a:cubicBezTo>
                          <a:pt x="703991" y="624541"/>
                          <a:pt x="874383" y="599141"/>
                          <a:pt x="954816" y="598083"/>
                        </a:cubicBezTo>
                        <a:cubicBezTo>
                          <a:pt x="1035249" y="597025"/>
                          <a:pt x="1054299" y="572683"/>
                          <a:pt x="1075466" y="585383"/>
                        </a:cubicBezTo>
                        <a:cubicBezTo>
                          <a:pt x="1096633" y="598083"/>
                          <a:pt x="1120974" y="653116"/>
                          <a:pt x="1081816" y="674283"/>
                        </a:cubicBezTo>
                        <a:cubicBezTo>
                          <a:pt x="1042658" y="695450"/>
                          <a:pt x="918833" y="713441"/>
                          <a:pt x="840516" y="712383"/>
                        </a:cubicBezTo>
                        <a:cubicBezTo>
                          <a:pt x="762199" y="711325"/>
                          <a:pt x="691291" y="695450"/>
                          <a:pt x="611916" y="667933"/>
                        </a:cubicBezTo>
                        <a:cubicBezTo>
                          <a:pt x="532541" y="640416"/>
                          <a:pt x="452108" y="622425"/>
                          <a:pt x="364266" y="547283"/>
                        </a:cubicBezTo>
                        <a:cubicBezTo>
                          <a:pt x="276424" y="472141"/>
                          <a:pt x="144133" y="296458"/>
                          <a:pt x="84866" y="217083"/>
                        </a:cubicBezTo>
                        <a:cubicBezTo>
                          <a:pt x="25599" y="137708"/>
                          <a:pt x="18191" y="105958"/>
                          <a:pt x="8666" y="71033"/>
                        </a:cubicBezTo>
                        <a:cubicBezTo>
                          <a:pt x="-859" y="36108"/>
                          <a:pt x="-12501" y="-34800"/>
                          <a:pt x="34066" y="2023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Freeform 73"/>
                  <p:cNvSpPr/>
                  <p:nvPr/>
                </p:nvSpPr>
                <p:spPr>
                  <a:xfrm>
                    <a:off x="3790466" y="412515"/>
                    <a:ext cx="482696" cy="406706"/>
                  </a:xfrm>
                  <a:custGeom>
                    <a:avLst/>
                    <a:gdLst>
                      <a:gd name="connsiteX0" fmla="*/ 485 w 482696"/>
                      <a:gd name="connsiteY0" fmla="*/ 324085 h 406706"/>
                      <a:gd name="connsiteX1" fmla="*/ 114785 w 482696"/>
                      <a:gd name="connsiteY1" fmla="*/ 171685 h 406706"/>
                      <a:gd name="connsiteX2" fmla="*/ 108435 w 482696"/>
                      <a:gd name="connsiteY2" fmla="*/ 235 h 406706"/>
                      <a:gd name="connsiteX3" fmla="*/ 476735 w 482696"/>
                      <a:gd name="connsiteY3" fmla="*/ 209785 h 406706"/>
                      <a:gd name="connsiteX4" fmla="*/ 324335 w 482696"/>
                      <a:gd name="connsiteY4" fmla="*/ 317735 h 406706"/>
                      <a:gd name="connsiteX5" fmla="*/ 165585 w 482696"/>
                      <a:gd name="connsiteY5" fmla="*/ 406635 h 406706"/>
                      <a:gd name="connsiteX6" fmla="*/ 485 w 482696"/>
                      <a:gd name="connsiteY6" fmla="*/ 324085 h 4067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82696" h="406706">
                        <a:moveTo>
                          <a:pt x="485" y="324085"/>
                        </a:moveTo>
                        <a:cubicBezTo>
                          <a:pt x="-7982" y="284927"/>
                          <a:pt x="96793" y="225660"/>
                          <a:pt x="114785" y="171685"/>
                        </a:cubicBezTo>
                        <a:cubicBezTo>
                          <a:pt x="132777" y="117710"/>
                          <a:pt x="48110" y="-6115"/>
                          <a:pt x="108435" y="235"/>
                        </a:cubicBezTo>
                        <a:cubicBezTo>
                          <a:pt x="168760" y="6585"/>
                          <a:pt x="440752" y="156868"/>
                          <a:pt x="476735" y="209785"/>
                        </a:cubicBezTo>
                        <a:cubicBezTo>
                          <a:pt x="512718" y="262702"/>
                          <a:pt x="376193" y="284927"/>
                          <a:pt x="324335" y="317735"/>
                        </a:cubicBezTo>
                        <a:cubicBezTo>
                          <a:pt x="272477" y="350543"/>
                          <a:pt x="216385" y="404518"/>
                          <a:pt x="165585" y="406635"/>
                        </a:cubicBezTo>
                        <a:cubicBezTo>
                          <a:pt x="114785" y="408752"/>
                          <a:pt x="8952" y="363243"/>
                          <a:pt x="485" y="324085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Freeform 74"/>
                  <p:cNvSpPr/>
                  <p:nvPr/>
                </p:nvSpPr>
                <p:spPr>
                  <a:xfrm>
                    <a:off x="3438702" y="1947388"/>
                    <a:ext cx="1159473" cy="851733"/>
                  </a:xfrm>
                  <a:custGeom>
                    <a:avLst/>
                    <a:gdLst>
                      <a:gd name="connsiteX0" fmla="*/ 15699 w 1159473"/>
                      <a:gd name="connsiteY0" fmla="*/ 2062 h 851733"/>
                      <a:gd name="connsiteX1" fmla="*/ 85549 w 1159473"/>
                      <a:gd name="connsiteY1" fmla="*/ 237012 h 851733"/>
                      <a:gd name="connsiteX2" fmla="*/ 276049 w 1159473"/>
                      <a:gd name="connsiteY2" fmla="*/ 586262 h 851733"/>
                      <a:gd name="connsiteX3" fmla="*/ 510999 w 1159473"/>
                      <a:gd name="connsiteY3" fmla="*/ 764062 h 851733"/>
                      <a:gd name="connsiteX4" fmla="*/ 911049 w 1159473"/>
                      <a:gd name="connsiteY4" fmla="*/ 668812 h 851733"/>
                      <a:gd name="connsiteX5" fmla="*/ 1120599 w 1159473"/>
                      <a:gd name="connsiteY5" fmla="*/ 586262 h 851733"/>
                      <a:gd name="connsiteX6" fmla="*/ 1145999 w 1159473"/>
                      <a:gd name="connsiteY6" fmla="*/ 656112 h 851733"/>
                      <a:gd name="connsiteX7" fmla="*/ 968199 w 1159473"/>
                      <a:gd name="connsiteY7" fmla="*/ 745012 h 851733"/>
                      <a:gd name="connsiteX8" fmla="*/ 809449 w 1159473"/>
                      <a:gd name="connsiteY8" fmla="*/ 814862 h 851733"/>
                      <a:gd name="connsiteX9" fmla="*/ 472899 w 1159473"/>
                      <a:gd name="connsiteY9" fmla="*/ 833912 h 851733"/>
                      <a:gd name="connsiteX10" fmla="*/ 168099 w 1159473"/>
                      <a:gd name="connsiteY10" fmla="*/ 554512 h 851733"/>
                      <a:gd name="connsiteX11" fmla="*/ 15699 w 1159473"/>
                      <a:gd name="connsiteY11" fmla="*/ 148112 h 851733"/>
                      <a:gd name="connsiteX12" fmla="*/ 15699 w 1159473"/>
                      <a:gd name="connsiteY12" fmla="*/ 2062 h 8517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159473" h="851733">
                        <a:moveTo>
                          <a:pt x="15699" y="2062"/>
                        </a:moveTo>
                        <a:cubicBezTo>
                          <a:pt x="27341" y="16878"/>
                          <a:pt x="42157" y="139645"/>
                          <a:pt x="85549" y="237012"/>
                        </a:cubicBezTo>
                        <a:cubicBezTo>
                          <a:pt x="128941" y="334379"/>
                          <a:pt x="205141" y="498420"/>
                          <a:pt x="276049" y="586262"/>
                        </a:cubicBezTo>
                        <a:cubicBezTo>
                          <a:pt x="346957" y="674104"/>
                          <a:pt x="405166" y="750304"/>
                          <a:pt x="510999" y="764062"/>
                        </a:cubicBezTo>
                        <a:cubicBezTo>
                          <a:pt x="616832" y="777820"/>
                          <a:pt x="809449" y="698445"/>
                          <a:pt x="911049" y="668812"/>
                        </a:cubicBezTo>
                        <a:cubicBezTo>
                          <a:pt x="1012649" y="639179"/>
                          <a:pt x="1081441" y="588379"/>
                          <a:pt x="1120599" y="586262"/>
                        </a:cubicBezTo>
                        <a:cubicBezTo>
                          <a:pt x="1159757" y="584145"/>
                          <a:pt x="1171399" y="629654"/>
                          <a:pt x="1145999" y="656112"/>
                        </a:cubicBezTo>
                        <a:cubicBezTo>
                          <a:pt x="1120599" y="682570"/>
                          <a:pt x="1024290" y="718554"/>
                          <a:pt x="968199" y="745012"/>
                        </a:cubicBezTo>
                        <a:cubicBezTo>
                          <a:pt x="912108" y="771470"/>
                          <a:pt x="891999" y="800045"/>
                          <a:pt x="809449" y="814862"/>
                        </a:cubicBezTo>
                        <a:cubicBezTo>
                          <a:pt x="726899" y="829679"/>
                          <a:pt x="579791" y="877304"/>
                          <a:pt x="472899" y="833912"/>
                        </a:cubicBezTo>
                        <a:cubicBezTo>
                          <a:pt x="366007" y="790520"/>
                          <a:pt x="244299" y="668812"/>
                          <a:pt x="168099" y="554512"/>
                        </a:cubicBezTo>
                        <a:cubicBezTo>
                          <a:pt x="91899" y="440212"/>
                          <a:pt x="44274" y="242304"/>
                          <a:pt x="15699" y="148112"/>
                        </a:cubicBezTo>
                        <a:cubicBezTo>
                          <a:pt x="-12876" y="53920"/>
                          <a:pt x="4057" y="-12754"/>
                          <a:pt x="15699" y="2062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Freeform 75"/>
                  <p:cNvSpPr/>
                  <p:nvPr/>
                </p:nvSpPr>
                <p:spPr>
                  <a:xfrm>
                    <a:off x="3338906" y="2336164"/>
                    <a:ext cx="1396550" cy="923737"/>
                  </a:xfrm>
                  <a:custGeom>
                    <a:avLst/>
                    <a:gdLst>
                      <a:gd name="connsiteX0" fmla="*/ 7545 w 1396550"/>
                      <a:gd name="connsiteY0" fmla="*/ 636 h 923737"/>
                      <a:gd name="connsiteX1" fmla="*/ 109145 w 1396550"/>
                      <a:gd name="connsiteY1" fmla="*/ 114936 h 923737"/>
                      <a:gd name="connsiteX2" fmla="*/ 217095 w 1396550"/>
                      <a:gd name="connsiteY2" fmla="*/ 362586 h 923737"/>
                      <a:gd name="connsiteX3" fmla="*/ 407595 w 1396550"/>
                      <a:gd name="connsiteY3" fmla="*/ 686436 h 923737"/>
                      <a:gd name="connsiteX4" fmla="*/ 712395 w 1396550"/>
                      <a:gd name="connsiteY4" fmla="*/ 819786 h 923737"/>
                      <a:gd name="connsiteX5" fmla="*/ 1074345 w 1396550"/>
                      <a:gd name="connsiteY5" fmla="*/ 775336 h 923737"/>
                      <a:gd name="connsiteX6" fmla="*/ 1334695 w 1396550"/>
                      <a:gd name="connsiteY6" fmla="*/ 661036 h 923737"/>
                      <a:gd name="connsiteX7" fmla="*/ 1372795 w 1396550"/>
                      <a:gd name="connsiteY7" fmla="*/ 756286 h 923737"/>
                      <a:gd name="connsiteX8" fmla="*/ 1029895 w 1396550"/>
                      <a:gd name="connsiteY8" fmla="*/ 915036 h 923737"/>
                      <a:gd name="connsiteX9" fmla="*/ 610795 w 1396550"/>
                      <a:gd name="connsiteY9" fmla="*/ 883286 h 923737"/>
                      <a:gd name="connsiteX10" fmla="*/ 331395 w 1396550"/>
                      <a:gd name="connsiteY10" fmla="*/ 718186 h 923737"/>
                      <a:gd name="connsiteX11" fmla="*/ 185345 w 1396550"/>
                      <a:gd name="connsiteY11" fmla="*/ 407036 h 923737"/>
                      <a:gd name="connsiteX12" fmla="*/ 109145 w 1396550"/>
                      <a:gd name="connsiteY12" fmla="*/ 248286 h 923737"/>
                      <a:gd name="connsiteX13" fmla="*/ 20245 w 1396550"/>
                      <a:gd name="connsiteY13" fmla="*/ 76836 h 923737"/>
                      <a:gd name="connsiteX14" fmla="*/ 7545 w 1396550"/>
                      <a:gd name="connsiteY14" fmla="*/ 636 h 9237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96550" h="923737">
                        <a:moveTo>
                          <a:pt x="7545" y="636"/>
                        </a:moveTo>
                        <a:cubicBezTo>
                          <a:pt x="22362" y="6986"/>
                          <a:pt x="74220" y="54611"/>
                          <a:pt x="109145" y="114936"/>
                        </a:cubicBezTo>
                        <a:cubicBezTo>
                          <a:pt x="144070" y="175261"/>
                          <a:pt x="167353" y="267336"/>
                          <a:pt x="217095" y="362586"/>
                        </a:cubicBezTo>
                        <a:cubicBezTo>
                          <a:pt x="266837" y="457836"/>
                          <a:pt x="325045" y="610236"/>
                          <a:pt x="407595" y="686436"/>
                        </a:cubicBezTo>
                        <a:cubicBezTo>
                          <a:pt x="490145" y="762636"/>
                          <a:pt x="601270" y="804969"/>
                          <a:pt x="712395" y="819786"/>
                        </a:cubicBezTo>
                        <a:cubicBezTo>
                          <a:pt x="823520" y="834603"/>
                          <a:pt x="970628" y="801794"/>
                          <a:pt x="1074345" y="775336"/>
                        </a:cubicBezTo>
                        <a:cubicBezTo>
                          <a:pt x="1178062" y="748878"/>
                          <a:pt x="1284953" y="664211"/>
                          <a:pt x="1334695" y="661036"/>
                        </a:cubicBezTo>
                        <a:cubicBezTo>
                          <a:pt x="1384437" y="657861"/>
                          <a:pt x="1423595" y="713953"/>
                          <a:pt x="1372795" y="756286"/>
                        </a:cubicBezTo>
                        <a:cubicBezTo>
                          <a:pt x="1321995" y="798619"/>
                          <a:pt x="1156895" y="893869"/>
                          <a:pt x="1029895" y="915036"/>
                        </a:cubicBezTo>
                        <a:cubicBezTo>
                          <a:pt x="902895" y="936203"/>
                          <a:pt x="727212" y="916094"/>
                          <a:pt x="610795" y="883286"/>
                        </a:cubicBezTo>
                        <a:cubicBezTo>
                          <a:pt x="494378" y="850478"/>
                          <a:pt x="402303" y="797561"/>
                          <a:pt x="331395" y="718186"/>
                        </a:cubicBezTo>
                        <a:cubicBezTo>
                          <a:pt x="260487" y="638811"/>
                          <a:pt x="222387" y="485353"/>
                          <a:pt x="185345" y="407036"/>
                        </a:cubicBezTo>
                        <a:cubicBezTo>
                          <a:pt x="148303" y="328719"/>
                          <a:pt x="136662" y="303319"/>
                          <a:pt x="109145" y="248286"/>
                        </a:cubicBezTo>
                        <a:cubicBezTo>
                          <a:pt x="81628" y="193253"/>
                          <a:pt x="39295" y="117053"/>
                          <a:pt x="20245" y="76836"/>
                        </a:cubicBezTo>
                        <a:cubicBezTo>
                          <a:pt x="1195" y="36619"/>
                          <a:pt x="-7272" y="-5714"/>
                          <a:pt x="7545" y="63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Freeform 76"/>
                  <p:cNvSpPr/>
                  <p:nvPr/>
                </p:nvSpPr>
                <p:spPr>
                  <a:xfrm>
                    <a:off x="3202335" y="2862834"/>
                    <a:ext cx="1769106" cy="1515906"/>
                  </a:xfrm>
                  <a:custGeom>
                    <a:avLst/>
                    <a:gdLst>
                      <a:gd name="connsiteX0" fmla="*/ 29816 w 1769106"/>
                      <a:gd name="connsiteY0" fmla="*/ 13716 h 1515906"/>
                      <a:gd name="connsiteX1" fmla="*/ 112366 w 1769106"/>
                      <a:gd name="connsiteY1" fmla="*/ 426466 h 1515906"/>
                      <a:gd name="connsiteX2" fmla="*/ 239366 w 1769106"/>
                      <a:gd name="connsiteY2" fmla="*/ 813816 h 1515906"/>
                      <a:gd name="connsiteX3" fmla="*/ 480666 w 1769106"/>
                      <a:gd name="connsiteY3" fmla="*/ 1220216 h 1515906"/>
                      <a:gd name="connsiteX4" fmla="*/ 747366 w 1769106"/>
                      <a:gd name="connsiteY4" fmla="*/ 1391666 h 1515906"/>
                      <a:gd name="connsiteX5" fmla="*/ 1083916 w 1769106"/>
                      <a:gd name="connsiteY5" fmla="*/ 1455166 h 1515906"/>
                      <a:gd name="connsiteX6" fmla="*/ 1687166 w 1769106"/>
                      <a:gd name="connsiteY6" fmla="*/ 1271016 h 1515906"/>
                      <a:gd name="connsiteX7" fmla="*/ 1750666 w 1769106"/>
                      <a:gd name="connsiteY7" fmla="*/ 1340866 h 1515906"/>
                      <a:gd name="connsiteX8" fmla="*/ 1566516 w 1769106"/>
                      <a:gd name="connsiteY8" fmla="*/ 1436116 h 1515906"/>
                      <a:gd name="connsiteX9" fmla="*/ 1261716 w 1769106"/>
                      <a:gd name="connsiteY9" fmla="*/ 1505966 h 1515906"/>
                      <a:gd name="connsiteX10" fmla="*/ 785466 w 1769106"/>
                      <a:gd name="connsiteY10" fmla="*/ 1486916 h 1515906"/>
                      <a:gd name="connsiteX11" fmla="*/ 429866 w 1769106"/>
                      <a:gd name="connsiteY11" fmla="*/ 1245616 h 1515906"/>
                      <a:gd name="connsiteX12" fmla="*/ 252066 w 1769106"/>
                      <a:gd name="connsiteY12" fmla="*/ 985266 h 1515906"/>
                      <a:gd name="connsiteX13" fmla="*/ 93316 w 1769106"/>
                      <a:gd name="connsiteY13" fmla="*/ 585216 h 1515906"/>
                      <a:gd name="connsiteX14" fmla="*/ 4416 w 1769106"/>
                      <a:gd name="connsiteY14" fmla="*/ 140716 h 1515906"/>
                      <a:gd name="connsiteX15" fmla="*/ 29816 w 1769106"/>
                      <a:gd name="connsiteY15" fmla="*/ 13716 h 15159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769106" h="1515906">
                        <a:moveTo>
                          <a:pt x="29816" y="13716"/>
                        </a:moveTo>
                        <a:cubicBezTo>
                          <a:pt x="47808" y="61341"/>
                          <a:pt x="77441" y="293116"/>
                          <a:pt x="112366" y="426466"/>
                        </a:cubicBezTo>
                        <a:cubicBezTo>
                          <a:pt x="147291" y="559816"/>
                          <a:pt x="177983" y="681524"/>
                          <a:pt x="239366" y="813816"/>
                        </a:cubicBezTo>
                        <a:cubicBezTo>
                          <a:pt x="300749" y="946108"/>
                          <a:pt x="395999" y="1123908"/>
                          <a:pt x="480666" y="1220216"/>
                        </a:cubicBezTo>
                        <a:cubicBezTo>
                          <a:pt x="565333" y="1316524"/>
                          <a:pt x="646824" y="1352508"/>
                          <a:pt x="747366" y="1391666"/>
                        </a:cubicBezTo>
                        <a:cubicBezTo>
                          <a:pt x="847908" y="1430824"/>
                          <a:pt x="927283" y="1475274"/>
                          <a:pt x="1083916" y="1455166"/>
                        </a:cubicBezTo>
                        <a:cubicBezTo>
                          <a:pt x="1240549" y="1435058"/>
                          <a:pt x="1576041" y="1290066"/>
                          <a:pt x="1687166" y="1271016"/>
                        </a:cubicBezTo>
                        <a:cubicBezTo>
                          <a:pt x="1798291" y="1251966"/>
                          <a:pt x="1770774" y="1313349"/>
                          <a:pt x="1750666" y="1340866"/>
                        </a:cubicBezTo>
                        <a:cubicBezTo>
                          <a:pt x="1730558" y="1368383"/>
                          <a:pt x="1648008" y="1408599"/>
                          <a:pt x="1566516" y="1436116"/>
                        </a:cubicBezTo>
                        <a:cubicBezTo>
                          <a:pt x="1485024" y="1463633"/>
                          <a:pt x="1391891" y="1497499"/>
                          <a:pt x="1261716" y="1505966"/>
                        </a:cubicBezTo>
                        <a:cubicBezTo>
                          <a:pt x="1131541" y="1514433"/>
                          <a:pt x="924108" y="1530308"/>
                          <a:pt x="785466" y="1486916"/>
                        </a:cubicBezTo>
                        <a:cubicBezTo>
                          <a:pt x="646824" y="1443524"/>
                          <a:pt x="518766" y="1329224"/>
                          <a:pt x="429866" y="1245616"/>
                        </a:cubicBezTo>
                        <a:cubicBezTo>
                          <a:pt x="340966" y="1162008"/>
                          <a:pt x="308158" y="1095333"/>
                          <a:pt x="252066" y="985266"/>
                        </a:cubicBezTo>
                        <a:cubicBezTo>
                          <a:pt x="195974" y="875199"/>
                          <a:pt x="134591" y="725974"/>
                          <a:pt x="93316" y="585216"/>
                        </a:cubicBezTo>
                        <a:cubicBezTo>
                          <a:pt x="52041" y="444458"/>
                          <a:pt x="18174" y="230674"/>
                          <a:pt x="4416" y="140716"/>
                        </a:cubicBezTo>
                        <a:cubicBezTo>
                          <a:pt x="-9342" y="50758"/>
                          <a:pt x="11824" y="-33909"/>
                          <a:pt x="29816" y="1371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Freeform 77"/>
                  <p:cNvSpPr>
                    <a:spLocks noChangeAspect="1"/>
                  </p:cNvSpPr>
                  <p:nvPr/>
                </p:nvSpPr>
                <p:spPr>
                  <a:xfrm>
                    <a:off x="3261326" y="3511764"/>
                    <a:ext cx="1720365" cy="1363084"/>
                  </a:xfrm>
                  <a:custGeom>
                    <a:avLst/>
                    <a:gdLst>
                      <a:gd name="connsiteX0" fmla="*/ 1594309 w 1720365"/>
                      <a:gd name="connsiteY0" fmla="*/ 1250737 h 1363084"/>
                      <a:gd name="connsiteX1" fmla="*/ 1700142 w 1720365"/>
                      <a:gd name="connsiteY1" fmla="*/ 1221104 h 1363084"/>
                      <a:gd name="connsiteX2" fmla="*/ 1704375 w 1720365"/>
                      <a:gd name="connsiteY2" fmla="*/ 1280371 h 1363084"/>
                      <a:gd name="connsiteX3" fmla="*/ 1530809 w 1720365"/>
                      <a:gd name="connsiteY3" fmla="*/ 1343871 h 1363084"/>
                      <a:gd name="connsiteX4" fmla="*/ 1344542 w 1720365"/>
                      <a:gd name="connsiteY4" fmla="*/ 1348104 h 1363084"/>
                      <a:gd name="connsiteX5" fmla="*/ 925442 w 1720365"/>
                      <a:gd name="connsiteY5" fmla="*/ 1161837 h 1363084"/>
                      <a:gd name="connsiteX6" fmla="*/ 408975 w 1720365"/>
                      <a:gd name="connsiteY6" fmla="*/ 827404 h 1363084"/>
                      <a:gd name="connsiteX7" fmla="*/ 108409 w 1720365"/>
                      <a:gd name="connsiteY7" fmla="*/ 450637 h 1363084"/>
                      <a:gd name="connsiteX8" fmla="*/ 2575 w 1720365"/>
                      <a:gd name="connsiteY8" fmla="*/ 61171 h 1363084"/>
                      <a:gd name="connsiteX9" fmla="*/ 40675 w 1720365"/>
                      <a:gd name="connsiteY9" fmla="*/ 35771 h 1363084"/>
                      <a:gd name="connsiteX10" fmla="*/ 129575 w 1720365"/>
                      <a:gd name="connsiteY10" fmla="*/ 404071 h 1363084"/>
                      <a:gd name="connsiteX11" fmla="*/ 290442 w 1720365"/>
                      <a:gd name="connsiteY11" fmla="*/ 632671 h 1363084"/>
                      <a:gd name="connsiteX12" fmla="*/ 561375 w 1720365"/>
                      <a:gd name="connsiteY12" fmla="*/ 882437 h 1363084"/>
                      <a:gd name="connsiteX13" fmla="*/ 878875 w 1720365"/>
                      <a:gd name="connsiteY13" fmla="*/ 1047537 h 1363084"/>
                      <a:gd name="connsiteX14" fmla="*/ 1196375 w 1720365"/>
                      <a:gd name="connsiteY14" fmla="*/ 1233804 h 1363084"/>
                      <a:gd name="connsiteX15" fmla="*/ 1594309 w 1720365"/>
                      <a:gd name="connsiteY15" fmla="*/ 1250737 h 1363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720365" h="1363084">
                        <a:moveTo>
                          <a:pt x="1594309" y="1250737"/>
                        </a:moveTo>
                        <a:cubicBezTo>
                          <a:pt x="1678270" y="1248620"/>
                          <a:pt x="1681798" y="1216165"/>
                          <a:pt x="1700142" y="1221104"/>
                        </a:cubicBezTo>
                        <a:cubicBezTo>
                          <a:pt x="1718486" y="1226043"/>
                          <a:pt x="1732597" y="1259910"/>
                          <a:pt x="1704375" y="1280371"/>
                        </a:cubicBezTo>
                        <a:cubicBezTo>
                          <a:pt x="1676153" y="1300832"/>
                          <a:pt x="1590781" y="1332582"/>
                          <a:pt x="1530809" y="1343871"/>
                        </a:cubicBezTo>
                        <a:cubicBezTo>
                          <a:pt x="1470837" y="1355160"/>
                          <a:pt x="1445436" y="1378443"/>
                          <a:pt x="1344542" y="1348104"/>
                        </a:cubicBezTo>
                        <a:cubicBezTo>
                          <a:pt x="1243648" y="1317765"/>
                          <a:pt x="1081370" y="1248620"/>
                          <a:pt x="925442" y="1161837"/>
                        </a:cubicBezTo>
                        <a:cubicBezTo>
                          <a:pt x="769514" y="1075054"/>
                          <a:pt x="545147" y="945937"/>
                          <a:pt x="408975" y="827404"/>
                        </a:cubicBezTo>
                        <a:cubicBezTo>
                          <a:pt x="272803" y="708871"/>
                          <a:pt x="176142" y="578342"/>
                          <a:pt x="108409" y="450637"/>
                        </a:cubicBezTo>
                        <a:cubicBezTo>
                          <a:pt x="40676" y="322931"/>
                          <a:pt x="13864" y="130315"/>
                          <a:pt x="2575" y="61171"/>
                        </a:cubicBezTo>
                        <a:cubicBezTo>
                          <a:pt x="-8714" y="-7973"/>
                          <a:pt x="19508" y="-21379"/>
                          <a:pt x="40675" y="35771"/>
                        </a:cubicBezTo>
                        <a:cubicBezTo>
                          <a:pt x="61842" y="92921"/>
                          <a:pt x="87947" y="304588"/>
                          <a:pt x="129575" y="404071"/>
                        </a:cubicBezTo>
                        <a:cubicBezTo>
                          <a:pt x="171203" y="503554"/>
                          <a:pt x="218475" y="552943"/>
                          <a:pt x="290442" y="632671"/>
                        </a:cubicBezTo>
                        <a:cubicBezTo>
                          <a:pt x="362409" y="712399"/>
                          <a:pt x="463303" y="813293"/>
                          <a:pt x="561375" y="882437"/>
                        </a:cubicBezTo>
                        <a:cubicBezTo>
                          <a:pt x="659447" y="951581"/>
                          <a:pt x="773042" y="988976"/>
                          <a:pt x="878875" y="1047537"/>
                        </a:cubicBezTo>
                        <a:cubicBezTo>
                          <a:pt x="984708" y="1106098"/>
                          <a:pt x="1083486" y="1196409"/>
                          <a:pt x="1196375" y="1233804"/>
                        </a:cubicBezTo>
                        <a:cubicBezTo>
                          <a:pt x="1309264" y="1271199"/>
                          <a:pt x="1510348" y="1252854"/>
                          <a:pt x="1594309" y="125073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Freeform 78"/>
                  <p:cNvSpPr/>
                  <p:nvPr/>
                </p:nvSpPr>
                <p:spPr>
                  <a:xfrm>
                    <a:off x="3475558" y="4070812"/>
                    <a:ext cx="1662183" cy="1233952"/>
                  </a:xfrm>
                  <a:custGeom>
                    <a:avLst/>
                    <a:gdLst>
                      <a:gd name="connsiteX0" fmla="*/ 1621379 w 1662183"/>
                      <a:gd name="connsiteY0" fmla="*/ 1115022 h 1233952"/>
                      <a:gd name="connsiteX1" fmla="*/ 1642546 w 1662183"/>
                      <a:gd name="connsiteY1" fmla="*/ 1186988 h 1233952"/>
                      <a:gd name="connsiteX2" fmla="*/ 1485913 w 1662183"/>
                      <a:gd name="connsiteY2" fmla="*/ 1233555 h 1233952"/>
                      <a:gd name="connsiteX3" fmla="*/ 1151479 w 1662183"/>
                      <a:gd name="connsiteY3" fmla="*/ 1182755 h 1233952"/>
                      <a:gd name="connsiteX4" fmla="*/ 668879 w 1662183"/>
                      <a:gd name="connsiteY4" fmla="*/ 865255 h 1233952"/>
                      <a:gd name="connsiteX5" fmla="*/ 355613 w 1662183"/>
                      <a:gd name="connsiteY5" fmla="*/ 509655 h 1233952"/>
                      <a:gd name="connsiteX6" fmla="*/ 84679 w 1662183"/>
                      <a:gd name="connsiteY6" fmla="*/ 204855 h 1233952"/>
                      <a:gd name="connsiteX7" fmla="*/ 13 w 1662183"/>
                      <a:gd name="connsiteY7" fmla="*/ 1655 h 1233952"/>
                      <a:gd name="connsiteX8" fmla="*/ 88913 w 1662183"/>
                      <a:gd name="connsiteY8" fmla="*/ 103255 h 1233952"/>
                      <a:gd name="connsiteX9" fmla="*/ 402179 w 1662183"/>
                      <a:gd name="connsiteY9" fmla="*/ 471555 h 1233952"/>
                      <a:gd name="connsiteX10" fmla="*/ 685813 w 1662183"/>
                      <a:gd name="connsiteY10" fmla="*/ 831388 h 1233952"/>
                      <a:gd name="connsiteX11" fmla="*/ 1024479 w 1662183"/>
                      <a:gd name="connsiteY11" fmla="*/ 1034588 h 1233952"/>
                      <a:gd name="connsiteX12" fmla="*/ 1295413 w 1662183"/>
                      <a:gd name="connsiteY12" fmla="*/ 1140422 h 1233952"/>
                      <a:gd name="connsiteX13" fmla="*/ 1621379 w 1662183"/>
                      <a:gd name="connsiteY13" fmla="*/ 1115022 h 12339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662183" h="1233952">
                        <a:moveTo>
                          <a:pt x="1621379" y="1115022"/>
                        </a:moveTo>
                        <a:cubicBezTo>
                          <a:pt x="1679234" y="1122783"/>
                          <a:pt x="1665124" y="1167233"/>
                          <a:pt x="1642546" y="1186988"/>
                        </a:cubicBezTo>
                        <a:cubicBezTo>
                          <a:pt x="1619968" y="1206744"/>
                          <a:pt x="1567757" y="1234260"/>
                          <a:pt x="1485913" y="1233555"/>
                        </a:cubicBezTo>
                        <a:cubicBezTo>
                          <a:pt x="1404069" y="1232850"/>
                          <a:pt x="1287651" y="1244138"/>
                          <a:pt x="1151479" y="1182755"/>
                        </a:cubicBezTo>
                        <a:cubicBezTo>
                          <a:pt x="1015307" y="1121372"/>
                          <a:pt x="801523" y="977438"/>
                          <a:pt x="668879" y="865255"/>
                        </a:cubicBezTo>
                        <a:cubicBezTo>
                          <a:pt x="536235" y="753072"/>
                          <a:pt x="355613" y="509655"/>
                          <a:pt x="355613" y="509655"/>
                        </a:cubicBezTo>
                        <a:cubicBezTo>
                          <a:pt x="258246" y="399588"/>
                          <a:pt x="143946" y="289522"/>
                          <a:pt x="84679" y="204855"/>
                        </a:cubicBezTo>
                        <a:cubicBezTo>
                          <a:pt x="25412" y="120188"/>
                          <a:pt x="-693" y="18588"/>
                          <a:pt x="13" y="1655"/>
                        </a:cubicBezTo>
                        <a:cubicBezTo>
                          <a:pt x="719" y="-15278"/>
                          <a:pt x="88913" y="103255"/>
                          <a:pt x="88913" y="103255"/>
                        </a:cubicBezTo>
                        <a:cubicBezTo>
                          <a:pt x="155941" y="181572"/>
                          <a:pt x="302696" y="350200"/>
                          <a:pt x="402179" y="471555"/>
                        </a:cubicBezTo>
                        <a:cubicBezTo>
                          <a:pt x="501662" y="592910"/>
                          <a:pt x="582096" y="737549"/>
                          <a:pt x="685813" y="831388"/>
                        </a:cubicBezTo>
                        <a:cubicBezTo>
                          <a:pt x="789530" y="925227"/>
                          <a:pt x="922879" y="983082"/>
                          <a:pt x="1024479" y="1034588"/>
                        </a:cubicBezTo>
                        <a:cubicBezTo>
                          <a:pt x="1126079" y="1086094"/>
                          <a:pt x="1202280" y="1126311"/>
                          <a:pt x="1295413" y="1140422"/>
                        </a:cubicBezTo>
                        <a:cubicBezTo>
                          <a:pt x="1388546" y="1154533"/>
                          <a:pt x="1563524" y="1107261"/>
                          <a:pt x="1621379" y="111502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Freeform 79"/>
                  <p:cNvSpPr/>
                  <p:nvPr/>
                </p:nvSpPr>
                <p:spPr>
                  <a:xfrm rot="185460">
                    <a:off x="3549704" y="4395397"/>
                    <a:ext cx="1861451" cy="1156851"/>
                  </a:xfrm>
                  <a:custGeom>
                    <a:avLst/>
                    <a:gdLst>
                      <a:gd name="connsiteX0" fmla="*/ 1818161 w 1861451"/>
                      <a:gd name="connsiteY0" fmla="*/ 1035967 h 1156851"/>
                      <a:gd name="connsiteX1" fmla="*/ 1847794 w 1861451"/>
                      <a:gd name="connsiteY1" fmla="*/ 1091000 h 1156851"/>
                      <a:gd name="connsiteX2" fmla="*/ 1640361 w 1861451"/>
                      <a:gd name="connsiteY2" fmla="*/ 1133333 h 1156851"/>
                      <a:gd name="connsiteX3" fmla="*/ 1339794 w 1861451"/>
                      <a:gd name="connsiteY3" fmla="*/ 1146033 h 1156851"/>
                      <a:gd name="connsiteX4" fmla="*/ 916461 w 1861451"/>
                      <a:gd name="connsiteY4" fmla="*/ 972467 h 1156851"/>
                      <a:gd name="connsiteX5" fmla="*/ 425394 w 1861451"/>
                      <a:gd name="connsiteY5" fmla="*/ 604167 h 1156851"/>
                      <a:gd name="connsiteX6" fmla="*/ 129061 w 1861451"/>
                      <a:gd name="connsiteY6" fmla="*/ 227400 h 1156851"/>
                      <a:gd name="connsiteX7" fmla="*/ 2061 w 1861451"/>
                      <a:gd name="connsiteY7" fmla="*/ 32667 h 1156851"/>
                      <a:gd name="connsiteX8" fmla="*/ 69794 w 1861451"/>
                      <a:gd name="connsiteY8" fmla="*/ 36900 h 1156851"/>
                      <a:gd name="connsiteX9" fmla="*/ 311094 w 1861451"/>
                      <a:gd name="connsiteY9" fmla="*/ 392500 h 1156851"/>
                      <a:gd name="connsiteX10" fmla="*/ 611661 w 1861451"/>
                      <a:gd name="connsiteY10" fmla="*/ 688833 h 1156851"/>
                      <a:gd name="connsiteX11" fmla="*/ 933394 w 1861451"/>
                      <a:gd name="connsiteY11" fmla="*/ 908967 h 1156851"/>
                      <a:gd name="connsiteX12" fmla="*/ 1153528 w 1861451"/>
                      <a:gd name="connsiteY12" fmla="*/ 1014800 h 1156851"/>
                      <a:gd name="connsiteX13" fmla="*/ 1420228 w 1861451"/>
                      <a:gd name="connsiteY13" fmla="*/ 1099467 h 1156851"/>
                      <a:gd name="connsiteX14" fmla="*/ 1627661 w 1861451"/>
                      <a:gd name="connsiteY14" fmla="*/ 1095233 h 1156851"/>
                      <a:gd name="connsiteX15" fmla="*/ 1818161 w 1861451"/>
                      <a:gd name="connsiteY15" fmla="*/ 1035967 h 11568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861451" h="1156851">
                        <a:moveTo>
                          <a:pt x="1818161" y="1035967"/>
                        </a:moveTo>
                        <a:cubicBezTo>
                          <a:pt x="1854850" y="1035262"/>
                          <a:pt x="1877427" y="1074772"/>
                          <a:pt x="1847794" y="1091000"/>
                        </a:cubicBezTo>
                        <a:cubicBezTo>
                          <a:pt x="1818161" y="1107228"/>
                          <a:pt x="1725028" y="1124161"/>
                          <a:pt x="1640361" y="1133333"/>
                        </a:cubicBezTo>
                        <a:cubicBezTo>
                          <a:pt x="1555694" y="1142505"/>
                          <a:pt x="1460444" y="1172844"/>
                          <a:pt x="1339794" y="1146033"/>
                        </a:cubicBezTo>
                        <a:cubicBezTo>
                          <a:pt x="1219144" y="1119222"/>
                          <a:pt x="1068861" y="1062778"/>
                          <a:pt x="916461" y="972467"/>
                        </a:cubicBezTo>
                        <a:cubicBezTo>
                          <a:pt x="764061" y="882156"/>
                          <a:pt x="556627" y="728345"/>
                          <a:pt x="425394" y="604167"/>
                        </a:cubicBezTo>
                        <a:cubicBezTo>
                          <a:pt x="294161" y="479989"/>
                          <a:pt x="199616" y="322650"/>
                          <a:pt x="129061" y="227400"/>
                        </a:cubicBezTo>
                        <a:cubicBezTo>
                          <a:pt x="58505" y="132150"/>
                          <a:pt x="11939" y="64417"/>
                          <a:pt x="2061" y="32667"/>
                        </a:cubicBezTo>
                        <a:cubicBezTo>
                          <a:pt x="-7817" y="917"/>
                          <a:pt x="18288" y="-23072"/>
                          <a:pt x="69794" y="36900"/>
                        </a:cubicBezTo>
                        <a:cubicBezTo>
                          <a:pt x="121299" y="96872"/>
                          <a:pt x="220783" y="283845"/>
                          <a:pt x="311094" y="392500"/>
                        </a:cubicBezTo>
                        <a:cubicBezTo>
                          <a:pt x="401405" y="501155"/>
                          <a:pt x="507944" y="602755"/>
                          <a:pt x="611661" y="688833"/>
                        </a:cubicBezTo>
                        <a:cubicBezTo>
                          <a:pt x="715378" y="774911"/>
                          <a:pt x="843083" y="854639"/>
                          <a:pt x="933394" y="908967"/>
                        </a:cubicBezTo>
                        <a:cubicBezTo>
                          <a:pt x="1023705" y="963295"/>
                          <a:pt x="1072389" y="983050"/>
                          <a:pt x="1153528" y="1014800"/>
                        </a:cubicBezTo>
                        <a:cubicBezTo>
                          <a:pt x="1234667" y="1046550"/>
                          <a:pt x="1341206" y="1086062"/>
                          <a:pt x="1420228" y="1099467"/>
                        </a:cubicBezTo>
                        <a:cubicBezTo>
                          <a:pt x="1499250" y="1112872"/>
                          <a:pt x="1558517" y="1105111"/>
                          <a:pt x="1627661" y="1095233"/>
                        </a:cubicBezTo>
                        <a:cubicBezTo>
                          <a:pt x="1696805" y="1085355"/>
                          <a:pt x="1781472" y="1036672"/>
                          <a:pt x="1818161" y="1035967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Freeform 80"/>
                  <p:cNvSpPr/>
                  <p:nvPr/>
                </p:nvSpPr>
                <p:spPr>
                  <a:xfrm>
                    <a:off x="4736471" y="5582987"/>
                    <a:ext cx="983159" cy="146441"/>
                  </a:xfrm>
                  <a:custGeom>
                    <a:avLst/>
                    <a:gdLst>
                      <a:gd name="connsiteX0" fmla="*/ 923495 w 983159"/>
                      <a:gd name="connsiteY0" fmla="*/ 780 h 146441"/>
                      <a:gd name="connsiteX1" fmla="*/ 936195 w 983159"/>
                      <a:gd name="connsiteY1" fmla="*/ 64280 h 146441"/>
                      <a:gd name="connsiteX2" fmla="*/ 694895 w 983159"/>
                      <a:gd name="connsiteY2" fmla="*/ 115080 h 146441"/>
                      <a:gd name="connsiteX3" fmla="*/ 292728 w 983159"/>
                      <a:gd name="connsiteY3" fmla="*/ 144713 h 146441"/>
                      <a:gd name="connsiteX4" fmla="*/ 30262 w 983159"/>
                      <a:gd name="connsiteY4" fmla="*/ 64280 h 146441"/>
                      <a:gd name="connsiteX5" fmla="*/ 38728 w 983159"/>
                      <a:gd name="connsiteY5" fmla="*/ 30413 h 146441"/>
                      <a:gd name="connsiteX6" fmla="*/ 326595 w 983159"/>
                      <a:gd name="connsiteY6" fmla="*/ 110847 h 146441"/>
                      <a:gd name="connsiteX7" fmla="*/ 923495 w 983159"/>
                      <a:gd name="connsiteY7" fmla="*/ 780 h 1464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83159" h="146441">
                        <a:moveTo>
                          <a:pt x="923495" y="780"/>
                        </a:moveTo>
                        <a:cubicBezTo>
                          <a:pt x="1025095" y="-6981"/>
                          <a:pt x="974295" y="45230"/>
                          <a:pt x="936195" y="64280"/>
                        </a:cubicBezTo>
                        <a:cubicBezTo>
                          <a:pt x="898095" y="83330"/>
                          <a:pt x="802139" y="101675"/>
                          <a:pt x="694895" y="115080"/>
                        </a:cubicBezTo>
                        <a:cubicBezTo>
                          <a:pt x="587651" y="128485"/>
                          <a:pt x="403500" y="153180"/>
                          <a:pt x="292728" y="144713"/>
                        </a:cubicBezTo>
                        <a:cubicBezTo>
                          <a:pt x="181956" y="136246"/>
                          <a:pt x="72595" y="83330"/>
                          <a:pt x="30262" y="64280"/>
                        </a:cubicBezTo>
                        <a:cubicBezTo>
                          <a:pt x="-12071" y="45230"/>
                          <a:pt x="-10661" y="22652"/>
                          <a:pt x="38728" y="30413"/>
                        </a:cubicBezTo>
                        <a:cubicBezTo>
                          <a:pt x="88117" y="38174"/>
                          <a:pt x="181956" y="113669"/>
                          <a:pt x="326595" y="110847"/>
                        </a:cubicBezTo>
                        <a:cubicBezTo>
                          <a:pt x="471234" y="108025"/>
                          <a:pt x="821895" y="8541"/>
                          <a:pt x="923495" y="78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" name="Freeform 81"/>
                  <p:cNvSpPr/>
                  <p:nvPr/>
                </p:nvSpPr>
                <p:spPr>
                  <a:xfrm>
                    <a:off x="4986293" y="5711887"/>
                    <a:ext cx="742174" cy="119470"/>
                  </a:xfrm>
                  <a:custGeom>
                    <a:avLst/>
                    <a:gdLst>
                      <a:gd name="connsiteX0" fmla="*/ 741406 w 742174"/>
                      <a:gd name="connsiteY0" fmla="*/ 3113 h 119470"/>
                      <a:gd name="connsiteX1" fmla="*/ 618640 w 742174"/>
                      <a:gd name="connsiteY1" fmla="*/ 32747 h 119470"/>
                      <a:gd name="connsiteX2" fmla="*/ 398506 w 742174"/>
                      <a:gd name="connsiteY2" fmla="*/ 100480 h 119470"/>
                      <a:gd name="connsiteX3" fmla="*/ 72540 w 742174"/>
                      <a:gd name="connsiteY3" fmla="*/ 70847 h 119470"/>
                      <a:gd name="connsiteX4" fmla="*/ 9040 w 742174"/>
                      <a:gd name="connsiteY4" fmla="*/ 79313 h 119470"/>
                      <a:gd name="connsiteX5" fmla="*/ 212240 w 742174"/>
                      <a:gd name="connsiteY5" fmla="*/ 117413 h 119470"/>
                      <a:gd name="connsiteX6" fmla="*/ 563606 w 742174"/>
                      <a:gd name="connsiteY6" fmla="*/ 104713 h 119470"/>
                      <a:gd name="connsiteX7" fmla="*/ 741406 w 742174"/>
                      <a:gd name="connsiteY7" fmla="*/ 3113 h 119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742174" h="119470">
                        <a:moveTo>
                          <a:pt x="741406" y="3113"/>
                        </a:moveTo>
                        <a:cubicBezTo>
                          <a:pt x="750578" y="-8881"/>
                          <a:pt x="675790" y="16519"/>
                          <a:pt x="618640" y="32747"/>
                        </a:cubicBezTo>
                        <a:cubicBezTo>
                          <a:pt x="561490" y="48975"/>
                          <a:pt x="489523" y="94130"/>
                          <a:pt x="398506" y="100480"/>
                        </a:cubicBezTo>
                        <a:cubicBezTo>
                          <a:pt x="307489" y="106830"/>
                          <a:pt x="137451" y="74375"/>
                          <a:pt x="72540" y="70847"/>
                        </a:cubicBezTo>
                        <a:cubicBezTo>
                          <a:pt x="7629" y="67319"/>
                          <a:pt x="-14243" y="71552"/>
                          <a:pt x="9040" y="79313"/>
                        </a:cubicBezTo>
                        <a:cubicBezTo>
                          <a:pt x="32323" y="87074"/>
                          <a:pt x="119812" y="113180"/>
                          <a:pt x="212240" y="117413"/>
                        </a:cubicBezTo>
                        <a:cubicBezTo>
                          <a:pt x="304668" y="121646"/>
                          <a:pt x="471178" y="120235"/>
                          <a:pt x="563606" y="104713"/>
                        </a:cubicBezTo>
                        <a:cubicBezTo>
                          <a:pt x="656034" y="89191"/>
                          <a:pt x="732234" y="15107"/>
                          <a:pt x="741406" y="3113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Freeform 82"/>
                  <p:cNvSpPr/>
                  <p:nvPr/>
                </p:nvSpPr>
                <p:spPr>
                  <a:xfrm>
                    <a:off x="5231475" y="5875867"/>
                    <a:ext cx="573681" cy="145819"/>
                  </a:xfrm>
                  <a:custGeom>
                    <a:avLst/>
                    <a:gdLst>
                      <a:gd name="connsiteX0" fmla="*/ 547024 w 573681"/>
                      <a:gd name="connsiteY0" fmla="*/ 0 h 145819"/>
                      <a:gd name="connsiteX1" fmla="*/ 555491 w 573681"/>
                      <a:gd name="connsiteY1" fmla="*/ 67733 h 145819"/>
                      <a:gd name="connsiteX2" fmla="*/ 339591 w 573681"/>
                      <a:gd name="connsiteY2" fmla="*/ 131233 h 145819"/>
                      <a:gd name="connsiteX3" fmla="*/ 195658 w 573681"/>
                      <a:gd name="connsiteY3" fmla="*/ 143933 h 145819"/>
                      <a:gd name="connsiteX4" fmla="*/ 924 w 573681"/>
                      <a:gd name="connsiteY4" fmla="*/ 101600 h 145819"/>
                      <a:gd name="connsiteX5" fmla="*/ 132158 w 573681"/>
                      <a:gd name="connsiteY5" fmla="*/ 114300 h 145819"/>
                      <a:gd name="connsiteX6" fmla="*/ 356524 w 573681"/>
                      <a:gd name="connsiteY6" fmla="*/ 59267 h 145819"/>
                      <a:gd name="connsiteX7" fmla="*/ 547024 w 573681"/>
                      <a:gd name="connsiteY7" fmla="*/ 0 h 1458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73681" h="145819">
                        <a:moveTo>
                          <a:pt x="547024" y="0"/>
                        </a:moveTo>
                        <a:cubicBezTo>
                          <a:pt x="568543" y="22930"/>
                          <a:pt x="590063" y="45861"/>
                          <a:pt x="555491" y="67733"/>
                        </a:cubicBezTo>
                        <a:cubicBezTo>
                          <a:pt x="520919" y="89605"/>
                          <a:pt x="399563" y="118533"/>
                          <a:pt x="339591" y="131233"/>
                        </a:cubicBezTo>
                        <a:cubicBezTo>
                          <a:pt x="279619" y="143933"/>
                          <a:pt x="252102" y="148872"/>
                          <a:pt x="195658" y="143933"/>
                        </a:cubicBezTo>
                        <a:cubicBezTo>
                          <a:pt x="139214" y="138994"/>
                          <a:pt x="11507" y="106539"/>
                          <a:pt x="924" y="101600"/>
                        </a:cubicBezTo>
                        <a:cubicBezTo>
                          <a:pt x="-9659" y="96661"/>
                          <a:pt x="72891" y="121356"/>
                          <a:pt x="132158" y="114300"/>
                        </a:cubicBezTo>
                        <a:cubicBezTo>
                          <a:pt x="191425" y="107244"/>
                          <a:pt x="356524" y="59267"/>
                          <a:pt x="356524" y="59267"/>
                        </a:cubicBezTo>
                        <a:lnTo>
                          <a:pt x="547024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Freeform 83"/>
                  <p:cNvSpPr/>
                  <p:nvPr/>
                </p:nvSpPr>
                <p:spPr>
                  <a:xfrm>
                    <a:off x="4749377" y="530556"/>
                    <a:ext cx="631951" cy="363447"/>
                  </a:xfrm>
                  <a:custGeom>
                    <a:avLst/>
                    <a:gdLst>
                      <a:gd name="connsiteX0" fmla="*/ 34290 w 631951"/>
                      <a:gd name="connsiteY0" fmla="*/ 273777 h 363447"/>
                      <a:gd name="connsiteX1" fmla="*/ 250190 w 631951"/>
                      <a:gd name="connsiteY1" fmla="*/ 265311 h 363447"/>
                      <a:gd name="connsiteX2" fmla="*/ 377190 w 631951"/>
                      <a:gd name="connsiteY2" fmla="*/ 235677 h 363447"/>
                      <a:gd name="connsiteX3" fmla="*/ 483023 w 631951"/>
                      <a:gd name="connsiteY3" fmla="*/ 163711 h 363447"/>
                      <a:gd name="connsiteX4" fmla="*/ 360256 w 631951"/>
                      <a:gd name="connsiteY4" fmla="*/ 104444 h 363447"/>
                      <a:gd name="connsiteX5" fmla="*/ 241723 w 631951"/>
                      <a:gd name="connsiteY5" fmla="*/ 66344 h 363447"/>
                      <a:gd name="connsiteX6" fmla="*/ 334856 w 631951"/>
                      <a:gd name="connsiteY6" fmla="*/ 2844 h 363447"/>
                      <a:gd name="connsiteX7" fmla="*/ 618490 w 631951"/>
                      <a:gd name="connsiteY7" fmla="*/ 167944 h 363447"/>
                      <a:gd name="connsiteX8" fmla="*/ 559223 w 631951"/>
                      <a:gd name="connsiteY8" fmla="*/ 278011 h 363447"/>
                      <a:gd name="connsiteX9" fmla="*/ 322156 w 631951"/>
                      <a:gd name="connsiteY9" fmla="*/ 320344 h 363447"/>
                      <a:gd name="connsiteX10" fmla="*/ 30056 w 631951"/>
                      <a:gd name="connsiteY10" fmla="*/ 362677 h 363447"/>
                      <a:gd name="connsiteX11" fmla="*/ 34290 w 631951"/>
                      <a:gd name="connsiteY11" fmla="*/ 273777 h 3634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31951" h="363447">
                        <a:moveTo>
                          <a:pt x="34290" y="273777"/>
                        </a:moveTo>
                        <a:cubicBezTo>
                          <a:pt x="70979" y="257549"/>
                          <a:pt x="193040" y="271661"/>
                          <a:pt x="250190" y="265311"/>
                        </a:cubicBezTo>
                        <a:cubicBezTo>
                          <a:pt x="307340" y="258961"/>
                          <a:pt x="338385" y="252610"/>
                          <a:pt x="377190" y="235677"/>
                        </a:cubicBezTo>
                        <a:cubicBezTo>
                          <a:pt x="415995" y="218744"/>
                          <a:pt x="485845" y="185583"/>
                          <a:pt x="483023" y="163711"/>
                        </a:cubicBezTo>
                        <a:cubicBezTo>
                          <a:pt x="480201" y="141839"/>
                          <a:pt x="400473" y="120672"/>
                          <a:pt x="360256" y="104444"/>
                        </a:cubicBezTo>
                        <a:cubicBezTo>
                          <a:pt x="320039" y="88216"/>
                          <a:pt x="245956" y="83277"/>
                          <a:pt x="241723" y="66344"/>
                        </a:cubicBezTo>
                        <a:cubicBezTo>
                          <a:pt x="237490" y="49411"/>
                          <a:pt x="272062" y="-14089"/>
                          <a:pt x="334856" y="2844"/>
                        </a:cubicBezTo>
                        <a:cubicBezTo>
                          <a:pt x="397651" y="19777"/>
                          <a:pt x="581096" y="122083"/>
                          <a:pt x="618490" y="167944"/>
                        </a:cubicBezTo>
                        <a:cubicBezTo>
                          <a:pt x="655884" y="213805"/>
                          <a:pt x="608612" y="252611"/>
                          <a:pt x="559223" y="278011"/>
                        </a:cubicBezTo>
                        <a:cubicBezTo>
                          <a:pt x="509834" y="303411"/>
                          <a:pt x="410350" y="306233"/>
                          <a:pt x="322156" y="320344"/>
                        </a:cubicBezTo>
                        <a:cubicBezTo>
                          <a:pt x="233962" y="334455"/>
                          <a:pt x="78033" y="369027"/>
                          <a:pt x="30056" y="362677"/>
                        </a:cubicBezTo>
                        <a:cubicBezTo>
                          <a:pt x="-17921" y="356327"/>
                          <a:pt x="-2399" y="290005"/>
                          <a:pt x="34290" y="27377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Freeform 84"/>
                  <p:cNvSpPr/>
                  <p:nvPr/>
                </p:nvSpPr>
                <p:spPr>
                  <a:xfrm>
                    <a:off x="4731274" y="1025360"/>
                    <a:ext cx="752677" cy="532663"/>
                  </a:xfrm>
                  <a:custGeom>
                    <a:avLst/>
                    <a:gdLst>
                      <a:gd name="connsiteX0" fmla="*/ 39693 w 752677"/>
                      <a:gd name="connsiteY0" fmla="*/ 452073 h 532663"/>
                      <a:gd name="connsiteX1" fmla="*/ 352959 w 752677"/>
                      <a:gd name="connsiteY1" fmla="*/ 371640 h 532663"/>
                      <a:gd name="connsiteX2" fmla="*/ 573093 w 752677"/>
                      <a:gd name="connsiteY2" fmla="*/ 198073 h 532663"/>
                      <a:gd name="connsiteX3" fmla="*/ 526526 w 752677"/>
                      <a:gd name="connsiteY3" fmla="*/ 109173 h 532663"/>
                      <a:gd name="connsiteX4" fmla="*/ 297926 w 752677"/>
                      <a:gd name="connsiteY4" fmla="*/ 79540 h 532663"/>
                      <a:gd name="connsiteX5" fmla="*/ 319093 w 752677"/>
                      <a:gd name="connsiteY5" fmla="*/ 3340 h 532663"/>
                      <a:gd name="connsiteX6" fmla="*/ 568859 w 752677"/>
                      <a:gd name="connsiteY6" fmla="*/ 24507 h 532663"/>
                      <a:gd name="connsiteX7" fmla="*/ 725493 w 752677"/>
                      <a:gd name="connsiteY7" fmla="*/ 121873 h 532663"/>
                      <a:gd name="connsiteX8" fmla="*/ 725493 w 752677"/>
                      <a:gd name="connsiteY8" fmla="*/ 206540 h 532663"/>
                      <a:gd name="connsiteX9" fmla="*/ 454559 w 752677"/>
                      <a:gd name="connsiteY9" fmla="*/ 439373 h 532663"/>
                      <a:gd name="connsiteX10" fmla="*/ 52393 w 752677"/>
                      <a:gd name="connsiteY10" fmla="*/ 532507 h 532663"/>
                      <a:gd name="connsiteX11" fmla="*/ 39693 w 752677"/>
                      <a:gd name="connsiteY11" fmla="*/ 452073 h 5326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752677" h="532663">
                        <a:moveTo>
                          <a:pt x="39693" y="452073"/>
                        </a:moveTo>
                        <a:cubicBezTo>
                          <a:pt x="89787" y="425262"/>
                          <a:pt x="264059" y="413973"/>
                          <a:pt x="352959" y="371640"/>
                        </a:cubicBezTo>
                        <a:cubicBezTo>
                          <a:pt x="441859" y="329307"/>
                          <a:pt x="544165" y="241817"/>
                          <a:pt x="573093" y="198073"/>
                        </a:cubicBezTo>
                        <a:cubicBezTo>
                          <a:pt x="602021" y="154329"/>
                          <a:pt x="572387" y="128928"/>
                          <a:pt x="526526" y="109173"/>
                        </a:cubicBezTo>
                        <a:cubicBezTo>
                          <a:pt x="480665" y="89418"/>
                          <a:pt x="332498" y="97179"/>
                          <a:pt x="297926" y="79540"/>
                        </a:cubicBezTo>
                        <a:cubicBezTo>
                          <a:pt x="263354" y="61901"/>
                          <a:pt x="273938" y="12512"/>
                          <a:pt x="319093" y="3340"/>
                        </a:cubicBezTo>
                        <a:cubicBezTo>
                          <a:pt x="364248" y="-5832"/>
                          <a:pt x="501126" y="4751"/>
                          <a:pt x="568859" y="24507"/>
                        </a:cubicBezTo>
                        <a:cubicBezTo>
                          <a:pt x="636592" y="44262"/>
                          <a:pt x="699387" y="91534"/>
                          <a:pt x="725493" y="121873"/>
                        </a:cubicBezTo>
                        <a:cubicBezTo>
                          <a:pt x="751599" y="152212"/>
                          <a:pt x="770649" y="153623"/>
                          <a:pt x="725493" y="206540"/>
                        </a:cubicBezTo>
                        <a:cubicBezTo>
                          <a:pt x="680337" y="259457"/>
                          <a:pt x="566742" y="385045"/>
                          <a:pt x="454559" y="439373"/>
                        </a:cubicBezTo>
                        <a:cubicBezTo>
                          <a:pt x="342376" y="493701"/>
                          <a:pt x="125065" y="528979"/>
                          <a:pt x="52393" y="532507"/>
                        </a:cubicBezTo>
                        <a:cubicBezTo>
                          <a:pt x="-20279" y="536035"/>
                          <a:pt x="-10401" y="478884"/>
                          <a:pt x="39693" y="45207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Freeform 85"/>
                  <p:cNvSpPr/>
                  <p:nvPr/>
                </p:nvSpPr>
                <p:spPr>
                  <a:xfrm>
                    <a:off x="4668698" y="1505277"/>
                    <a:ext cx="827656" cy="708794"/>
                  </a:xfrm>
                  <a:custGeom>
                    <a:avLst/>
                    <a:gdLst>
                      <a:gd name="connsiteX0" fmla="*/ 59935 w 827656"/>
                      <a:gd name="connsiteY0" fmla="*/ 708756 h 708794"/>
                      <a:gd name="connsiteX1" fmla="*/ 368969 w 827656"/>
                      <a:gd name="connsiteY1" fmla="*/ 632556 h 708794"/>
                      <a:gd name="connsiteX2" fmla="*/ 593335 w 827656"/>
                      <a:gd name="connsiteY2" fmla="*/ 446290 h 708794"/>
                      <a:gd name="connsiteX3" fmla="*/ 809235 w 827656"/>
                      <a:gd name="connsiteY3" fmla="*/ 171123 h 708794"/>
                      <a:gd name="connsiteX4" fmla="*/ 809235 w 827656"/>
                      <a:gd name="connsiteY4" fmla="*/ 86456 h 708794"/>
                      <a:gd name="connsiteX5" fmla="*/ 749969 w 827656"/>
                      <a:gd name="connsiteY5" fmla="*/ 1790 h 708794"/>
                      <a:gd name="connsiteX6" fmla="*/ 470569 w 827656"/>
                      <a:gd name="connsiteY6" fmla="*/ 35656 h 708794"/>
                      <a:gd name="connsiteX7" fmla="*/ 419769 w 827656"/>
                      <a:gd name="connsiteY7" fmla="*/ 116090 h 708794"/>
                      <a:gd name="connsiteX8" fmla="*/ 690702 w 827656"/>
                      <a:gd name="connsiteY8" fmla="*/ 94923 h 708794"/>
                      <a:gd name="connsiteX9" fmla="*/ 622969 w 827656"/>
                      <a:gd name="connsiteY9" fmla="*/ 298123 h 708794"/>
                      <a:gd name="connsiteX10" fmla="*/ 368969 w 827656"/>
                      <a:gd name="connsiteY10" fmla="*/ 518256 h 708794"/>
                      <a:gd name="connsiteX11" fmla="*/ 26069 w 827656"/>
                      <a:gd name="connsiteY11" fmla="*/ 641023 h 708794"/>
                      <a:gd name="connsiteX12" fmla="*/ 59935 w 827656"/>
                      <a:gd name="connsiteY12" fmla="*/ 708756 h 7087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827656" h="708794">
                        <a:moveTo>
                          <a:pt x="59935" y="708756"/>
                        </a:moveTo>
                        <a:cubicBezTo>
                          <a:pt x="117085" y="707345"/>
                          <a:pt x="280069" y="676300"/>
                          <a:pt x="368969" y="632556"/>
                        </a:cubicBezTo>
                        <a:cubicBezTo>
                          <a:pt x="457869" y="588812"/>
                          <a:pt x="519958" y="523195"/>
                          <a:pt x="593335" y="446290"/>
                        </a:cubicBezTo>
                        <a:cubicBezTo>
                          <a:pt x="666712" y="369385"/>
                          <a:pt x="773252" y="231095"/>
                          <a:pt x="809235" y="171123"/>
                        </a:cubicBezTo>
                        <a:cubicBezTo>
                          <a:pt x="845218" y="111151"/>
                          <a:pt x="819113" y="114678"/>
                          <a:pt x="809235" y="86456"/>
                        </a:cubicBezTo>
                        <a:cubicBezTo>
                          <a:pt x="799357" y="58234"/>
                          <a:pt x="806413" y="10257"/>
                          <a:pt x="749969" y="1790"/>
                        </a:cubicBezTo>
                        <a:cubicBezTo>
                          <a:pt x="693525" y="-6677"/>
                          <a:pt x="525602" y="16606"/>
                          <a:pt x="470569" y="35656"/>
                        </a:cubicBezTo>
                        <a:cubicBezTo>
                          <a:pt x="415536" y="54706"/>
                          <a:pt x="383080" y="106212"/>
                          <a:pt x="419769" y="116090"/>
                        </a:cubicBezTo>
                        <a:cubicBezTo>
                          <a:pt x="456458" y="125968"/>
                          <a:pt x="656835" y="64584"/>
                          <a:pt x="690702" y="94923"/>
                        </a:cubicBezTo>
                        <a:cubicBezTo>
                          <a:pt x="724569" y="125262"/>
                          <a:pt x="676591" y="227567"/>
                          <a:pt x="622969" y="298123"/>
                        </a:cubicBezTo>
                        <a:cubicBezTo>
                          <a:pt x="569347" y="368679"/>
                          <a:pt x="468452" y="461106"/>
                          <a:pt x="368969" y="518256"/>
                        </a:cubicBezTo>
                        <a:cubicBezTo>
                          <a:pt x="269486" y="575406"/>
                          <a:pt x="75458" y="609273"/>
                          <a:pt x="26069" y="641023"/>
                        </a:cubicBezTo>
                        <a:cubicBezTo>
                          <a:pt x="-23320" y="672773"/>
                          <a:pt x="2785" y="710167"/>
                          <a:pt x="59935" y="70875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Freeform 86"/>
                  <p:cNvSpPr/>
                  <p:nvPr/>
                </p:nvSpPr>
                <p:spPr>
                  <a:xfrm>
                    <a:off x="4630617" y="2571505"/>
                    <a:ext cx="1306629" cy="1234626"/>
                  </a:xfrm>
                  <a:custGeom>
                    <a:avLst/>
                    <a:gdLst>
                      <a:gd name="connsiteX0" fmla="*/ 55683 w 1306629"/>
                      <a:gd name="connsiteY0" fmla="*/ 1153827 h 1234626"/>
                      <a:gd name="connsiteX1" fmla="*/ 85316 w 1306629"/>
                      <a:gd name="connsiteY1" fmla="*/ 1208861 h 1234626"/>
                      <a:gd name="connsiteX2" fmla="*/ 749950 w 1306629"/>
                      <a:gd name="connsiteY2" fmla="*/ 793994 h 1234626"/>
                      <a:gd name="connsiteX3" fmla="*/ 1202916 w 1306629"/>
                      <a:gd name="connsiteY3" fmla="*/ 421461 h 1234626"/>
                      <a:gd name="connsiteX4" fmla="*/ 1304516 w 1306629"/>
                      <a:gd name="connsiteY4" fmla="*/ 129361 h 1234626"/>
                      <a:gd name="connsiteX5" fmla="*/ 1147883 w 1306629"/>
                      <a:gd name="connsiteY5" fmla="*/ 2361 h 1234626"/>
                      <a:gd name="connsiteX6" fmla="*/ 940450 w 1306629"/>
                      <a:gd name="connsiteY6" fmla="*/ 53161 h 1234626"/>
                      <a:gd name="connsiteX7" fmla="*/ 923516 w 1306629"/>
                      <a:gd name="connsiteY7" fmla="*/ 133594 h 1234626"/>
                      <a:gd name="connsiteX8" fmla="*/ 1164816 w 1306629"/>
                      <a:gd name="connsiteY8" fmla="*/ 108194 h 1234626"/>
                      <a:gd name="connsiteX9" fmla="*/ 1224083 w 1306629"/>
                      <a:gd name="connsiteY9" fmla="*/ 226727 h 1234626"/>
                      <a:gd name="connsiteX10" fmla="*/ 1029350 w 1306629"/>
                      <a:gd name="connsiteY10" fmla="*/ 468027 h 1234626"/>
                      <a:gd name="connsiteX11" fmla="*/ 517116 w 1306629"/>
                      <a:gd name="connsiteY11" fmla="*/ 853261 h 1234626"/>
                      <a:gd name="connsiteX12" fmla="*/ 55683 w 1306629"/>
                      <a:gd name="connsiteY12" fmla="*/ 1153827 h 12346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306629" h="1234626">
                        <a:moveTo>
                          <a:pt x="55683" y="1153827"/>
                        </a:moveTo>
                        <a:cubicBezTo>
                          <a:pt x="-16284" y="1213094"/>
                          <a:pt x="-30395" y="1268833"/>
                          <a:pt x="85316" y="1208861"/>
                        </a:cubicBezTo>
                        <a:cubicBezTo>
                          <a:pt x="201027" y="1148889"/>
                          <a:pt x="563683" y="925227"/>
                          <a:pt x="749950" y="793994"/>
                        </a:cubicBezTo>
                        <a:cubicBezTo>
                          <a:pt x="936217" y="662761"/>
                          <a:pt x="1110488" y="532233"/>
                          <a:pt x="1202916" y="421461"/>
                        </a:cubicBezTo>
                        <a:cubicBezTo>
                          <a:pt x="1295344" y="310689"/>
                          <a:pt x="1313688" y="199211"/>
                          <a:pt x="1304516" y="129361"/>
                        </a:cubicBezTo>
                        <a:cubicBezTo>
                          <a:pt x="1295344" y="59511"/>
                          <a:pt x="1208561" y="15061"/>
                          <a:pt x="1147883" y="2361"/>
                        </a:cubicBezTo>
                        <a:cubicBezTo>
                          <a:pt x="1087205" y="-10339"/>
                          <a:pt x="977844" y="31289"/>
                          <a:pt x="940450" y="53161"/>
                        </a:cubicBezTo>
                        <a:cubicBezTo>
                          <a:pt x="903056" y="75033"/>
                          <a:pt x="886122" y="124422"/>
                          <a:pt x="923516" y="133594"/>
                        </a:cubicBezTo>
                        <a:cubicBezTo>
                          <a:pt x="960910" y="142766"/>
                          <a:pt x="1114722" y="92672"/>
                          <a:pt x="1164816" y="108194"/>
                        </a:cubicBezTo>
                        <a:cubicBezTo>
                          <a:pt x="1214910" y="123716"/>
                          <a:pt x="1246661" y="166755"/>
                          <a:pt x="1224083" y="226727"/>
                        </a:cubicBezTo>
                        <a:cubicBezTo>
                          <a:pt x="1201505" y="286699"/>
                          <a:pt x="1147178" y="363605"/>
                          <a:pt x="1029350" y="468027"/>
                        </a:cubicBezTo>
                        <a:cubicBezTo>
                          <a:pt x="911522" y="572449"/>
                          <a:pt x="675160" y="744605"/>
                          <a:pt x="517116" y="853261"/>
                        </a:cubicBezTo>
                        <a:cubicBezTo>
                          <a:pt x="359072" y="961917"/>
                          <a:pt x="127650" y="1094560"/>
                          <a:pt x="55683" y="11538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Freeform 87"/>
                  <p:cNvSpPr/>
                  <p:nvPr/>
                </p:nvSpPr>
                <p:spPr>
                  <a:xfrm>
                    <a:off x="5008947" y="3058877"/>
                    <a:ext cx="1159360" cy="1099689"/>
                  </a:xfrm>
                  <a:custGeom>
                    <a:avLst/>
                    <a:gdLst>
                      <a:gd name="connsiteX0" fmla="*/ 7553 w 1159360"/>
                      <a:gd name="connsiteY0" fmla="*/ 1043223 h 1099689"/>
                      <a:gd name="connsiteX1" fmla="*/ 54120 w 1159360"/>
                      <a:gd name="connsiteY1" fmla="*/ 1094023 h 1099689"/>
                      <a:gd name="connsiteX2" fmla="*/ 155720 w 1159360"/>
                      <a:gd name="connsiteY2" fmla="*/ 1055923 h 1099689"/>
                      <a:gd name="connsiteX3" fmla="*/ 642553 w 1159360"/>
                      <a:gd name="connsiteY3" fmla="*/ 717256 h 1099689"/>
                      <a:gd name="connsiteX4" fmla="*/ 1023553 w 1159360"/>
                      <a:gd name="connsiteY4" fmla="*/ 403990 h 1099689"/>
                      <a:gd name="connsiteX5" fmla="*/ 1159020 w 1159360"/>
                      <a:gd name="connsiteY5" fmla="*/ 149990 h 1099689"/>
                      <a:gd name="connsiteX6" fmla="*/ 1053186 w 1159360"/>
                      <a:gd name="connsiteY6" fmla="*/ 6056 h 1099689"/>
                      <a:gd name="connsiteX7" fmla="*/ 790720 w 1159360"/>
                      <a:gd name="connsiteY7" fmla="*/ 35690 h 1099689"/>
                      <a:gd name="connsiteX8" fmla="*/ 782253 w 1159360"/>
                      <a:gd name="connsiteY8" fmla="*/ 116123 h 1099689"/>
                      <a:gd name="connsiteX9" fmla="*/ 786486 w 1159360"/>
                      <a:gd name="connsiteY9" fmla="*/ 145756 h 1099689"/>
                      <a:gd name="connsiteX10" fmla="*/ 993920 w 1159360"/>
                      <a:gd name="connsiteY10" fmla="*/ 94956 h 1099689"/>
                      <a:gd name="connsiteX11" fmla="*/ 1036253 w 1159360"/>
                      <a:gd name="connsiteY11" fmla="*/ 221956 h 1099689"/>
                      <a:gd name="connsiteX12" fmla="*/ 833053 w 1159360"/>
                      <a:gd name="connsiteY12" fmla="*/ 475956 h 1099689"/>
                      <a:gd name="connsiteX13" fmla="*/ 210753 w 1159360"/>
                      <a:gd name="connsiteY13" fmla="*/ 899290 h 1099689"/>
                      <a:gd name="connsiteX14" fmla="*/ 7553 w 1159360"/>
                      <a:gd name="connsiteY14" fmla="*/ 1043223 h 10996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159360" h="1099689">
                        <a:moveTo>
                          <a:pt x="7553" y="1043223"/>
                        </a:moveTo>
                        <a:cubicBezTo>
                          <a:pt x="-18552" y="1075678"/>
                          <a:pt x="29426" y="1091906"/>
                          <a:pt x="54120" y="1094023"/>
                        </a:cubicBezTo>
                        <a:cubicBezTo>
                          <a:pt x="78815" y="1096140"/>
                          <a:pt x="57648" y="1118718"/>
                          <a:pt x="155720" y="1055923"/>
                        </a:cubicBezTo>
                        <a:cubicBezTo>
                          <a:pt x="253792" y="993128"/>
                          <a:pt x="497914" y="825911"/>
                          <a:pt x="642553" y="717256"/>
                        </a:cubicBezTo>
                        <a:cubicBezTo>
                          <a:pt x="787192" y="608601"/>
                          <a:pt x="937475" y="498534"/>
                          <a:pt x="1023553" y="403990"/>
                        </a:cubicBezTo>
                        <a:cubicBezTo>
                          <a:pt x="1109631" y="309446"/>
                          <a:pt x="1154081" y="216312"/>
                          <a:pt x="1159020" y="149990"/>
                        </a:cubicBezTo>
                        <a:cubicBezTo>
                          <a:pt x="1163959" y="83668"/>
                          <a:pt x="1114569" y="25106"/>
                          <a:pt x="1053186" y="6056"/>
                        </a:cubicBezTo>
                        <a:cubicBezTo>
                          <a:pt x="991803" y="-12994"/>
                          <a:pt x="835875" y="17346"/>
                          <a:pt x="790720" y="35690"/>
                        </a:cubicBezTo>
                        <a:cubicBezTo>
                          <a:pt x="745565" y="54034"/>
                          <a:pt x="782959" y="97779"/>
                          <a:pt x="782253" y="116123"/>
                        </a:cubicBezTo>
                        <a:cubicBezTo>
                          <a:pt x="781547" y="134467"/>
                          <a:pt x="751208" y="149284"/>
                          <a:pt x="786486" y="145756"/>
                        </a:cubicBezTo>
                        <a:cubicBezTo>
                          <a:pt x="821764" y="142228"/>
                          <a:pt x="952292" y="82256"/>
                          <a:pt x="993920" y="94956"/>
                        </a:cubicBezTo>
                        <a:cubicBezTo>
                          <a:pt x="1035548" y="107656"/>
                          <a:pt x="1063064" y="158456"/>
                          <a:pt x="1036253" y="221956"/>
                        </a:cubicBezTo>
                        <a:cubicBezTo>
                          <a:pt x="1009442" y="285456"/>
                          <a:pt x="970636" y="363067"/>
                          <a:pt x="833053" y="475956"/>
                        </a:cubicBezTo>
                        <a:cubicBezTo>
                          <a:pt x="695470" y="588845"/>
                          <a:pt x="342692" y="807568"/>
                          <a:pt x="210753" y="899290"/>
                        </a:cubicBezTo>
                        <a:cubicBezTo>
                          <a:pt x="78814" y="991012"/>
                          <a:pt x="33658" y="1010768"/>
                          <a:pt x="7553" y="104322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Freeform 88"/>
                  <p:cNvSpPr/>
                  <p:nvPr/>
                </p:nvSpPr>
                <p:spPr>
                  <a:xfrm>
                    <a:off x="5012101" y="3569598"/>
                    <a:ext cx="1356041" cy="1171532"/>
                  </a:xfrm>
                  <a:custGeom>
                    <a:avLst/>
                    <a:gdLst>
                      <a:gd name="connsiteX0" fmla="*/ 34032 w 1356041"/>
                      <a:gd name="connsiteY0" fmla="*/ 1112469 h 1171532"/>
                      <a:gd name="connsiteX1" fmla="*/ 461599 w 1356041"/>
                      <a:gd name="connsiteY1" fmla="*/ 892335 h 1171532"/>
                      <a:gd name="connsiteX2" fmla="*/ 1088132 w 1356041"/>
                      <a:gd name="connsiteY2" fmla="*/ 469002 h 1171532"/>
                      <a:gd name="connsiteX3" fmla="*/ 1227832 w 1356041"/>
                      <a:gd name="connsiteY3" fmla="*/ 227702 h 1171532"/>
                      <a:gd name="connsiteX4" fmla="*/ 1215132 w 1356041"/>
                      <a:gd name="connsiteY4" fmla="*/ 92235 h 1171532"/>
                      <a:gd name="connsiteX5" fmla="*/ 956899 w 1356041"/>
                      <a:gd name="connsiteY5" fmla="*/ 134569 h 1171532"/>
                      <a:gd name="connsiteX6" fmla="*/ 948432 w 1356041"/>
                      <a:gd name="connsiteY6" fmla="*/ 32969 h 1171532"/>
                      <a:gd name="connsiteX7" fmla="*/ 1155866 w 1356041"/>
                      <a:gd name="connsiteY7" fmla="*/ 11802 h 1171532"/>
                      <a:gd name="connsiteX8" fmla="*/ 1278632 w 1356041"/>
                      <a:gd name="connsiteY8" fmla="*/ 11802 h 1171532"/>
                      <a:gd name="connsiteX9" fmla="*/ 1354832 w 1356041"/>
                      <a:gd name="connsiteY9" fmla="*/ 159969 h 1171532"/>
                      <a:gd name="connsiteX10" fmla="*/ 1219366 w 1356041"/>
                      <a:gd name="connsiteY10" fmla="*/ 485935 h 1171532"/>
                      <a:gd name="connsiteX11" fmla="*/ 825666 w 1356041"/>
                      <a:gd name="connsiteY11" fmla="*/ 748402 h 1171532"/>
                      <a:gd name="connsiteX12" fmla="*/ 203366 w 1356041"/>
                      <a:gd name="connsiteY12" fmla="*/ 1120935 h 1171532"/>
                      <a:gd name="connsiteX13" fmla="*/ 46732 w 1356041"/>
                      <a:gd name="connsiteY13" fmla="*/ 1167502 h 1171532"/>
                      <a:gd name="connsiteX14" fmla="*/ 34032 w 1356041"/>
                      <a:gd name="connsiteY14" fmla="*/ 1112469 h 1171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56041" h="1171532">
                        <a:moveTo>
                          <a:pt x="34032" y="1112469"/>
                        </a:moveTo>
                        <a:cubicBezTo>
                          <a:pt x="103176" y="1066608"/>
                          <a:pt x="285916" y="999579"/>
                          <a:pt x="461599" y="892335"/>
                        </a:cubicBezTo>
                        <a:cubicBezTo>
                          <a:pt x="637282" y="785090"/>
                          <a:pt x="960427" y="579774"/>
                          <a:pt x="1088132" y="469002"/>
                        </a:cubicBezTo>
                        <a:cubicBezTo>
                          <a:pt x="1215838" y="358230"/>
                          <a:pt x="1206665" y="290497"/>
                          <a:pt x="1227832" y="227702"/>
                        </a:cubicBezTo>
                        <a:cubicBezTo>
                          <a:pt x="1248999" y="164907"/>
                          <a:pt x="1260287" y="107757"/>
                          <a:pt x="1215132" y="92235"/>
                        </a:cubicBezTo>
                        <a:cubicBezTo>
                          <a:pt x="1169977" y="76713"/>
                          <a:pt x="1001349" y="144447"/>
                          <a:pt x="956899" y="134569"/>
                        </a:cubicBezTo>
                        <a:cubicBezTo>
                          <a:pt x="912449" y="124691"/>
                          <a:pt x="915271" y="53430"/>
                          <a:pt x="948432" y="32969"/>
                        </a:cubicBezTo>
                        <a:cubicBezTo>
                          <a:pt x="981593" y="12508"/>
                          <a:pt x="1100833" y="15330"/>
                          <a:pt x="1155866" y="11802"/>
                        </a:cubicBezTo>
                        <a:cubicBezTo>
                          <a:pt x="1210899" y="8274"/>
                          <a:pt x="1245471" y="-12892"/>
                          <a:pt x="1278632" y="11802"/>
                        </a:cubicBezTo>
                        <a:cubicBezTo>
                          <a:pt x="1311793" y="36496"/>
                          <a:pt x="1364710" y="80947"/>
                          <a:pt x="1354832" y="159969"/>
                        </a:cubicBezTo>
                        <a:cubicBezTo>
                          <a:pt x="1344954" y="238991"/>
                          <a:pt x="1307560" y="387863"/>
                          <a:pt x="1219366" y="485935"/>
                        </a:cubicBezTo>
                        <a:cubicBezTo>
                          <a:pt x="1131172" y="584007"/>
                          <a:pt x="994999" y="642569"/>
                          <a:pt x="825666" y="748402"/>
                        </a:cubicBezTo>
                        <a:cubicBezTo>
                          <a:pt x="656333" y="854235"/>
                          <a:pt x="333188" y="1051085"/>
                          <a:pt x="203366" y="1120935"/>
                        </a:cubicBezTo>
                        <a:cubicBezTo>
                          <a:pt x="73544" y="1190785"/>
                          <a:pt x="75660" y="1168207"/>
                          <a:pt x="46732" y="1167502"/>
                        </a:cubicBezTo>
                        <a:cubicBezTo>
                          <a:pt x="17804" y="1166797"/>
                          <a:pt x="-35112" y="1158330"/>
                          <a:pt x="34032" y="111246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Freeform 89"/>
                  <p:cNvSpPr/>
                  <p:nvPr/>
                </p:nvSpPr>
                <p:spPr>
                  <a:xfrm>
                    <a:off x="5137741" y="4082219"/>
                    <a:ext cx="1360294" cy="1155503"/>
                  </a:xfrm>
                  <a:custGeom>
                    <a:avLst/>
                    <a:gdLst>
                      <a:gd name="connsiteX0" fmla="*/ 19078 w 1399013"/>
                      <a:gd name="connsiteY0" fmla="*/ 1082448 h 1155503"/>
                      <a:gd name="connsiteX1" fmla="*/ 52945 w 1399013"/>
                      <a:gd name="connsiteY1" fmla="*/ 1154414 h 1155503"/>
                      <a:gd name="connsiteX2" fmla="*/ 404311 w 1399013"/>
                      <a:gd name="connsiteY2" fmla="*/ 1023181 h 1155503"/>
                      <a:gd name="connsiteX3" fmla="*/ 1035078 w 1399013"/>
                      <a:gd name="connsiteY3" fmla="*/ 625248 h 1155503"/>
                      <a:gd name="connsiteX4" fmla="*/ 1373745 w 1399013"/>
                      <a:gd name="connsiteY4" fmla="*/ 227314 h 1155503"/>
                      <a:gd name="connsiteX5" fmla="*/ 1352578 w 1399013"/>
                      <a:gd name="connsiteY5" fmla="*/ 36814 h 1155503"/>
                      <a:gd name="connsiteX6" fmla="*/ 1179011 w 1399013"/>
                      <a:gd name="connsiteY6" fmla="*/ 2948 h 1155503"/>
                      <a:gd name="connsiteX7" fmla="*/ 1026611 w 1399013"/>
                      <a:gd name="connsiteY7" fmla="*/ 79148 h 1155503"/>
                      <a:gd name="connsiteX8" fmla="*/ 1094345 w 1399013"/>
                      <a:gd name="connsiteY8" fmla="*/ 125714 h 1155503"/>
                      <a:gd name="connsiteX9" fmla="*/ 1284845 w 1399013"/>
                      <a:gd name="connsiteY9" fmla="*/ 117248 h 1155503"/>
                      <a:gd name="connsiteX10" fmla="*/ 1225578 w 1399013"/>
                      <a:gd name="connsiteY10" fmla="*/ 303514 h 1155503"/>
                      <a:gd name="connsiteX11" fmla="*/ 869978 w 1399013"/>
                      <a:gd name="connsiteY11" fmla="*/ 654881 h 1155503"/>
                      <a:gd name="connsiteX12" fmla="*/ 226511 w 1399013"/>
                      <a:gd name="connsiteY12" fmla="*/ 1023181 h 1155503"/>
                      <a:gd name="connsiteX13" fmla="*/ 19078 w 1399013"/>
                      <a:gd name="connsiteY13" fmla="*/ 1082448 h 11555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399013" h="1155503">
                        <a:moveTo>
                          <a:pt x="19078" y="1082448"/>
                        </a:moveTo>
                        <a:cubicBezTo>
                          <a:pt x="-9850" y="1104320"/>
                          <a:pt x="-11260" y="1164292"/>
                          <a:pt x="52945" y="1154414"/>
                        </a:cubicBezTo>
                        <a:cubicBezTo>
                          <a:pt x="117150" y="1144536"/>
                          <a:pt x="240622" y="1111375"/>
                          <a:pt x="404311" y="1023181"/>
                        </a:cubicBezTo>
                        <a:cubicBezTo>
                          <a:pt x="568000" y="934987"/>
                          <a:pt x="873506" y="757892"/>
                          <a:pt x="1035078" y="625248"/>
                        </a:cubicBezTo>
                        <a:cubicBezTo>
                          <a:pt x="1196650" y="492604"/>
                          <a:pt x="1320828" y="325386"/>
                          <a:pt x="1373745" y="227314"/>
                        </a:cubicBezTo>
                        <a:cubicBezTo>
                          <a:pt x="1426662" y="129242"/>
                          <a:pt x="1385034" y="74208"/>
                          <a:pt x="1352578" y="36814"/>
                        </a:cubicBezTo>
                        <a:cubicBezTo>
                          <a:pt x="1320122" y="-580"/>
                          <a:pt x="1233339" y="-4108"/>
                          <a:pt x="1179011" y="2948"/>
                        </a:cubicBezTo>
                        <a:cubicBezTo>
                          <a:pt x="1124683" y="10004"/>
                          <a:pt x="1040722" y="58687"/>
                          <a:pt x="1026611" y="79148"/>
                        </a:cubicBezTo>
                        <a:cubicBezTo>
                          <a:pt x="1012500" y="99609"/>
                          <a:pt x="1051306" y="119364"/>
                          <a:pt x="1094345" y="125714"/>
                        </a:cubicBezTo>
                        <a:cubicBezTo>
                          <a:pt x="1137384" y="132064"/>
                          <a:pt x="1262973" y="87615"/>
                          <a:pt x="1284845" y="117248"/>
                        </a:cubicBezTo>
                        <a:cubicBezTo>
                          <a:pt x="1306717" y="146881"/>
                          <a:pt x="1294722" y="213909"/>
                          <a:pt x="1225578" y="303514"/>
                        </a:cubicBezTo>
                        <a:cubicBezTo>
                          <a:pt x="1156434" y="393119"/>
                          <a:pt x="1036489" y="534936"/>
                          <a:pt x="869978" y="654881"/>
                        </a:cubicBezTo>
                        <a:cubicBezTo>
                          <a:pt x="703467" y="774825"/>
                          <a:pt x="366917" y="955448"/>
                          <a:pt x="226511" y="1023181"/>
                        </a:cubicBezTo>
                        <a:cubicBezTo>
                          <a:pt x="86106" y="1090914"/>
                          <a:pt x="48006" y="1060576"/>
                          <a:pt x="19078" y="108244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Freeform 90"/>
                  <p:cNvSpPr/>
                  <p:nvPr/>
                </p:nvSpPr>
                <p:spPr>
                  <a:xfrm rot="273709">
                    <a:off x="5450013" y="4548659"/>
                    <a:ext cx="999509" cy="965952"/>
                  </a:xfrm>
                  <a:custGeom>
                    <a:avLst/>
                    <a:gdLst>
                      <a:gd name="connsiteX0" fmla="*/ 27917 w 999509"/>
                      <a:gd name="connsiteY0" fmla="*/ 963141 h 965952"/>
                      <a:gd name="connsiteX1" fmla="*/ 370817 w 999509"/>
                      <a:gd name="connsiteY1" fmla="*/ 776874 h 965952"/>
                      <a:gd name="connsiteX2" fmla="*/ 874584 w 999509"/>
                      <a:gd name="connsiteY2" fmla="*/ 336607 h 965952"/>
                      <a:gd name="connsiteX3" fmla="*/ 997351 w 999509"/>
                      <a:gd name="connsiteY3" fmla="*/ 137641 h 965952"/>
                      <a:gd name="connsiteX4" fmla="*/ 946551 w 999509"/>
                      <a:gd name="connsiteY4" fmla="*/ 19107 h 965952"/>
                      <a:gd name="connsiteX5" fmla="*/ 866117 w 999509"/>
                      <a:gd name="connsiteY5" fmla="*/ 6407 h 965952"/>
                      <a:gd name="connsiteX6" fmla="*/ 781451 w 999509"/>
                      <a:gd name="connsiteY6" fmla="*/ 82607 h 965952"/>
                      <a:gd name="connsiteX7" fmla="*/ 878817 w 999509"/>
                      <a:gd name="connsiteY7" fmla="*/ 99541 h 965952"/>
                      <a:gd name="connsiteX8" fmla="*/ 743351 w 999509"/>
                      <a:gd name="connsiteY8" fmla="*/ 370474 h 965952"/>
                      <a:gd name="connsiteX9" fmla="*/ 358117 w 999509"/>
                      <a:gd name="connsiteY9" fmla="*/ 700674 h 965952"/>
                      <a:gd name="connsiteX10" fmla="*/ 61784 w 999509"/>
                      <a:gd name="connsiteY10" fmla="*/ 878474 h 965952"/>
                      <a:gd name="connsiteX11" fmla="*/ 27917 w 999509"/>
                      <a:gd name="connsiteY11" fmla="*/ 963141 h 9659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99509" h="965952">
                        <a:moveTo>
                          <a:pt x="27917" y="963141"/>
                        </a:moveTo>
                        <a:cubicBezTo>
                          <a:pt x="79422" y="946208"/>
                          <a:pt x="229706" y="881296"/>
                          <a:pt x="370817" y="776874"/>
                        </a:cubicBezTo>
                        <a:cubicBezTo>
                          <a:pt x="511928" y="672452"/>
                          <a:pt x="770162" y="443146"/>
                          <a:pt x="874584" y="336607"/>
                        </a:cubicBezTo>
                        <a:cubicBezTo>
                          <a:pt x="979006" y="230068"/>
                          <a:pt x="985357" y="190558"/>
                          <a:pt x="997351" y="137641"/>
                        </a:cubicBezTo>
                        <a:cubicBezTo>
                          <a:pt x="1009346" y="84724"/>
                          <a:pt x="968423" y="40979"/>
                          <a:pt x="946551" y="19107"/>
                        </a:cubicBezTo>
                        <a:cubicBezTo>
                          <a:pt x="924679" y="-2765"/>
                          <a:pt x="893634" y="-4176"/>
                          <a:pt x="866117" y="6407"/>
                        </a:cubicBezTo>
                        <a:cubicBezTo>
                          <a:pt x="838600" y="16990"/>
                          <a:pt x="779334" y="67085"/>
                          <a:pt x="781451" y="82607"/>
                        </a:cubicBezTo>
                        <a:cubicBezTo>
                          <a:pt x="783568" y="98129"/>
                          <a:pt x="885167" y="51563"/>
                          <a:pt x="878817" y="99541"/>
                        </a:cubicBezTo>
                        <a:cubicBezTo>
                          <a:pt x="872467" y="147519"/>
                          <a:pt x="830134" y="270285"/>
                          <a:pt x="743351" y="370474"/>
                        </a:cubicBezTo>
                        <a:cubicBezTo>
                          <a:pt x="656568" y="470663"/>
                          <a:pt x="471712" y="616007"/>
                          <a:pt x="358117" y="700674"/>
                        </a:cubicBezTo>
                        <a:cubicBezTo>
                          <a:pt x="244523" y="785341"/>
                          <a:pt x="122462" y="840374"/>
                          <a:pt x="61784" y="878474"/>
                        </a:cubicBezTo>
                        <a:cubicBezTo>
                          <a:pt x="1106" y="916574"/>
                          <a:pt x="-23588" y="980074"/>
                          <a:pt x="27917" y="963141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Freeform 91"/>
                  <p:cNvSpPr/>
                  <p:nvPr/>
                </p:nvSpPr>
                <p:spPr>
                  <a:xfrm>
                    <a:off x="5846242" y="5683719"/>
                    <a:ext cx="486844" cy="217653"/>
                  </a:xfrm>
                  <a:custGeom>
                    <a:avLst/>
                    <a:gdLst>
                      <a:gd name="connsiteX0" fmla="*/ 4225 w 486844"/>
                      <a:gd name="connsiteY0" fmla="*/ 217548 h 217653"/>
                      <a:gd name="connsiteX1" fmla="*/ 262458 w 486844"/>
                      <a:gd name="connsiteY1" fmla="*/ 145581 h 217653"/>
                      <a:gd name="connsiteX2" fmla="*/ 431791 w 486844"/>
                      <a:gd name="connsiteY2" fmla="*/ 94781 h 217653"/>
                      <a:gd name="connsiteX3" fmla="*/ 486825 w 486844"/>
                      <a:gd name="connsiteY3" fmla="*/ 27048 h 217653"/>
                      <a:gd name="connsiteX4" fmla="*/ 427558 w 486844"/>
                      <a:gd name="connsiteY4" fmla="*/ 1648 h 217653"/>
                      <a:gd name="connsiteX5" fmla="*/ 359825 w 486844"/>
                      <a:gd name="connsiteY5" fmla="*/ 69381 h 217653"/>
                      <a:gd name="connsiteX6" fmla="*/ 122758 w 486844"/>
                      <a:gd name="connsiteY6" fmla="*/ 128648 h 217653"/>
                      <a:gd name="connsiteX7" fmla="*/ 4225 w 486844"/>
                      <a:gd name="connsiteY7" fmla="*/ 217548 h 2176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86844" h="217653">
                        <a:moveTo>
                          <a:pt x="4225" y="217548"/>
                        </a:moveTo>
                        <a:cubicBezTo>
                          <a:pt x="27508" y="220370"/>
                          <a:pt x="191197" y="166042"/>
                          <a:pt x="262458" y="145581"/>
                        </a:cubicBezTo>
                        <a:cubicBezTo>
                          <a:pt x="333719" y="125120"/>
                          <a:pt x="394397" y="114536"/>
                          <a:pt x="431791" y="94781"/>
                        </a:cubicBezTo>
                        <a:cubicBezTo>
                          <a:pt x="469186" y="75025"/>
                          <a:pt x="487530" y="42570"/>
                          <a:pt x="486825" y="27048"/>
                        </a:cubicBezTo>
                        <a:cubicBezTo>
                          <a:pt x="486120" y="11526"/>
                          <a:pt x="448725" y="-5407"/>
                          <a:pt x="427558" y="1648"/>
                        </a:cubicBezTo>
                        <a:cubicBezTo>
                          <a:pt x="406391" y="8703"/>
                          <a:pt x="410625" y="48214"/>
                          <a:pt x="359825" y="69381"/>
                        </a:cubicBezTo>
                        <a:cubicBezTo>
                          <a:pt x="309025" y="90548"/>
                          <a:pt x="186964" y="110303"/>
                          <a:pt x="122758" y="128648"/>
                        </a:cubicBezTo>
                        <a:cubicBezTo>
                          <a:pt x="58552" y="146992"/>
                          <a:pt x="-19058" y="214726"/>
                          <a:pt x="4225" y="21754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Freeform 92"/>
                  <p:cNvSpPr/>
                  <p:nvPr/>
                </p:nvSpPr>
                <p:spPr>
                  <a:xfrm>
                    <a:off x="5737105" y="4924326"/>
                    <a:ext cx="797779" cy="655268"/>
                  </a:xfrm>
                  <a:custGeom>
                    <a:avLst/>
                    <a:gdLst>
                      <a:gd name="connsiteX0" fmla="*/ 3295 w 797779"/>
                      <a:gd name="connsiteY0" fmla="*/ 617107 h 655268"/>
                      <a:gd name="connsiteX1" fmla="*/ 41395 w 797779"/>
                      <a:gd name="connsiteY1" fmla="*/ 655207 h 655268"/>
                      <a:gd name="connsiteX2" fmla="*/ 168395 w 797779"/>
                      <a:gd name="connsiteY2" fmla="*/ 608641 h 655268"/>
                      <a:gd name="connsiteX3" fmla="*/ 617128 w 797779"/>
                      <a:gd name="connsiteY3" fmla="*/ 354641 h 655268"/>
                      <a:gd name="connsiteX4" fmla="*/ 794928 w 797779"/>
                      <a:gd name="connsiteY4" fmla="*/ 71007 h 655268"/>
                      <a:gd name="connsiteX5" fmla="*/ 722962 w 797779"/>
                      <a:gd name="connsiteY5" fmla="*/ 3274 h 655268"/>
                      <a:gd name="connsiteX6" fmla="*/ 672162 w 797779"/>
                      <a:gd name="connsiteY6" fmla="*/ 15974 h 655268"/>
                      <a:gd name="connsiteX7" fmla="*/ 659462 w 797779"/>
                      <a:gd name="connsiteY7" fmla="*/ 62541 h 655268"/>
                      <a:gd name="connsiteX8" fmla="*/ 697562 w 797779"/>
                      <a:gd name="connsiteY8" fmla="*/ 87941 h 655268"/>
                      <a:gd name="connsiteX9" fmla="*/ 595962 w 797779"/>
                      <a:gd name="connsiteY9" fmla="*/ 257274 h 655268"/>
                      <a:gd name="connsiteX10" fmla="*/ 363128 w 797779"/>
                      <a:gd name="connsiteY10" fmla="*/ 430841 h 655268"/>
                      <a:gd name="connsiteX11" fmla="*/ 113362 w 797779"/>
                      <a:gd name="connsiteY11" fmla="*/ 557841 h 655268"/>
                      <a:gd name="connsiteX12" fmla="*/ 3295 w 797779"/>
                      <a:gd name="connsiteY12" fmla="*/ 617107 h 6552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797779" h="655268">
                        <a:moveTo>
                          <a:pt x="3295" y="617107"/>
                        </a:moveTo>
                        <a:cubicBezTo>
                          <a:pt x="-8699" y="633335"/>
                          <a:pt x="13878" y="656618"/>
                          <a:pt x="41395" y="655207"/>
                        </a:cubicBezTo>
                        <a:cubicBezTo>
                          <a:pt x="68912" y="653796"/>
                          <a:pt x="72440" y="658735"/>
                          <a:pt x="168395" y="608641"/>
                        </a:cubicBezTo>
                        <a:cubicBezTo>
                          <a:pt x="264351" y="558547"/>
                          <a:pt x="512706" y="444247"/>
                          <a:pt x="617128" y="354641"/>
                        </a:cubicBezTo>
                        <a:cubicBezTo>
                          <a:pt x="721550" y="265035"/>
                          <a:pt x="777289" y="129568"/>
                          <a:pt x="794928" y="71007"/>
                        </a:cubicBezTo>
                        <a:cubicBezTo>
                          <a:pt x="812567" y="12446"/>
                          <a:pt x="743423" y="12446"/>
                          <a:pt x="722962" y="3274"/>
                        </a:cubicBezTo>
                        <a:cubicBezTo>
                          <a:pt x="702501" y="-5898"/>
                          <a:pt x="682745" y="6096"/>
                          <a:pt x="672162" y="15974"/>
                        </a:cubicBezTo>
                        <a:cubicBezTo>
                          <a:pt x="661579" y="25852"/>
                          <a:pt x="655229" y="50547"/>
                          <a:pt x="659462" y="62541"/>
                        </a:cubicBezTo>
                        <a:cubicBezTo>
                          <a:pt x="663695" y="74535"/>
                          <a:pt x="708145" y="55486"/>
                          <a:pt x="697562" y="87941"/>
                        </a:cubicBezTo>
                        <a:cubicBezTo>
                          <a:pt x="686979" y="120396"/>
                          <a:pt x="651701" y="200124"/>
                          <a:pt x="595962" y="257274"/>
                        </a:cubicBezTo>
                        <a:cubicBezTo>
                          <a:pt x="540223" y="314424"/>
                          <a:pt x="443561" y="380746"/>
                          <a:pt x="363128" y="430841"/>
                        </a:cubicBezTo>
                        <a:cubicBezTo>
                          <a:pt x="282695" y="480935"/>
                          <a:pt x="174040" y="525385"/>
                          <a:pt x="113362" y="557841"/>
                        </a:cubicBezTo>
                        <a:cubicBezTo>
                          <a:pt x="52684" y="590297"/>
                          <a:pt x="15289" y="600879"/>
                          <a:pt x="3295" y="61710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94" name="Freeform 93"/>
                  <p:cNvSpPr/>
                  <p:nvPr/>
                </p:nvSpPr>
                <p:spPr>
                  <a:xfrm>
                    <a:off x="5741230" y="5265394"/>
                    <a:ext cx="800816" cy="475339"/>
                  </a:xfrm>
                  <a:custGeom>
                    <a:avLst/>
                    <a:gdLst>
                      <a:gd name="connsiteX0" fmla="*/ 7637 w 800816"/>
                      <a:gd name="connsiteY0" fmla="*/ 428439 h 475339"/>
                      <a:gd name="connsiteX1" fmla="*/ 33037 w 800816"/>
                      <a:gd name="connsiteY1" fmla="*/ 475006 h 475339"/>
                      <a:gd name="connsiteX2" fmla="*/ 270103 w 800816"/>
                      <a:gd name="connsiteY2" fmla="*/ 407273 h 475339"/>
                      <a:gd name="connsiteX3" fmla="*/ 591837 w 800816"/>
                      <a:gd name="connsiteY3" fmla="*/ 267573 h 475339"/>
                      <a:gd name="connsiteX4" fmla="*/ 799270 w 800816"/>
                      <a:gd name="connsiteY4" fmla="*/ 94006 h 475339"/>
                      <a:gd name="connsiteX5" fmla="*/ 684970 w 800816"/>
                      <a:gd name="connsiteY5" fmla="*/ 873 h 475339"/>
                      <a:gd name="connsiteX6" fmla="*/ 655337 w 800816"/>
                      <a:gd name="connsiteY6" fmla="*/ 51673 h 475339"/>
                      <a:gd name="connsiteX7" fmla="*/ 710370 w 800816"/>
                      <a:gd name="connsiteY7" fmla="*/ 123639 h 475339"/>
                      <a:gd name="connsiteX8" fmla="*/ 426737 w 800816"/>
                      <a:gd name="connsiteY8" fmla="*/ 263339 h 475339"/>
                      <a:gd name="connsiteX9" fmla="*/ 109237 w 800816"/>
                      <a:gd name="connsiteY9" fmla="*/ 398806 h 475339"/>
                      <a:gd name="connsiteX10" fmla="*/ 7637 w 800816"/>
                      <a:gd name="connsiteY10" fmla="*/ 428439 h 4753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800816" h="475339">
                        <a:moveTo>
                          <a:pt x="7637" y="428439"/>
                        </a:moveTo>
                        <a:cubicBezTo>
                          <a:pt x="-1535" y="453486"/>
                          <a:pt x="-10707" y="478534"/>
                          <a:pt x="33037" y="475006"/>
                        </a:cubicBezTo>
                        <a:cubicBezTo>
                          <a:pt x="76781" y="471478"/>
                          <a:pt x="176970" y="441845"/>
                          <a:pt x="270103" y="407273"/>
                        </a:cubicBezTo>
                        <a:cubicBezTo>
                          <a:pt x="363236" y="372701"/>
                          <a:pt x="503643" y="319784"/>
                          <a:pt x="591837" y="267573"/>
                        </a:cubicBezTo>
                        <a:cubicBezTo>
                          <a:pt x="680031" y="215362"/>
                          <a:pt x="783748" y="138456"/>
                          <a:pt x="799270" y="94006"/>
                        </a:cubicBezTo>
                        <a:cubicBezTo>
                          <a:pt x="814792" y="49556"/>
                          <a:pt x="708959" y="7928"/>
                          <a:pt x="684970" y="873"/>
                        </a:cubicBezTo>
                        <a:cubicBezTo>
                          <a:pt x="660981" y="-6182"/>
                          <a:pt x="651104" y="31212"/>
                          <a:pt x="655337" y="51673"/>
                        </a:cubicBezTo>
                        <a:cubicBezTo>
                          <a:pt x="659570" y="72134"/>
                          <a:pt x="748470" y="88362"/>
                          <a:pt x="710370" y="123639"/>
                        </a:cubicBezTo>
                        <a:cubicBezTo>
                          <a:pt x="672270" y="158916"/>
                          <a:pt x="526926" y="217478"/>
                          <a:pt x="426737" y="263339"/>
                        </a:cubicBezTo>
                        <a:cubicBezTo>
                          <a:pt x="326548" y="309200"/>
                          <a:pt x="109237" y="398806"/>
                          <a:pt x="109237" y="398806"/>
                        </a:cubicBezTo>
                        <a:lnTo>
                          <a:pt x="7637" y="428439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Freeform 94"/>
                  <p:cNvSpPr/>
                  <p:nvPr/>
                </p:nvSpPr>
                <p:spPr>
                  <a:xfrm>
                    <a:off x="3389999" y="367771"/>
                    <a:ext cx="394771" cy="386423"/>
                  </a:xfrm>
                  <a:custGeom>
                    <a:avLst/>
                    <a:gdLst>
                      <a:gd name="connsiteX0" fmla="*/ 394597 w 394771"/>
                      <a:gd name="connsiteY0" fmla="*/ 368829 h 386423"/>
                      <a:gd name="connsiteX1" fmla="*/ 331097 w 394771"/>
                      <a:gd name="connsiteY1" fmla="*/ 318029 h 386423"/>
                      <a:gd name="connsiteX2" fmla="*/ 102497 w 394771"/>
                      <a:gd name="connsiteY2" fmla="*/ 279929 h 386423"/>
                      <a:gd name="connsiteX3" fmla="*/ 178697 w 394771"/>
                      <a:gd name="connsiteY3" fmla="*/ 64029 h 386423"/>
                      <a:gd name="connsiteX4" fmla="*/ 165997 w 394771"/>
                      <a:gd name="connsiteY4" fmla="*/ 529 h 386423"/>
                      <a:gd name="connsiteX5" fmla="*/ 64397 w 394771"/>
                      <a:gd name="connsiteY5" fmla="*/ 89429 h 386423"/>
                      <a:gd name="connsiteX6" fmla="*/ 13597 w 394771"/>
                      <a:gd name="connsiteY6" fmla="*/ 318029 h 386423"/>
                      <a:gd name="connsiteX7" fmla="*/ 318397 w 394771"/>
                      <a:gd name="connsiteY7" fmla="*/ 381529 h 386423"/>
                      <a:gd name="connsiteX8" fmla="*/ 394597 w 394771"/>
                      <a:gd name="connsiteY8" fmla="*/ 368829 h 3864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4771" h="386423">
                        <a:moveTo>
                          <a:pt x="394597" y="368829"/>
                        </a:moveTo>
                        <a:cubicBezTo>
                          <a:pt x="396714" y="358246"/>
                          <a:pt x="379780" y="332846"/>
                          <a:pt x="331097" y="318029"/>
                        </a:cubicBezTo>
                        <a:cubicBezTo>
                          <a:pt x="282414" y="303212"/>
                          <a:pt x="127897" y="322262"/>
                          <a:pt x="102497" y="279929"/>
                        </a:cubicBezTo>
                        <a:cubicBezTo>
                          <a:pt x="77097" y="237596"/>
                          <a:pt x="168114" y="110596"/>
                          <a:pt x="178697" y="64029"/>
                        </a:cubicBezTo>
                        <a:cubicBezTo>
                          <a:pt x="189280" y="17462"/>
                          <a:pt x="185047" y="-3704"/>
                          <a:pt x="165997" y="529"/>
                        </a:cubicBezTo>
                        <a:cubicBezTo>
                          <a:pt x="146947" y="4762"/>
                          <a:pt x="89797" y="36512"/>
                          <a:pt x="64397" y="89429"/>
                        </a:cubicBezTo>
                        <a:cubicBezTo>
                          <a:pt x="38997" y="142346"/>
                          <a:pt x="-28736" y="269346"/>
                          <a:pt x="13597" y="318029"/>
                        </a:cubicBezTo>
                        <a:cubicBezTo>
                          <a:pt x="55930" y="366712"/>
                          <a:pt x="252780" y="368829"/>
                          <a:pt x="318397" y="381529"/>
                        </a:cubicBezTo>
                        <a:cubicBezTo>
                          <a:pt x="384014" y="394229"/>
                          <a:pt x="392480" y="379412"/>
                          <a:pt x="394597" y="36882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Freeform 11"/>
                  <p:cNvSpPr/>
                  <p:nvPr/>
                </p:nvSpPr>
                <p:spPr>
                  <a:xfrm rot="20589596">
                    <a:off x="2671258" y="3401906"/>
                    <a:ext cx="561932" cy="672756"/>
                  </a:xfrm>
                  <a:custGeom>
                    <a:avLst/>
                    <a:gdLst>
                      <a:gd name="connsiteX0" fmla="*/ 264119 w 454280"/>
                      <a:gd name="connsiteY0" fmla="*/ 238027 h 431528"/>
                      <a:gd name="connsiteX1" fmla="*/ 391119 w 454280"/>
                      <a:gd name="connsiteY1" fmla="*/ 161827 h 431528"/>
                      <a:gd name="connsiteX2" fmla="*/ 448269 w 454280"/>
                      <a:gd name="connsiteY2" fmla="*/ 225327 h 431528"/>
                      <a:gd name="connsiteX3" fmla="*/ 251419 w 454280"/>
                      <a:gd name="connsiteY3" fmla="*/ 415827 h 431528"/>
                      <a:gd name="connsiteX4" fmla="*/ 67269 w 454280"/>
                      <a:gd name="connsiteY4" fmla="*/ 403127 h 431528"/>
                      <a:gd name="connsiteX5" fmla="*/ 3769 w 454280"/>
                      <a:gd name="connsiteY5" fmla="*/ 263427 h 431528"/>
                      <a:gd name="connsiteX6" fmla="*/ 22819 w 454280"/>
                      <a:gd name="connsiteY6" fmla="*/ 111027 h 431528"/>
                      <a:gd name="connsiteX7" fmla="*/ 149819 w 454280"/>
                      <a:gd name="connsiteY7" fmla="*/ 3077 h 431528"/>
                      <a:gd name="connsiteX8" fmla="*/ 264119 w 454280"/>
                      <a:gd name="connsiteY8" fmla="*/ 41177 h 431528"/>
                      <a:gd name="connsiteX9" fmla="*/ 181569 w 454280"/>
                      <a:gd name="connsiteY9" fmla="*/ 161827 h 431528"/>
                      <a:gd name="connsiteX10" fmla="*/ 264119 w 454280"/>
                      <a:gd name="connsiteY10" fmla="*/ 238027 h 431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54280" h="431528">
                        <a:moveTo>
                          <a:pt x="264119" y="238027"/>
                        </a:moveTo>
                        <a:cubicBezTo>
                          <a:pt x="299044" y="238027"/>
                          <a:pt x="360427" y="163944"/>
                          <a:pt x="391119" y="161827"/>
                        </a:cubicBezTo>
                        <a:cubicBezTo>
                          <a:pt x="421811" y="159710"/>
                          <a:pt x="471552" y="182994"/>
                          <a:pt x="448269" y="225327"/>
                        </a:cubicBezTo>
                        <a:cubicBezTo>
                          <a:pt x="424986" y="267660"/>
                          <a:pt x="314919" y="386194"/>
                          <a:pt x="251419" y="415827"/>
                        </a:cubicBezTo>
                        <a:cubicBezTo>
                          <a:pt x="187919" y="445460"/>
                          <a:pt x="108544" y="428527"/>
                          <a:pt x="67269" y="403127"/>
                        </a:cubicBezTo>
                        <a:cubicBezTo>
                          <a:pt x="25994" y="377727"/>
                          <a:pt x="11177" y="312110"/>
                          <a:pt x="3769" y="263427"/>
                        </a:cubicBezTo>
                        <a:cubicBezTo>
                          <a:pt x="-3639" y="214744"/>
                          <a:pt x="-1523" y="154419"/>
                          <a:pt x="22819" y="111027"/>
                        </a:cubicBezTo>
                        <a:cubicBezTo>
                          <a:pt x="47161" y="67635"/>
                          <a:pt x="109602" y="14719"/>
                          <a:pt x="149819" y="3077"/>
                        </a:cubicBezTo>
                        <a:cubicBezTo>
                          <a:pt x="190036" y="-8565"/>
                          <a:pt x="258827" y="14719"/>
                          <a:pt x="264119" y="41177"/>
                        </a:cubicBezTo>
                        <a:cubicBezTo>
                          <a:pt x="269411" y="67635"/>
                          <a:pt x="185802" y="130077"/>
                          <a:pt x="181569" y="161827"/>
                        </a:cubicBezTo>
                        <a:cubicBezTo>
                          <a:pt x="177336" y="193577"/>
                          <a:pt x="229194" y="238027"/>
                          <a:pt x="264119" y="2380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accent1">
                          <a:tint val="100000"/>
                          <a:shade val="100000"/>
                          <a:satMod val="130000"/>
                        </a:schemeClr>
                      </a:gs>
                      <a:gs pos="100000">
                        <a:schemeClr val="tx2">
                          <a:lumMod val="50000"/>
                        </a:schemeClr>
                      </a:gs>
                    </a:gsLst>
                  </a:gradFill>
                  <a:effectLst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97" name="Freeform 96"/>
                  <p:cNvSpPr/>
                  <p:nvPr/>
                </p:nvSpPr>
                <p:spPr>
                  <a:xfrm rot="21187592">
                    <a:off x="3270883" y="2549704"/>
                    <a:ext cx="1629593" cy="1379102"/>
                  </a:xfrm>
                  <a:custGeom>
                    <a:avLst/>
                    <a:gdLst>
                      <a:gd name="connsiteX0" fmla="*/ 31118 w 1355315"/>
                      <a:gd name="connsiteY0" fmla="*/ 11463 h 1379102"/>
                      <a:gd name="connsiteX1" fmla="*/ 113668 w 1355315"/>
                      <a:gd name="connsiteY1" fmla="*/ 341663 h 1379102"/>
                      <a:gd name="connsiteX2" fmla="*/ 266068 w 1355315"/>
                      <a:gd name="connsiteY2" fmla="*/ 830613 h 1379102"/>
                      <a:gd name="connsiteX3" fmla="*/ 501018 w 1355315"/>
                      <a:gd name="connsiteY3" fmla="*/ 1173513 h 1379102"/>
                      <a:gd name="connsiteX4" fmla="*/ 799468 w 1355315"/>
                      <a:gd name="connsiteY4" fmla="*/ 1287813 h 1379102"/>
                      <a:gd name="connsiteX5" fmla="*/ 1263018 w 1355315"/>
                      <a:gd name="connsiteY5" fmla="*/ 1167163 h 1379102"/>
                      <a:gd name="connsiteX6" fmla="*/ 1326518 w 1355315"/>
                      <a:gd name="connsiteY6" fmla="*/ 1116363 h 1379102"/>
                      <a:gd name="connsiteX7" fmla="*/ 1345568 w 1355315"/>
                      <a:gd name="connsiteY7" fmla="*/ 1205263 h 1379102"/>
                      <a:gd name="connsiteX8" fmla="*/ 1174118 w 1355315"/>
                      <a:gd name="connsiteY8" fmla="*/ 1313213 h 1379102"/>
                      <a:gd name="connsiteX9" fmla="*/ 920118 w 1355315"/>
                      <a:gd name="connsiteY9" fmla="*/ 1370363 h 1379102"/>
                      <a:gd name="connsiteX10" fmla="*/ 653418 w 1355315"/>
                      <a:gd name="connsiteY10" fmla="*/ 1351313 h 1379102"/>
                      <a:gd name="connsiteX11" fmla="*/ 329568 w 1355315"/>
                      <a:gd name="connsiteY11" fmla="*/ 1116363 h 1379102"/>
                      <a:gd name="connsiteX12" fmla="*/ 126368 w 1355315"/>
                      <a:gd name="connsiteY12" fmla="*/ 563913 h 1379102"/>
                      <a:gd name="connsiteX13" fmla="*/ 5718 w 1355315"/>
                      <a:gd name="connsiteY13" fmla="*/ 119413 h 1379102"/>
                      <a:gd name="connsiteX14" fmla="*/ 31118 w 1355315"/>
                      <a:gd name="connsiteY14" fmla="*/ 11463 h 13791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55315" h="1379102">
                        <a:moveTo>
                          <a:pt x="31118" y="11463"/>
                        </a:moveTo>
                        <a:cubicBezTo>
                          <a:pt x="49110" y="48505"/>
                          <a:pt x="74510" y="205138"/>
                          <a:pt x="113668" y="341663"/>
                        </a:cubicBezTo>
                        <a:cubicBezTo>
                          <a:pt x="152826" y="478188"/>
                          <a:pt x="201510" y="691971"/>
                          <a:pt x="266068" y="830613"/>
                        </a:cubicBezTo>
                        <a:cubicBezTo>
                          <a:pt x="330626" y="969255"/>
                          <a:pt x="412118" y="1097313"/>
                          <a:pt x="501018" y="1173513"/>
                        </a:cubicBezTo>
                        <a:cubicBezTo>
                          <a:pt x="589918" y="1249713"/>
                          <a:pt x="672468" y="1288871"/>
                          <a:pt x="799468" y="1287813"/>
                        </a:cubicBezTo>
                        <a:cubicBezTo>
                          <a:pt x="926468" y="1286755"/>
                          <a:pt x="1175176" y="1195738"/>
                          <a:pt x="1263018" y="1167163"/>
                        </a:cubicBezTo>
                        <a:cubicBezTo>
                          <a:pt x="1350860" y="1138588"/>
                          <a:pt x="1312760" y="1110013"/>
                          <a:pt x="1326518" y="1116363"/>
                        </a:cubicBezTo>
                        <a:cubicBezTo>
                          <a:pt x="1340276" y="1122713"/>
                          <a:pt x="1370968" y="1172455"/>
                          <a:pt x="1345568" y="1205263"/>
                        </a:cubicBezTo>
                        <a:cubicBezTo>
                          <a:pt x="1320168" y="1238071"/>
                          <a:pt x="1245026" y="1285696"/>
                          <a:pt x="1174118" y="1313213"/>
                        </a:cubicBezTo>
                        <a:cubicBezTo>
                          <a:pt x="1103210" y="1340730"/>
                          <a:pt x="1006901" y="1364013"/>
                          <a:pt x="920118" y="1370363"/>
                        </a:cubicBezTo>
                        <a:cubicBezTo>
                          <a:pt x="833335" y="1376713"/>
                          <a:pt x="751843" y="1393646"/>
                          <a:pt x="653418" y="1351313"/>
                        </a:cubicBezTo>
                        <a:cubicBezTo>
                          <a:pt x="554993" y="1308980"/>
                          <a:pt x="417410" y="1247596"/>
                          <a:pt x="329568" y="1116363"/>
                        </a:cubicBezTo>
                        <a:cubicBezTo>
                          <a:pt x="241726" y="985130"/>
                          <a:pt x="180343" y="730071"/>
                          <a:pt x="126368" y="563913"/>
                        </a:cubicBezTo>
                        <a:cubicBezTo>
                          <a:pt x="72393" y="397755"/>
                          <a:pt x="22651" y="207255"/>
                          <a:pt x="5718" y="119413"/>
                        </a:cubicBezTo>
                        <a:cubicBezTo>
                          <a:pt x="-11215" y="31571"/>
                          <a:pt x="13126" y="-25579"/>
                          <a:pt x="31118" y="114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Freeform 1"/>
                  <p:cNvSpPr/>
                  <p:nvPr/>
                </p:nvSpPr>
                <p:spPr>
                  <a:xfrm>
                    <a:off x="2568652" y="1345356"/>
                    <a:ext cx="758749" cy="769080"/>
                  </a:xfrm>
                  <a:custGeom>
                    <a:avLst/>
                    <a:gdLst>
                      <a:gd name="connsiteX0" fmla="*/ 758749 w 758749"/>
                      <a:gd name="connsiteY0" fmla="*/ 627376 h 769080"/>
                      <a:gd name="connsiteX1" fmla="*/ 564015 w 758749"/>
                      <a:gd name="connsiteY1" fmla="*/ 593509 h 769080"/>
                      <a:gd name="connsiteX2" fmla="*/ 284615 w 758749"/>
                      <a:gd name="connsiteY2" fmla="*/ 652776 h 769080"/>
                      <a:gd name="connsiteX3" fmla="*/ 123749 w 758749"/>
                      <a:gd name="connsiteY3" fmla="*/ 686642 h 769080"/>
                      <a:gd name="connsiteX4" fmla="*/ 64482 w 758749"/>
                      <a:gd name="connsiteY4" fmla="*/ 525776 h 769080"/>
                      <a:gd name="connsiteX5" fmla="*/ 191482 w 758749"/>
                      <a:gd name="connsiteY5" fmla="*/ 170176 h 769080"/>
                      <a:gd name="connsiteX6" fmla="*/ 301549 w 758749"/>
                      <a:gd name="connsiteY6" fmla="*/ 842 h 769080"/>
                      <a:gd name="connsiteX7" fmla="*/ 166082 w 758749"/>
                      <a:gd name="connsiteY7" fmla="*/ 119376 h 769080"/>
                      <a:gd name="connsiteX8" fmla="*/ 47549 w 758749"/>
                      <a:gd name="connsiteY8" fmla="*/ 424176 h 769080"/>
                      <a:gd name="connsiteX9" fmla="*/ 5215 w 758749"/>
                      <a:gd name="connsiteY9" fmla="*/ 737442 h 769080"/>
                      <a:gd name="connsiteX10" fmla="*/ 157615 w 758749"/>
                      <a:gd name="connsiteY10" fmla="*/ 745909 h 769080"/>
                      <a:gd name="connsiteX11" fmla="*/ 453949 w 758749"/>
                      <a:gd name="connsiteY11" fmla="*/ 627376 h 769080"/>
                      <a:gd name="connsiteX12" fmla="*/ 674082 w 758749"/>
                      <a:gd name="connsiteY12" fmla="*/ 652776 h 769080"/>
                      <a:gd name="connsiteX13" fmla="*/ 758749 w 758749"/>
                      <a:gd name="connsiteY13" fmla="*/ 627376 h 7690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58749" h="769080">
                        <a:moveTo>
                          <a:pt x="758749" y="627376"/>
                        </a:moveTo>
                        <a:cubicBezTo>
                          <a:pt x="700893" y="608326"/>
                          <a:pt x="643037" y="589276"/>
                          <a:pt x="564015" y="593509"/>
                        </a:cubicBezTo>
                        <a:cubicBezTo>
                          <a:pt x="484993" y="597742"/>
                          <a:pt x="284615" y="652776"/>
                          <a:pt x="284615" y="652776"/>
                        </a:cubicBezTo>
                        <a:cubicBezTo>
                          <a:pt x="211237" y="668298"/>
                          <a:pt x="160438" y="707809"/>
                          <a:pt x="123749" y="686642"/>
                        </a:cubicBezTo>
                        <a:cubicBezTo>
                          <a:pt x="87060" y="665475"/>
                          <a:pt x="53193" y="611854"/>
                          <a:pt x="64482" y="525776"/>
                        </a:cubicBezTo>
                        <a:cubicBezTo>
                          <a:pt x="75771" y="439698"/>
                          <a:pt x="151971" y="257665"/>
                          <a:pt x="191482" y="170176"/>
                        </a:cubicBezTo>
                        <a:cubicBezTo>
                          <a:pt x="230993" y="82687"/>
                          <a:pt x="305782" y="9309"/>
                          <a:pt x="301549" y="842"/>
                        </a:cubicBezTo>
                        <a:cubicBezTo>
                          <a:pt x="297316" y="-7625"/>
                          <a:pt x="208415" y="48820"/>
                          <a:pt x="166082" y="119376"/>
                        </a:cubicBezTo>
                        <a:cubicBezTo>
                          <a:pt x="123749" y="189932"/>
                          <a:pt x="74360" y="321165"/>
                          <a:pt x="47549" y="424176"/>
                        </a:cubicBezTo>
                        <a:cubicBezTo>
                          <a:pt x="20738" y="527187"/>
                          <a:pt x="-13129" y="683820"/>
                          <a:pt x="5215" y="737442"/>
                        </a:cubicBezTo>
                        <a:cubicBezTo>
                          <a:pt x="23559" y="791064"/>
                          <a:pt x="82826" y="764253"/>
                          <a:pt x="157615" y="745909"/>
                        </a:cubicBezTo>
                        <a:cubicBezTo>
                          <a:pt x="232404" y="727565"/>
                          <a:pt x="367871" y="642898"/>
                          <a:pt x="453949" y="627376"/>
                        </a:cubicBezTo>
                        <a:cubicBezTo>
                          <a:pt x="540027" y="611854"/>
                          <a:pt x="674082" y="652776"/>
                          <a:pt x="674082" y="652776"/>
                        </a:cubicBezTo>
                        <a:lnTo>
                          <a:pt x="758749" y="6273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Freeform 10"/>
                  <p:cNvSpPr/>
                  <p:nvPr/>
                </p:nvSpPr>
                <p:spPr>
                  <a:xfrm>
                    <a:off x="1930331" y="2676403"/>
                    <a:ext cx="1205738" cy="546262"/>
                  </a:xfrm>
                  <a:custGeom>
                    <a:avLst/>
                    <a:gdLst>
                      <a:gd name="connsiteX0" fmla="*/ 1151538 w 1205738"/>
                      <a:gd name="connsiteY0" fmla="*/ 134528 h 546262"/>
                      <a:gd name="connsiteX1" fmla="*/ 889071 w 1205738"/>
                      <a:gd name="connsiteY1" fmla="*/ 261528 h 546262"/>
                      <a:gd name="connsiteX2" fmla="*/ 516538 w 1205738"/>
                      <a:gd name="connsiteY2" fmla="*/ 405461 h 546262"/>
                      <a:gd name="connsiteX3" fmla="*/ 279471 w 1205738"/>
                      <a:gd name="connsiteY3" fmla="*/ 507061 h 546262"/>
                      <a:gd name="connsiteX4" fmla="*/ 118604 w 1205738"/>
                      <a:gd name="connsiteY4" fmla="*/ 464728 h 546262"/>
                      <a:gd name="connsiteX5" fmla="*/ 76271 w 1205738"/>
                      <a:gd name="connsiteY5" fmla="*/ 244594 h 546262"/>
                      <a:gd name="connsiteX6" fmla="*/ 152471 w 1205738"/>
                      <a:gd name="connsiteY6" fmla="*/ 117594 h 546262"/>
                      <a:gd name="connsiteX7" fmla="*/ 160938 w 1205738"/>
                      <a:gd name="connsiteY7" fmla="*/ 7528 h 546262"/>
                      <a:gd name="connsiteX8" fmla="*/ 71 w 1205738"/>
                      <a:gd name="connsiteY8" fmla="*/ 337728 h 546262"/>
                      <a:gd name="connsiteX9" fmla="*/ 144004 w 1205738"/>
                      <a:gd name="connsiteY9" fmla="*/ 507061 h 546262"/>
                      <a:gd name="connsiteX10" fmla="*/ 389538 w 1205738"/>
                      <a:gd name="connsiteY10" fmla="*/ 532461 h 546262"/>
                      <a:gd name="connsiteX11" fmla="*/ 846738 w 1205738"/>
                      <a:gd name="connsiteY11" fmla="*/ 329261 h 546262"/>
                      <a:gd name="connsiteX12" fmla="*/ 1176938 w 1205738"/>
                      <a:gd name="connsiteY12" fmla="*/ 202261 h 546262"/>
                      <a:gd name="connsiteX13" fmla="*/ 1151538 w 1205738"/>
                      <a:gd name="connsiteY13" fmla="*/ 134528 h 5462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05738" h="546262">
                        <a:moveTo>
                          <a:pt x="1151538" y="134528"/>
                        </a:moveTo>
                        <a:cubicBezTo>
                          <a:pt x="1103560" y="144406"/>
                          <a:pt x="994904" y="216373"/>
                          <a:pt x="889071" y="261528"/>
                        </a:cubicBezTo>
                        <a:cubicBezTo>
                          <a:pt x="783238" y="306683"/>
                          <a:pt x="618138" y="364539"/>
                          <a:pt x="516538" y="405461"/>
                        </a:cubicBezTo>
                        <a:cubicBezTo>
                          <a:pt x="414938" y="446383"/>
                          <a:pt x="345793" y="497183"/>
                          <a:pt x="279471" y="507061"/>
                        </a:cubicBezTo>
                        <a:cubicBezTo>
                          <a:pt x="213149" y="516939"/>
                          <a:pt x="152471" y="508473"/>
                          <a:pt x="118604" y="464728"/>
                        </a:cubicBezTo>
                        <a:cubicBezTo>
                          <a:pt x="84737" y="420984"/>
                          <a:pt x="70626" y="302450"/>
                          <a:pt x="76271" y="244594"/>
                        </a:cubicBezTo>
                        <a:cubicBezTo>
                          <a:pt x="81915" y="186738"/>
                          <a:pt x="138360" y="157105"/>
                          <a:pt x="152471" y="117594"/>
                        </a:cubicBezTo>
                        <a:cubicBezTo>
                          <a:pt x="166582" y="78083"/>
                          <a:pt x="186338" y="-29161"/>
                          <a:pt x="160938" y="7528"/>
                        </a:cubicBezTo>
                        <a:cubicBezTo>
                          <a:pt x="135538" y="44217"/>
                          <a:pt x="2893" y="254473"/>
                          <a:pt x="71" y="337728"/>
                        </a:cubicBezTo>
                        <a:cubicBezTo>
                          <a:pt x="-2751" y="420983"/>
                          <a:pt x="79093" y="474606"/>
                          <a:pt x="144004" y="507061"/>
                        </a:cubicBezTo>
                        <a:cubicBezTo>
                          <a:pt x="208915" y="539516"/>
                          <a:pt x="272416" y="562094"/>
                          <a:pt x="389538" y="532461"/>
                        </a:cubicBezTo>
                        <a:cubicBezTo>
                          <a:pt x="506660" y="502828"/>
                          <a:pt x="715505" y="384294"/>
                          <a:pt x="846738" y="329261"/>
                        </a:cubicBezTo>
                        <a:cubicBezTo>
                          <a:pt x="977971" y="274228"/>
                          <a:pt x="1121905" y="230483"/>
                          <a:pt x="1176938" y="202261"/>
                        </a:cubicBezTo>
                        <a:cubicBezTo>
                          <a:pt x="1231971" y="174039"/>
                          <a:pt x="1199516" y="124650"/>
                          <a:pt x="1151538" y="13452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Freeform 99"/>
                  <p:cNvSpPr/>
                  <p:nvPr/>
                </p:nvSpPr>
                <p:spPr>
                  <a:xfrm rot="9299198">
                    <a:off x="2670149" y="2626790"/>
                    <a:ext cx="849489" cy="1049717"/>
                  </a:xfrm>
                  <a:custGeom>
                    <a:avLst/>
                    <a:gdLst>
                      <a:gd name="connsiteX0" fmla="*/ 265457 w 342546"/>
                      <a:gd name="connsiteY0" fmla="*/ 29363 h 778190"/>
                      <a:gd name="connsiteX1" fmla="*/ 170207 w 342546"/>
                      <a:gd name="connsiteY1" fmla="*/ 359563 h 778190"/>
                      <a:gd name="connsiteX2" fmla="*/ 5107 w 342546"/>
                      <a:gd name="connsiteY2" fmla="*/ 702463 h 778190"/>
                      <a:gd name="connsiteX3" fmla="*/ 55907 w 342546"/>
                      <a:gd name="connsiteY3" fmla="*/ 765963 h 778190"/>
                      <a:gd name="connsiteX4" fmla="*/ 195607 w 342546"/>
                      <a:gd name="connsiteY4" fmla="*/ 524663 h 778190"/>
                      <a:gd name="connsiteX5" fmla="*/ 303557 w 342546"/>
                      <a:gd name="connsiteY5" fmla="*/ 251613 h 778190"/>
                      <a:gd name="connsiteX6" fmla="*/ 341657 w 342546"/>
                      <a:gd name="connsiteY6" fmla="*/ 42063 h 778190"/>
                      <a:gd name="connsiteX7" fmla="*/ 265457 w 342546"/>
                      <a:gd name="connsiteY7" fmla="*/ 29363 h 7781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42546" h="778190">
                        <a:moveTo>
                          <a:pt x="265457" y="29363"/>
                        </a:moveTo>
                        <a:cubicBezTo>
                          <a:pt x="236882" y="82280"/>
                          <a:pt x="213599" y="247380"/>
                          <a:pt x="170207" y="359563"/>
                        </a:cubicBezTo>
                        <a:cubicBezTo>
                          <a:pt x="126815" y="471746"/>
                          <a:pt x="24157" y="634730"/>
                          <a:pt x="5107" y="702463"/>
                        </a:cubicBezTo>
                        <a:cubicBezTo>
                          <a:pt x="-13943" y="770196"/>
                          <a:pt x="24157" y="795596"/>
                          <a:pt x="55907" y="765963"/>
                        </a:cubicBezTo>
                        <a:cubicBezTo>
                          <a:pt x="87657" y="736330"/>
                          <a:pt x="154332" y="610388"/>
                          <a:pt x="195607" y="524663"/>
                        </a:cubicBezTo>
                        <a:cubicBezTo>
                          <a:pt x="236882" y="438938"/>
                          <a:pt x="279215" y="332046"/>
                          <a:pt x="303557" y="251613"/>
                        </a:cubicBezTo>
                        <a:cubicBezTo>
                          <a:pt x="327899" y="171180"/>
                          <a:pt x="346949" y="80163"/>
                          <a:pt x="341657" y="42063"/>
                        </a:cubicBezTo>
                        <a:cubicBezTo>
                          <a:pt x="336365" y="3963"/>
                          <a:pt x="294032" y="-23554"/>
                          <a:pt x="265457" y="293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01" name="Straight Connector 100"/>
                  <p:cNvCxnSpPr/>
                  <p:nvPr/>
                </p:nvCxnSpPr>
                <p:spPr>
                  <a:xfrm>
                    <a:off x="5272200" y="4244447"/>
                    <a:ext cx="238668" cy="482169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/>
                  <p:cNvCxnSpPr/>
                  <p:nvPr/>
                </p:nvCxnSpPr>
                <p:spPr>
                  <a:xfrm>
                    <a:off x="5711323" y="4021363"/>
                    <a:ext cx="252401" cy="484631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" name="Rectangle 2"/>
                  <p:cNvSpPr/>
                  <p:nvPr/>
                </p:nvSpPr>
                <p:spPr>
                  <a:xfrm rot="19748422">
                    <a:off x="5395842" y="4342455"/>
                    <a:ext cx="464914" cy="131701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106" name="Group 129"/>
          <p:cNvGrpSpPr>
            <a:grpSpLocks noChangeAspect="1"/>
          </p:cNvGrpSpPr>
          <p:nvPr/>
        </p:nvGrpSpPr>
        <p:grpSpPr>
          <a:xfrm>
            <a:off x="2856550" y="2918866"/>
            <a:ext cx="979354" cy="1114442"/>
            <a:chOff x="2352646" y="295296"/>
            <a:chExt cx="4896770" cy="5572210"/>
          </a:xfrm>
        </p:grpSpPr>
        <p:sp>
          <p:nvSpPr>
            <p:cNvPr id="131" name="Freeform 130"/>
            <p:cNvSpPr/>
            <p:nvPr/>
          </p:nvSpPr>
          <p:spPr>
            <a:xfrm>
              <a:off x="2352646" y="473145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804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2393158" y="665360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FFFFA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2456960" y="861166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ounded Rectangle 133"/>
            <p:cNvSpPr/>
            <p:nvPr/>
          </p:nvSpPr>
          <p:spPr>
            <a:xfrm rot="645454">
              <a:off x="5154128" y="1373557"/>
              <a:ext cx="1676246" cy="583969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ounded Rectangle 134"/>
            <p:cNvSpPr/>
            <p:nvPr/>
          </p:nvSpPr>
          <p:spPr>
            <a:xfrm rot="20738946" flipH="1">
              <a:off x="2643150" y="1418974"/>
              <a:ext cx="1598343" cy="552390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Trapezoid 135"/>
            <p:cNvSpPr/>
            <p:nvPr/>
          </p:nvSpPr>
          <p:spPr>
            <a:xfrm rot="10800000">
              <a:off x="4144584" y="295296"/>
              <a:ext cx="1148307" cy="1310572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/>
            <p:nvPr/>
          </p:nvCxnSpPr>
          <p:spPr>
            <a:xfrm flipV="1">
              <a:off x="5028943" y="295296"/>
              <a:ext cx="263948" cy="1116402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H="1" flipV="1">
              <a:off x="4121561" y="295296"/>
              <a:ext cx="298040" cy="1123714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Oval 138"/>
            <p:cNvSpPr/>
            <p:nvPr/>
          </p:nvSpPr>
          <p:spPr>
            <a:xfrm>
              <a:off x="4308669" y="1120111"/>
              <a:ext cx="774686" cy="774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2450634" y="3953844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804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2491146" y="4146059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FFFFA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2554948" y="4341865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ounded Rectangle 142"/>
            <p:cNvSpPr/>
            <p:nvPr/>
          </p:nvSpPr>
          <p:spPr>
            <a:xfrm rot="645454">
              <a:off x="5252116" y="4854256"/>
              <a:ext cx="1676246" cy="583969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ounded Rectangle 143"/>
            <p:cNvSpPr/>
            <p:nvPr/>
          </p:nvSpPr>
          <p:spPr>
            <a:xfrm rot="20738946" flipH="1">
              <a:off x="2741138" y="4899673"/>
              <a:ext cx="1598343" cy="552390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rapezoid 144"/>
            <p:cNvSpPr/>
            <p:nvPr/>
          </p:nvSpPr>
          <p:spPr>
            <a:xfrm rot="10800000">
              <a:off x="4242572" y="3775995"/>
              <a:ext cx="1148307" cy="1310572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5126931" y="3775995"/>
              <a:ext cx="263948" cy="1116402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H="1" flipV="1">
              <a:off x="4219549" y="3775995"/>
              <a:ext cx="298040" cy="1123714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Oval 147"/>
            <p:cNvSpPr/>
            <p:nvPr/>
          </p:nvSpPr>
          <p:spPr>
            <a:xfrm>
              <a:off x="4406657" y="4600810"/>
              <a:ext cx="774686" cy="774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9" name="Oval 148"/>
            <p:cNvSpPr/>
            <p:nvPr/>
          </p:nvSpPr>
          <p:spPr>
            <a:xfrm>
              <a:off x="4520255" y="4716445"/>
              <a:ext cx="547490" cy="547491"/>
            </a:xfrm>
            <a:prstGeom prst="ellipse">
              <a:avLst/>
            </a:prstGeom>
            <a:solidFill>
              <a:schemeClr val="bg1"/>
            </a:solidFill>
            <a:ln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5456518" y="2871881"/>
              <a:ext cx="547490" cy="547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1" name="Trapezoid 150"/>
            <p:cNvSpPr/>
            <p:nvPr/>
          </p:nvSpPr>
          <p:spPr>
            <a:xfrm rot="10800000">
              <a:off x="4511496" y="4229820"/>
              <a:ext cx="574785" cy="696166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4422267" y="1233709"/>
              <a:ext cx="547490" cy="547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4791169" y="3375580"/>
              <a:ext cx="599710" cy="937364"/>
            </a:xfrm>
            <a:custGeom>
              <a:avLst/>
              <a:gdLst>
                <a:gd name="connsiteX0" fmla="*/ 1524 w 842352"/>
                <a:gd name="connsiteY0" fmla="*/ 1331311 h 1331311"/>
                <a:gd name="connsiteX1" fmla="*/ 132903 w 842352"/>
                <a:gd name="connsiteY1" fmla="*/ 630621 h 1331311"/>
                <a:gd name="connsiteX2" fmla="*/ 842352 w 842352"/>
                <a:gd name="connsiteY2" fmla="*/ 0 h 1331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2352" h="1331311">
                  <a:moveTo>
                    <a:pt x="1524" y="1331311"/>
                  </a:moveTo>
                  <a:cubicBezTo>
                    <a:pt x="-2856" y="1091908"/>
                    <a:pt x="-7235" y="852506"/>
                    <a:pt x="132903" y="630621"/>
                  </a:cubicBezTo>
                  <a:cubicBezTo>
                    <a:pt x="273041" y="408736"/>
                    <a:pt x="706593" y="115322"/>
                    <a:pt x="842352" y="0"/>
                  </a:cubicBezTo>
                </a:path>
              </a:pathLst>
            </a:custGeom>
            <a:ln w="41275">
              <a:solidFill>
                <a:srgbClr val="000000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2534941" y="1942422"/>
              <a:ext cx="4694468" cy="420414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2534941" y="5447092"/>
              <a:ext cx="4694468" cy="420414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55"/>
          <p:cNvGrpSpPr>
            <a:grpSpLocks noChangeAspect="1"/>
          </p:cNvGrpSpPr>
          <p:nvPr/>
        </p:nvGrpSpPr>
        <p:grpSpPr>
          <a:xfrm>
            <a:off x="874333" y="5335533"/>
            <a:ext cx="959756" cy="468408"/>
            <a:chOff x="2306035" y="2277800"/>
            <a:chExt cx="4798782" cy="2342038"/>
          </a:xfrm>
        </p:grpSpPr>
        <p:sp>
          <p:nvSpPr>
            <p:cNvPr id="157" name="Freeform 156"/>
            <p:cNvSpPr/>
            <p:nvPr/>
          </p:nvSpPr>
          <p:spPr>
            <a:xfrm>
              <a:off x="2306035" y="2706176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804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2346547" y="2898391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FFFFA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2410349" y="3094197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772D2A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ounded Rectangle 159"/>
            <p:cNvSpPr/>
            <p:nvPr/>
          </p:nvSpPr>
          <p:spPr>
            <a:xfrm rot="645454">
              <a:off x="5019641" y="3598314"/>
              <a:ext cx="1764901" cy="583969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ounded Rectangle 160"/>
            <p:cNvSpPr/>
            <p:nvPr/>
          </p:nvSpPr>
          <p:spPr>
            <a:xfrm rot="20738946" flipH="1">
              <a:off x="2595096" y="3640549"/>
              <a:ext cx="1690785" cy="552390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4262058" y="3353142"/>
              <a:ext cx="774686" cy="774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4375656" y="3468777"/>
              <a:ext cx="547490" cy="547491"/>
            </a:xfrm>
            <a:prstGeom prst="ellipse">
              <a:avLst/>
            </a:prstGeom>
            <a:solidFill>
              <a:schemeClr val="bg1"/>
            </a:solidFill>
            <a:ln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" name="Trapezoid 163"/>
            <p:cNvSpPr/>
            <p:nvPr/>
          </p:nvSpPr>
          <p:spPr>
            <a:xfrm rot="10800000">
              <a:off x="4468493" y="3336748"/>
              <a:ext cx="365306" cy="223039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2390342" y="4199424"/>
              <a:ext cx="4694468" cy="420414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4429648" y="2277800"/>
              <a:ext cx="575733" cy="796306"/>
            </a:xfrm>
            <a:custGeom>
              <a:avLst/>
              <a:gdLst>
                <a:gd name="connsiteX0" fmla="*/ 575733 w 575733"/>
                <a:gd name="connsiteY0" fmla="*/ 0 h 796306"/>
                <a:gd name="connsiteX1" fmla="*/ 287867 w 575733"/>
                <a:gd name="connsiteY1" fmla="*/ 423333 h 796306"/>
                <a:gd name="connsiteX2" fmla="*/ 203200 w 575733"/>
                <a:gd name="connsiteY2" fmla="*/ 626533 h 796306"/>
                <a:gd name="connsiteX3" fmla="*/ 338667 w 575733"/>
                <a:gd name="connsiteY3" fmla="*/ 795866 h 796306"/>
                <a:gd name="connsiteX4" fmla="*/ 457200 w 575733"/>
                <a:gd name="connsiteY4" fmla="*/ 575733 h 796306"/>
                <a:gd name="connsiteX5" fmla="*/ 254000 w 575733"/>
                <a:gd name="connsiteY5" fmla="*/ 372533 h 796306"/>
                <a:gd name="connsiteX6" fmla="*/ 355600 w 575733"/>
                <a:gd name="connsiteY6" fmla="*/ 457200 h 796306"/>
                <a:gd name="connsiteX7" fmla="*/ 338667 w 575733"/>
                <a:gd name="connsiteY7" fmla="*/ 338666 h 796306"/>
                <a:gd name="connsiteX8" fmla="*/ 220133 w 575733"/>
                <a:gd name="connsiteY8" fmla="*/ 321733 h 796306"/>
                <a:gd name="connsiteX9" fmla="*/ 0 w 575733"/>
                <a:gd name="connsiteY9" fmla="*/ 50800 h 796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5733" h="796306">
                  <a:moveTo>
                    <a:pt x="575733" y="0"/>
                  </a:moveTo>
                  <a:cubicBezTo>
                    <a:pt x="462844" y="159455"/>
                    <a:pt x="349956" y="318911"/>
                    <a:pt x="287867" y="423333"/>
                  </a:cubicBezTo>
                  <a:cubicBezTo>
                    <a:pt x="225778" y="527755"/>
                    <a:pt x="194733" y="564444"/>
                    <a:pt x="203200" y="626533"/>
                  </a:cubicBezTo>
                  <a:cubicBezTo>
                    <a:pt x="211667" y="688622"/>
                    <a:pt x="296334" y="804333"/>
                    <a:pt x="338667" y="795866"/>
                  </a:cubicBezTo>
                  <a:cubicBezTo>
                    <a:pt x="381000" y="787399"/>
                    <a:pt x="471311" y="646289"/>
                    <a:pt x="457200" y="575733"/>
                  </a:cubicBezTo>
                  <a:cubicBezTo>
                    <a:pt x="443089" y="505177"/>
                    <a:pt x="270933" y="392288"/>
                    <a:pt x="254000" y="372533"/>
                  </a:cubicBezTo>
                  <a:cubicBezTo>
                    <a:pt x="237067" y="352778"/>
                    <a:pt x="341489" y="462845"/>
                    <a:pt x="355600" y="457200"/>
                  </a:cubicBezTo>
                  <a:cubicBezTo>
                    <a:pt x="369711" y="451556"/>
                    <a:pt x="361245" y="361244"/>
                    <a:pt x="338667" y="338666"/>
                  </a:cubicBezTo>
                  <a:cubicBezTo>
                    <a:pt x="316089" y="316088"/>
                    <a:pt x="276577" y="369711"/>
                    <a:pt x="220133" y="321733"/>
                  </a:cubicBezTo>
                  <a:cubicBezTo>
                    <a:pt x="163689" y="273755"/>
                    <a:pt x="0" y="50800"/>
                    <a:pt x="0" y="50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2465024" y="2534145"/>
            <a:ext cx="10371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P4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426862" y="4576754"/>
            <a:ext cx="10371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P5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14631" y="2511117"/>
            <a:ext cx="10371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P3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1732996" y="783023"/>
            <a:ext cx="10371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P2</a:t>
            </a:r>
          </a:p>
        </p:txBody>
      </p:sp>
      <p:grpSp>
        <p:nvGrpSpPr>
          <p:cNvPr id="108" name="Group 170"/>
          <p:cNvGrpSpPr>
            <a:grpSpLocks noChangeAspect="1"/>
          </p:cNvGrpSpPr>
          <p:nvPr/>
        </p:nvGrpSpPr>
        <p:grpSpPr>
          <a:xfrm>
            <a:off x="917437" y="2918869"/>
            <a:ext cx="979354" cy="1114442"/>
            <a:chOff x="2352646" y="295296"/>
            <a:chExt cx="4896770" cy="5572210"/>
          </a:xfrm>
        </p:grpSpPr>
        <p:sp>
          <p:nvSpPr>
            <p:cNvPr id="172" name="Freeform 171"/>
            <p:cNvSpPr/>
            <p:nvPr/>
          </p:nvSpPr>
          <p:spPr>
            <a:xfrm>
              <a:off x="2352646" y="473145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804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2393158" y="665360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FFFFA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2456960" y="896202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ounded Rectangle 174"/>
            <p:cNvSpPr/>
            <p:nvPr/>
          </p:nvSpPr>
          <p:spPr>
            <a:xfrm rot="645454">
              <a:off x="5154128" y="1373557"/>
              <a:ext cx="1676246" cy="583969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ounded Rectangle 175"/>
            <p:cNvSpPr/>
            <p:nvPr/>
          </p:nvSpPr>
          <p:spPr>
            <a:xfrm rot="20738946" flipH="1">
              <a:off x="2643150" y="1418974"/>
              <a:ext cx="1598343" cy="552390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rapezoid 176"/>
            <p:cNvSpPr/>
            <p:nvPr/>
          </p:nvSpPr>
          <p:spPr>
            <a:xfrm rot="10800000">
              <a:off x="4144584" y="295296"/>
              <a:ext cx="1148307" cy="1310572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Connector 177"/>
            <p:cNvCxnSpPr/>
            <p:nvPr/>
          </p:nvCxnSpPr>
          <p:spPr>
            <a:xfrm flipV="1">
              <a:off x="5028943" y="295296"/>
              <a:ext cx="263948" cy="1116402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H="1" flipV="1">
              <a:off x="4121561" y="295296"/>
              <a:ext cx="298040" cy="1123714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/>
            <p:cNvSpPr/>
            <p:nvPr/>
          </p:nvSpPr>
          <p:spPr>
            <a:xfrm>
              <a:off x="4308669" y="1120111"/>
              <a:ext cx="774686" cy="774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2450634" y="3953844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804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2491146" y="4146059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FFFFA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2554948" y="4376901"/>
              <a:ext cx="4694468" cy="622998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ounded Rectangle 183"/>
            <p:cNvSpPr/>
            <p:nvPr/>
          </p:nvSpPr>
          <p:spPr>
            <a:xfrm rot="645454">
              <a:off x="5252116" y="4854256"/>
              <a:ext cx="1676246" cy="583969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ounded Rectangle 184"/>
            <p:cNvSpPr/>
            <p:nvPr/>
          </p:nvSpPr>
          <p:spPr>
            <a:xfrm rot="20738946" flipH="1">
              <a:off x="2741138" y="4899673"/>
              <a:ext cx="1598343" cy="552390"/>
            </a:xfrm>
            <a:prstGeom prst="roundRect">
              <a:avLst/>
            </a:prstGeom>
            <a:solidFill>
              <a:srgbClr val="772D2A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Trapezoid 185"/>
            <p:cNvSpPr/>
            <p:nvPr/>
          </p:nvSpPr>
          <p:spPr>
            <a:xfrm rot="10800000">
              <a:off x="4242572" y="3775995"/>
              <a:ext cx="1148307" cy="1310572"/>
            </a:xfrm>
            <a:prstGeom prst="trapezoid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/>
            <p:cNvCxnSpPr/>
            <p:nvPr/>
          </p:nvCxnSpPr>
          <p:spPr>
            <a:xfrm flipV="1">
              <a:off x="5126931" y="3775995"/>
              <a:ext cx="263948" cy="1116402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flipH="1" flipV="1">
              <a:off x="4219549" y="3775995"/>
              <a:ext cx="298040" cy="1123714"/>
            </a:xfrm>
            <a:prstGeom prst="line">
              <a:avLst/>
            </a:prstGeom>
            <a:ln>
              <a:solidFill>
                <a:srgbClr val="00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Oval 188"/>
            <p:cNvSpPr/>
            <p:nvPr/>
          </p:nvSpPr>
          <p:spPr>
            <a:xfrm>
              <a:off x="5355843" y="2752741"/>
              <a:ext cx="774686" cy="774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0" name="Oval 189"/>
            <p:cNvSpPr/>
            <p:nvPr/>
          </p:nvSpPr>
          <p:spPr>
            <a:xfrm>
              <a:off x="5469441" y="2866339"/>
              <a:ext cx="547490" cy="547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1" name="Oval 190"/>
            <p:cNvSpPr/>
            <p:nvPr/>
          </p:nvSpPr>
          <p:spPr>
            <a:xfrm>
              <a:off x="4422267" y="1233709"/>
              <a:ext cx="547490" cy="547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2" name="Freeform 191"/>
            <p:cNvSpPr/>
            <p:nvPr/>
          </p:nvSpPr>
          <p:spPr>
            <a:xfrm>
              <a:off x="4791169" y="3375580"/>
              <a:ext cx="599710" cy="937364"/>
            </a:xfrm>
            <a:custGeom>
              <a:avLst/>
              <a:gdLst>
                <a:gd name="connsiteX0" fmla="*/ 1524 w 842352"/>
                <a:gd name="connsiteY0" fmla="*/ 1331311 h 1331311"/>
                <a:gd name="connsiteX1" fmla="*/ 132903 w 842352"/>
                <a:gd name="connsiteY1" fmla="*/ 630621 h 1331311"/>
                <a:gd name="connsiteX2" fmla="*/ 842352 w 842352"/>
                <a:gd name="connsiteY2" fmla="*/ 0 h 1331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2352" h="1331311">
                  <a:moveTo>
                    <a:pt x="1524" y="1331311"/>
                  </a:moveTo>
                  <a:cubicBezTo>
                    <a:pt x="-2856" y="1091908"/>
                    <a:pt x="-7235" y="852506"/>
                    <a:pt x="132903" y="630621"/>
                  </a:cubicBezTo>
                  <a:cubicBezTo>
                    <a:pt x="273041" y="408736"/>
                    <a:pt x="706593" y="115322"/>
                    <a:pt x="842352" y="0"/>
                  </a:cubicBezTo>
                </a:path>
              </a:pathLst>
            </a:custGeom>
            <a:ln w="41275">
              <a:solidFill>
                <a:srgbClr val="000000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2534941" y="1942422"/>
              <a:ext cx="4694468" cy="420414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2534941" y="5447092"/>
              <a:ext cx="4694468" cy="420414"/>
            </a:xfrm>
            <a:custGeom>
              <a:avLst/>
              <a:gdLst>
                <a:gd name="connsiteX0" fmla="*/ 32693 w 4694468"/>
                <a:gd name="connsiteY0" fmla="*/ 496853 h 622998"/>
                <a:gd name="connsiteX1" fmla="*/ 365939 w 4694468"/>
                <a:gd name="connsiteY1" fmla="*/ 325713 h 622998"/>
                <a:gd name="connsiteX2" fmla="*/ 1590844 w 4694468"/>
                <a:gd name="connsiteY2" fmla="*/ 46484 h 622998"/>
                <a:gd name="connsiteX3" fmla="*/ 2761708 w 4694468"/>
                <a:gd name="connsiteY3" fmla="*/ 19462 h 622998"/>
                <a:gd name="connsiteX4" fmla="*/ 3824493 w 4694468"/>
                <a:gd name="connsiteY4" fmla="*/ 244646 h 622998"/>
                <a:gd name="connsiteX5" fmla="*/ 4581051 w 4694468"/>
                <a:gd name="connsiteY5" fmla="*/ 442809 h 622998"/>
                <a:gd name="connsiteX6" fmla="*/ 4689131 w 4694468"/>
                <a:gd name="connsiteY6" fmla="*/ 559905 h 622998"/>
                <a:gd name="connsiteX7" fmla="*/ 4563038 w 4694468"/>
                <a:gd name="connsiteY7" fmla="*/ 604942 h 622998"/>
                <a:gd name="connsiteX8" fmla="*/ 3743433 w 4694468"/>
                <a:gd name="connsiteY8" fmla="*/ 442809 h 622998"/>
                <a:gd name="connsiteX9" fmla="*/ 2680648 w 4694468"/>
                <a:gd name="connsiteY9" fmla="*/ 253654 h 622998"/>
                <a:gd name="connsiteX10" fmla="*/ 1482764 w 4694468"/>
                <a:gd name="connsiteY10" fmla="*/ 307698 h 622998"/>
                <a:gd name="connsiteX11" fmla="*/ 573092 w 4694468"/>
                <a:gd name="connsiteY11" fmla="*/ 532883 h 622998"/>
                <a:gd name="connsiteX12" fmla="*/ 77727 w 4694468"/>
                <a:gd name="connsiteY12" fmla="*/ 622957 h 622998"/>
                <a:gd name="connsiteX13" fmla="*/ 32693 w 4694468"/>
                <a:gd name="connsiteY13" fmla="*/ 496853 h 622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94468" h="622998">
                  <a:moveTo>
                    <a:pt x="32693" y="496853"/>
                  </a:moveTo>
                  <a:cubicBezTo>
                    <a:pt x="80728" y="447312"/>
                    <a:pt x="106247" y="400774"/>
                    <a:pt x="365939" y="325713"/>
                  </a:cubicBezTo>
                  <a:cubicBezTo>
                    <a:pt x="625631" y="250652"/>
                    <a:pt x="1191549" y="97526"/>
                    <a:pt x="1590844" y="46484"/>
                  </a:cubicBezTo>
                  <a:cubicBezTo>
                    <a:pt x="1990139" y="-4558"/>
                    <a:pt x="2389433" y="-13565"/>
                    <a:pt x="2761708" y="19462"/>
                  </a:cubicBezTo>
                  <a:cubicBezTo>
                    <a:pt x="3133983" y="52489"/>
                    <a:pt x="3521269" y="174088"/>
                    <a:pt x="3824493" y="244646"/>
                  </a:cubicBezTo>
                  <a:cubicBezTo>
                    <a:pt x="4127717" y="315204"/>
                    <a:pt x="4436945" y="390266"/>
                    <a:pt x="4581051" y="442809"/>
                  </a:cubicBezTo>
                  <a:cubicBezTo>
                    <a:pt x="4725157" y="495352"/>
                    <a:pt x="4692133" y="532883"/>
                    <a:pt x="4689131" y="559905"/>
                  </a:cubicBezTo>
                  <a:cubicBezTo>
                    <a:pt x="4686129" y="586927"/>
                    <a:pt x="4720654" y="624458"/>
                    <a:pt x="4563038" y="604942"/>
                  </a:cubicBezTo>
                  <a:cubicBezTo>
                    <a:pt x="4405422" y="585426"/>
                    <a:pt x="3743433" y="442809"/>
                    <a:pt x="3743433" y="442809"/>
                  </a:cubicBezTo>
                  <a:cubicBezTo>
                    <a:pt x="3429701" y="384261"/>
                    <a:pt x="3057426" y="276172"/>
                    <a:pt x="2680648" y="253654"/>
                  </a:cubicBezTo>
                  <a:cubicBezTo>
                    <a:pt x="2303870" y="231135"/>
                    <a:pt x="1834023" y="261160"/>
                    <a:pt x="1482764" y="307698"/>
                  </a:cubicBezTo>
                  <a:cubicBezTo>
                    <a:pt x="1131505" y="354236"/>
                    <a:pt x="807265" y="480340"/>
                    <a:pt x="573092" y="532883"/>
                  </a:cubicBezTo>
                  <a:cubicBezTo>
                    <a:pt x="338919" y="585426"/>
                    <a:pt x="173798" y="624458"/>
                    <a:pt x="77727" y="622957"/>
                  </a:cubicBezTo>
                  <a:cubicBezTo>
                    <a:pt x="-18344" y="621456"/>
                    <a:pt x="-15342" y="546394"/>
                    <a:pt x="32693" y="496853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9" name="Group 194"/>
          <p:cNvGrpSpPr>
            <a:grpSpLocks noChangeAspect="1"/>
          </p:cNvGrpSpPr>
          <p:nvPr/>
        </p:nvGrpSpPr>
        <p:grpSpPr>
          <a:xfrm>
            <a:off x="3646860" y="4675133"/>
            <a:ext cx="1005034" cy="1320800"/>
            <a:chOff x="1667932" y="88900"/>
            <a:chExt cx="5025171" cy="6604000"/>
          </a:xfrm>
        </p:grpSpPr>
        <p:sp>
          <p:nvSpPr>
            <p:cNvPr id="196" name="Freeform 195"/>
            <p:cNvSpPr/>
            <p:nvPr/>
          </p:nvSpPr>
          <p:spPr>
            <a:xfrm>
              <a:off x="4900476" y="88900"/>
              <a:ext cx="1241653" cy="6235700"/>
            </a:xfrm>
            <a:custGeom>
              <a:avLst/>
              <a:gdLst>
                <a:gd name="connsiteX0" fmla="*/ 319224 w 1241653"/>
                <a:gd name="connsiteY0" fmla="*/ 0 h 6235700"/>
                <a:gd name="connsiteX1" fmla="*/ 39824 w 1241653"/>
                <a:gd name="connsiteY1" fmla="*/ 165100 h 6235700"/>
                <a:gd name="connsiteX2" fmla="*/ 128724 w 1241653"/>
                <a:gd name="connsiteY2" fmla="*/ 304800 h 6235700"/>
                <a:gd name="connsiteX3" fmla="*/ 1724 w 1241653"/>
                <a:gd name="connsiteY3" fmla="*/ 381000 h 6235700"/>
                <a:gd name="connsiteX4" fmla="*/ 65224 w 1241653"/>
                <a:gd name="connsiteY4" fmla="*/ 889000 h 6235700"/>
                <a:gd name="connsiteX5" fmla="*/ 204924 w 1241653"/>
                <a:gd name="connsiteY5" fmla="*/ 1854200 h 6235700"/>
                <a:gd name="connsiteX6" fmla="*/ 687524 w 1241653"/>
                <a:gd name="connsiteY6" fmla="*/ 2832100 h 6235700"/>
                <a:gd name="connsiteX7" fmla="*/ 1093924 w 1241653"/>
                <a:gd name="connsiteY7" fmla="*/ 3784600 h 6235700"/>
                <a:gd name="connsiteX8" fmla="*/ 1220924 w 1241653"/>
                <a:gd name="connsiteY8" fmla="*/ 4508500 h 6235700"/>
                <a:gd name="connsiteX9" fmla="*/ 1208224 w 1241653"/>
                <a:gd name="connsiteY9" fmla="*/ 5334000 h 6235700"/>
                <a:gd name="connsiteX10" fmla="*/ 903424 w 1241653"/>
                <a:gd name="connsiteY10" fmla="*/ 5969000 h 6235700"/>
                <a:gd name="connsiteX11" fmla="*/ 497024 w 1241653"/>
                <a:gd name="connsiteY11" fmla="*/ 6235700 h 6235700"/>
                <a:gd name="connsiteX12" fmla="*/ 497024 w 1241653"/>
                <a:gd name="connsiteY12" fmla="*/ 6235700 h 623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653" h="6235700">
                  <a:moveTo>
                    <a:pt x="319224" y="0"/>
                  </a:moveTo>
                  <a:cubicBezTo>
                    <a:pt x="195399" y="57150"/>
                    <a:pt x="71574" y="114300"/>
                    <a:pt x="39824" y="165100"/>
                  </a:cubicBezTo>
                  <a:cubicBezTo>
                    <a:pt x="8074" y="215900"/>
                    <a:pt x="135074" y="268817"/>
                    <a:pt x="128724" y="304800"/>
                  </a:cubicBezTo>
                  <a:cubicBezTo>
                    <a:pt x="122374" y="340783"/>
                    <a:pt x="12307" y="283633"/>
                    <a:pt x="1724" y="381000"/>
                  </a:cubicBezTo>
                  <a:cubicBezTo>
                    <a:pt x="-8859" y="478367"/>
                    <a:pt x="31357" y="643467"/>
                    <a:pt x="65224" y="889000"/>
                  </a:cubicBezTo>
                  <a:cubicBezTo>
                    <a:pt x="99091" y="1134533"/>
                    <a:pt x="101207" y="1530350"/>
                    <a:pt x="204924" y="1854200"/>
                  </a:cubicBezTo>
                  <a:cubicBezTo>
                    <a:pt x="308641" y="2178050"/>
                    <a:pt x="539357" y="2510367"/>
                    <a:pt x="687524" y="2832100"/>
                  </a:cubicBezTo>
                  <a:cubicBezTo>
                    <a:pt x="835691" y="3153833"/>
                    <a:pt x="1005024" y="3505200"/>
                    <a:pt x="1093924" y="3784600"/>
                  </a:cubicBezTo>
                  <a:cubicBezTo>
                    <a:pt x="1182824" y="4064000"/>
                    <a:pt x="1201874" y="4250267"/>
                    <a:pt x="1220924" y="4508500"/>
                  </a:cubicBezTo>
                  <a:cubicBezTo>
                    <a:pt x="1239974" y="4766733"/>
                    <a:pt x="1261141" y="5090583"/>
                    <a:pt x="1208224" y="5334000"/>
                  </a:cubicBezTo>
                  <a:cubicBezTo>
                    <a:pt x="1155307" y="5577417"/>
                    <a:pt x="1021957" y="5818717"/>
                    <a:pt x="903424" y="5969000"/>
                  </a:cubicBezTo>
                  <a:cubicBezTo>
                    <a:pt x="784891" y="6119283"/>
                    <a:pt x="497024" y="6235700"/>
                    <a:pt x="497024" y="6235700"/>
                  </a:cubicBezTo>
                  <a:lnTo>
                    <a:pt x="497024" y="6235700"/>
                  </a:lnTo>
                </a:path>
              </a:pathLst>
            </a:custGeom>
            <a:ln w="38100" cmpd="sng">
              <a:solidFill>
                <a:srgbClr val="4C4C4C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55"/>
            <p:cNvGrpSpPr/>
            <p:nvPr/>
          </p:nvGrpSpPr>
          <p:grpSpPr>
            <a:xfrm>
              <a:off x="1667932" y="304800"/>
              <a:ext cx="5025171" cy="6388100"/>
              <a:chOff x="1667932" y="304800"/>
              <a:chExt cx="5025171" cy="6388100"/>
            </a:xfrm>
          </p:grpSpPr>
          <p:sp>
            <p:nvSpPr>
              <p:cNvPr id="198" name="Freeform 197"/>
              <p:cNvSpPr/>
              <p:nvPr/>
            </p:nvSpPr>
            <p:spPr>
              <a:xfrm>
                <a:off x="5257686" y="304800"/>
                <a:ext cx="1435417" cy="6388100"/>
              </a:xfrm>
              <a:custGeom>
                <a:avLst/>
                <a:gdLst>
                  <a:gd name="connsiteX0" fmla="*/ 177914 w 1435417"/>
                  <a:gd name="connsiteY0" fmla="*/ 0 h 6388100"/>
                  <a:gd name="connsiteX1" fmla="*/ 25514 w 1435417"/>
                  <a:gd name="connsiteY1" fmla="*/ 203200 h 6388100"/>
                  <a:gd name="connsiteX2" fmla="*/ 114414 w 1435417"/>
                  <a:gd name="connsiteY2" fmla="*/ 368300 h 6388100"/>
                  <a:gd name="connsiteX3" fmla="*/ 114 w 1435417"/>
                  <a:gd name="connsiteY3" fmla="*/ 596900 h 6388100"/>
                  <a:gd name="connsiteX4" fmla="*/ 139814 w 1435417"/>
                  <a:gd name="connsiteY4" fmla="*/ 914400 h 6388100"/>
                  <a:gd name="connsiteX5" fmla="*/ 431914 w 1435417"/>
                  <a:gd name="connsiteY5" fmla="*/ 1079500 h 6388100"/>
                  <a:gd name="connsiteX6" fmla="*/ 165214 w 1435417"/>
                  <a:gd name="connsiteY6" fmla="*/ 1244600 h 6388100"/>
                  <a:gd name="connsiteX7" fmla="*/ 368414 w 1435417"/>
                  <a:gd name="connsiteY7" fmla="*/ 1498600 h 6388100"/>
                  <a:gd name="connsiteX8" fmla="*/ 343014 w 1435417"/>
                  <a:gd name="connsiteY8" fmla="*/ 1651000 h 6388100"/>
                  <a:gd name="connsiteX9" fmla="*/ 520814 w 1435417"/>
                  <a:gd name="connsiteY9" fmla="*/ 1816100 h 6388100"/>
                  <a:gd name="connsiteX10" fmla="*/ 470014 w 1435417"/>
                  <a:gd name="connsiteY10" fmla="*/ 2032000 h 6388100"/>
                  <a:gd name="connsiteX11" fmla="*/ 673214 w 1435417"/>
                  <a:gd name="connsiteY11" fmla="*/ 2222500 h 6388100"/>
                  <a:gd name="connsiteX12" fmla="*/ 673214 w 1435417"/>
                  <a:gd name="connsiteY12" fmla="*/ 2400300 h 6388100"/>
                  <a:gd name="connsiteX13" fmla="*/ 990714 w 1435417"/>
                  <a:gd name="connsiteY13" fmla="*/ 2819400 h 6388100"/>
                  <a:gd name="connsiteX14" fmla="*/ 838314 w 1435417"/>
                  <a:gd name="connsiteY14" fmla="*/ 2959100 h 6388100"/>
                  <a:gd name="connsiteX15" fmla="*/ 1105014 w 1435417"/>
                  <a:gd name="connsiteY15" fmla="*/ 3302000 h 6388100"/>
                  <a:gd name="connsiteX16" fmla="*/ 1003414 w 1435417"/>
                  <a:gd name="connsiteY16" fmla="*/ 3606800 h 6388100"/>
                  <a:gd name="connsiteX17" fmla="*/ 1320914 w 1435417"/>
                  <a:gd name="connsiteY17" fmla="*/ 3937000 h 6388100"/>
                  <a:gd name="connsiteX18" fmla="*/ 1130414 w 1435417"/>
                  <a:gd name="connsiteY18" fmla="*/ 4051300 h 6388100"/>
                  <a:gd name="connsiteX19" fmla="*/ 1435214 w 1435417"/>
                  <a:gd name="connsiteY19" fmla="*/ 4406900 h 6388100"/>
                  <a:gd name="connsiteX20" fmla="*/ 1181214 w 1435417"/>
                  <a:gd name="connsiteY20" fmla="*/ 4597400 h 6388100"/>
                  <a:gd name="connsiteX21" fmla="*/ 1409814 w 1435417"/>
                  <a:gd name="connsiteY21" fmla="*/ 4826000 h 6388100"/>
                  <a:gd name="connsiteX22" fmla="*/ 1282814 w 1435417"/>
                  <a:gd name="connsiteY22" fmla="*/ 5308600 h 6388100"/>
                  <a:gd name="connsiteX23" fmla="*/ 1308214 w 1435417"/>
                  <a:gd name="connsiteY23" fmla="*/ 5473700 h 6388100"/>
                  <a:gd name="connsiteX24" fmla="*/ 1054214 w 1435417"/>
                  <a:gd name="connsiteY24" fmla="*/ 5765800 h 6388100"/>
                  <a:gd name="connsiteX25" fmla="*/ 927214 w 1435417"/>
                  <a:gd name="connsiteY25" fmla="*/ 6134100 h 6388100"/>
                  <a:gd name="connsiteX26" fmla="*/ 635114 w 1435417"/>
                  <a:gd name="connsiteY26" fmla="*/ 6210300 h 6388100"/>
                  <a:gd name="connsiteX27" fmla="*/ 558914 w 1435417"/>
                  <a:gd name="connsiteY27" fmla="*/ 6350000 h 6388100"/>
                  <a:gd name="connsiteX28" fmla="*/ 533514 w 1435417"/>
                  <a:gd name="connsiteY28" fmla="*/ 6388100 h 6388100"/>
                  <a:gd name="connsiteX29" fmla="*/ 533514 w 1435417"/>
                  <a:gd name="connsiteY29" fmla="*/ 6388100 h 6388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435417" h="6388100">
                    <a:moveTo>
                      <a:pt x="177914" y="0"/>
                    </a:moveTo>
                    <a:cubicBezTo>
                      <a:pt x="107005" y="70908"/>
                      <a:pt x="36097" y="141817"/>
                      <a:pt x="25514" y="203200"/>
                    </a:cubicBezTo>
                    <a:cubicBezTo>
                      <a:pt x="14931" y="264583"/>
                      <a:pt x="118647" y="302683"/>
                      <a:pt x="114414" y="368300"/>
                    </a:cubicBezTo>
                    <a:cubicBezTo>
                      <a:pt x="110181" y="433917"/>
                      <a:pt x="-4119" y="505883"/>
                      <a:pt x="114" y="596900"/>
                    </a:cubicBezTo>
                    <a:cubicBezTo>
                      <a:pt x="4347" y="687917"/>
                      <a:pt x="67847" y="833967"/>
                      <a:pt x="139814" y="914400"/>
                    </a:cubicBezTo>
                    <a:cubicBezTo>
                      <a:pt x="211781" y="994833"/>
                      <a:pt x="427681" y="1024467"/>
                      <a:pt x="431914" y="1079500"/>
                    </a:cubicBezTo>
                    <a:cubicBezTo>
                      <a:pt x="436147" y="1134533"/>
                      <a:pt x="175797" y="1174750"/>
                      <a:pt x="165214" y="1244600"/>
                    </a:cubicBezTo>
                    <a:cubicBezTo>
                      <a:pt x="154631" y="1314450"/>
                      <a:pt x="338781" y="1430867"/>
                      <a:pt x="368414" y="1498600"/>
                    </a:cubicBezTo>
                    <a:cubicBezTo>
                      <a:pt x="398047" y="1566333"/>
                      <a:pt x="317614" y="1598083"/>
                      <a:pt x="343014" y="1651000"/>
                    </a:cubicBezTo>
                    <a:cubicBezTo>
                      <a:pt x="368414" y="1703917"/>
                      <a:pt x="499647" y="1752600"/>
                      <a:pt x="520814" y="1816100"/>
                    </a:cubicBezTo>
                    <a:cubicBezTo>
                      <a:pt x="541981" y="1879600"/>
                      <a:pt x="444614" y="1964267"/>
                      <a:pt x="470014" y="2032000"/>
                    </a:cubicBezTo>
                    <a:cubicBezTo>
                      <a:pt x="495414" y="2099733"/>
                      <a:pt x="639347" y="2161117"/>
                      <a:pt x="673214" y="2222500"/>
                    </a:cubicBezTo>
                    <a:cubicBezTo>
                      <a:pt x="707081" y="2283883"/>
                      <a:pt x="620297" y="2300817"/>
                      <a:pt x="673214" y="2400300"/>
                    </a:cubicBezTo>
                    <a:cubicBezTo>
                      <a:pt x="726131" y="2499783"/>
                      <a:pt x="963197" y="2726267"/>
                      <a:pt x="990714" y="2819400"/>
                    </a:cubicBezTo>
                    <a:cubicBezTo>
                      <a:pt x="1018231" y="2912533"/>
                      <a:pt x="819264" y="2878667"/>
                      <a:pt x="838314" y="2959100"/>
                    </a:cubicBezTo>
                    <a:cubicBezTo>
                      <a:pt x="857364" y="3039533"/>
                      <a:pt x="1077497" y="3194050"/>
                      <a:pt x="1105014" y="3302000"/>
                    </a:cubicBezTo>
                    <a:cubicBezTo>
                      <a:pt x="1132531" y="3409950"/>
                      <a:pt x="967431" y="3500967"/>
                      <a:pt x="1003414" y="3606800"/>
                    </a:cubicBezTo>
                    <a:cubicBezTo>
                      <a:pt x="1039397" y="3712633"/>
                      <a:pt x="1299747" y="3862917"/>
                      <a:pt x="1320914" y="3937000"/>
                    </a:cubicBezTo>
                    <a:cubicBezTo>
                      <a:pt x="1342081" y="4011083"/>
                      <a:pt x="1111364" y="3972983"/>
                      <a:pt x="1130414" y="4051300"/>
                    </a:cubicBezTo>
                    <a:cubicBezTo>
                      <a:pt x="1149464" y="4129617"/>
                      <a:pt x="1426747" y="4315883"/>
                      <a:pt x="1435214" y="4406900"/>
                    </a:cubicBezTo>
                    <a:cubicBezTo>
                      <a:pt x="1443681" y="4497917"/>
                      <a:pt x="1185447" y="4527550"/>
                      <a:pt x="1181214" y="4597400"/>
                    </a:cubicBezTo>
                    <a:cubicBezTo>
                      <a:pt x="1176981" y="4667250"/>
                      <a:pt x="1392881" y="4707467"/>
                      <a:pt x="1409814" y="4826000"/>
                    </a:cubicBezTo>
                    <a:cubicBezTo>
                      <a:pt x="1426747" y="4944533"/>
                      <a:pt x="1299747" y="5200650"/>
                      <a:pt x="1282814" y="5308600"/>
                    </a:cubicBezTo>
                    <a:cubicBezTo>
                      <a:pt x="1265881" y="5416550"/>
                      <a:pt x="1346314" y="5397500"/>
                      <a:pt x="1308214" y="5473700"/>
                    </a:cubicBezTo>
                    <a:cubicBezTo>
                      <a:pt x="1270114" y="5549900"/>
                      <a:pt x="1117714" y="5655733"/>
                      <a:pt x="1054214" y="5765800"/>
                    </a:cubicBezTo>
                    <a:cubicBezTo>
                      <a:pt x="990714" y="5875867"/>
                      <a:pt x="997064" y="6060017"/>
                      <a:pt x="927214" y="6134100"/>
                    </a:cubicBezTo>
                    <a:cubicBezTo>
                      <a:pt x="857364" y="6208183"/>
                      <a:pt x="696497" y="6174317"/>
                      <a:pt x="635114" y="6210300"/>
                    </a:cubicBezTo>
                    <a:cubicBezTo>
                      <a:pt x="573731" y="6246283"/>
                      <a:pt x="575847" y="6320367"/>
                      <a:pt x="558914" y="6350000"/>
                    </a:cubicBezTo>
                    <a:cubicBezTo>
                      <a:pt x="541981" y="6379633"/>
                      <a:pt x="533514" y="6388100"/>
                      <a:pt x="533514" y="6388100"/>
                    </a:cubicBezTo>
                    <a:lnTo>
                      <a:pt x="533514" y="6388100"/>
                    </a:lnTo>
                  </a:path>
                </a:pathLst>
              </a:custGeom>
              <a:noFill/>
              <a:ln w="38100" cmpd="sng">
                <a:solidFill>
                  <a:srgbClr val="4C4C4C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1820333" y="2809397"/>
                <a:ext cx="926071" cy="525208"/>
              </a:xfrm>
              <a:custGeom>
                <a:avLst/>
                <a:gdLst>
                  <a:gd name="connsiteX0" fmla="*/ 803046 w 857043"/>
                  <a:gd name="connsiteY0" fmla="*/ 314798 h 525208"/>
                  <a:gd name="connsiteX1" fmla="*/ 853846 w 857043"/>
                  <a:gd name="connsiteY1" fmla="*/ 340198 h 525208"/>
                  <a:gd name="connsiteX2" fmla="*/ 726846 w 857043"/>
                  <a:gd name="connsiteY2" fmla="*/ 433332 h 525208"/>
                  <a:gd name="connsiteX3" fmla="*/ 413580 w 857043"/>
                  <a:gd name="connsiteY3" fmla="*/ 517998 h 525208"/>
                  <a:gd name="connsiteX4" fmla="*/ 184980 w 857043"/>
                  <a:gd name="connsiteY4" fmla="*/ 517998 h 525208"/>
                  <a:gd name="connsiteX5" fmla="*/ 7180 w 857043"/>
                  <a:gd name="connsiteY5" fmla="*/ 501065 h 525208"/>
                  <a:gd name="connsiteX6" fmla="*/ 57980 w 857043"/>
                  <a:gd name="connsiteY6" fmla="*/ 255532 h 525208"/>
                  <a:gd name="connsiteX7" fmla="*/ 269646 w 857043"/>
                  <a:gd name="connsiteY7" fmla="*/ 1532 h 525208"/>
                  <a:gd name="connsiteX8" fmla="*/ 176513 w 857043"/>
                  <a:gd name="connsiteY8" fmla="*/ 162398 h 525208"/>
                  <a:gd name="connsiteX9" fmla="*/ 32580 w 857043"/>
                  <a:gd name="connsiteY9" fmla="*/ 424865 h 525208"/>
                  <a:gd name="connsiteX10" fmla="*/ 227313 w 857043"/>
                  <a:gd name="connsiteY10" fmla="*/ 467198 h 525208"/>
                  <a:gd name="connsiteX11" fmla="*/ 633713 w 857043"/>
                  <a:gd name="connsiteY11" fmla="*/ 416398 h 525208"/>
                  <a:gd name="connsiteX12" fmla="*/ 803046 w 857043"/>
                  <a:gd name="connsiteY12" fmla="*/ 314798 h 52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57043" h="525208">
                    <a:moveTo>
                      <a:pt x="803046" y="314798"/>
                    </a:moveTo>
                    <a:cubicBezTo>
                      <a:pt x="839735" y="302098"/>
                      <a:pt x="866546" y="320442"/>
                      <a:pt x="853846" y="340198"/>
                    </a:cubicBezTo>
                    <a:cubicBezTo>
                      <a:pt x="841146" y="359954"/>
                      <a:pt x="800224" y="403699"/>
                      <a:pt x="726846" y="433332"/>
                    </a:cubicBezTo>
                    <a:cubicBezTo>
                      <a:pt x="653468" y="462965"/>
                      <a:pt x="503891" y="503887"/>
                      <a:pt x="413580" y="517998"/>
                    </a:cubicBezTo>
                    <a:cubicBezTo>
                      <a:pt x="323269" y="532109"/>
                      <a:pt x="252713" y="520820"/>
                      <a:pt x="184980" y="517998"/>
                    </a:cubicBezTo>
                    <a:cubicBezTo>
                      <a:pt x="117247" y="515176"/>
                      <a:pt x="28347" y="544809"/>
                      <a:pt x="7180" y="501065"/>
                    </a:cubicBezTo>
                    <a:cubicBezTo>
                      <a:pt x="-13987" y="457321"/>
                      <a:pt x="14236" y="338787"/>
                      <a:pt x="57980" y="255532"/>
                    </a:cubicBezTo>
                    <a:cubicBezTo>
                      <a:pt x="101724" y="172277"/>
                      <a:pt x="249890" y="17054"/>
                      <a:pt x="269646" y="1532"/>
                    </a:cubicBezTo>
                    <a:cubicBezTo>
                      <a:pt x="289402" y="-13990"/>
                      <a:pt x="216024" y="91843"/>
                      <a:pt x="176513" y="162398"/>
                    </a:cubicBezTo>
                    <a:cubicBezTo>
                      <a:pt x="137002" y="232953"/>
                      <a:pt x="24113" y="374065"/>
                      <a:pt x="32580" y="424865"/>
                    </a:cubicBezTo>
                    <a:cubicBezTo>
                      <a:pt x="41047" y="475665"/>
                      <a:pt x="127124" y="468609"/>
                      <a:pt x="227313" y="467198"/>
                    </a:cubicBezTo>
                    <a:cubicBezTo>
                      <a:pt x="327502" y="465787"/>
                      <a:pt x="530702" y="437565"/>
                      <a:pt x="633713" y="416398"/>
                    </a:cubicBezTo>
                    <a:cubicBezTo>
                      <a:pt x="736724" y="395231"/>
                      <a:pt x="766357" y="327498"/>
                      <a:pt x="803046" y="31479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Freeform 199"/>
              <p:cNvSpPr/>
              <p:nvPr/>
            </p:nvSpPr>
            <p:spPr>
              <a:xfrm>
                <a:off x="2074138" y="2277321"/>
                <a:ext cx="1061792" cy="719695"/>
              </a:xfrm>
              <a:custGeom>
                <a:avLst/>
                <a:gdLst>
                  <a:gd name="connsiteX0" fmla="*/ 525130 w 1061792"/>
                  <a:gd name="connsiteY0" fmla="*/ 533609 h 719695"/>
                  <a:gd name="connsiteX1" fmla="*/ 779130 w 1061792"/>
                  <a:gd name="connsiteY1" fmla="*/ 474343 h 719695"/>
                  <a:gd name="connsiteX2" fmla="*/ 1033130 w 1061792"/>
                  <a:gd name="connsiteY2" fmla="*/ 389676 h 719695"/>
                  <a:gd name="connsiteX3" fmla="*/ 1033130 w 1061792"/>
                  <a:gd name="connsiteY3" fmla="*/ 432009 h 719695"/>
                  <a:gd name="connsiteX4" fmla="*/ 829930 w 1061792"/>
                  <a:gd name="connsiteY4" fmla="*/ 516676 h 719695"/>
                  <a:gd name="connsiteX5" fmla="*/ 525130 w 1061792"/>
                  <a:gd name="connsiteY5" fmla="*/ 609809 h 719695"/>
                  <a:gd name="connsiteX6" fmla="*/ 194930 w 1061792"/>
                  <a:gd name="connsiteY6" fmla="*/ 711409 h 719695"/>
                  <a:gd name="connsiteX7" fmla="*/ 127197 w 1061792"/>
                  <a:gd name="connsiteY7" fmla="*/ 694476 h 719695"/>
                  <a:gd name="connsiteX8" fmla="*/ 197 w 1061792"/>
                  <a:gd name="connsiteY8" fmla="*/ 542076 h 719695"/>
                  <a:gd name="connsiteX9" fmla="*/ 101797 w 1061792"/>
                  <a:gd name="connsiteY9" fmla="*/ 169543 h 719695"/>
                  <a:gd name="connsiteX10" fmla="*/ 245730 w 1061792"/>
                  <a:gd name="connsiteY10" fmla="*/ 25609 h 719695"/>
                  <a:gd name="connsiteX11" fmla="*/ 279597 w 1061792"/>
                  <a:gd name="connsiteY11" fmla="*/ 17143 h 719695"/>
                  <a:gd name="connsiteX12" fmla="*/ 144130 w 1061792"/>
                  <a:gd name="connsiteY12" fmla="*/ 203409 h 719695"/>
                  <a:gd name="connsiteX13" fmla="*/ 50997 w 1061792"/>
                  <a:gd name="connsiteY13" fmla="*/ 474343 h 719695"/>
                  <a:gd name="connsiteX14" fmla="*/ 144130 w 1061792"/>
                  <a:gd name="connsiteY14" fmla="*/ 660609 h 719695"/>
                  <a:gd name="connsiteX15" fmla="*/ 525130 w 1061792"/>
                  <a:gd name="connsiteY15" fmla="*/ 533609 h 719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061792" h="719695">
                    <a:moveTo>
                      <a:pt x="525130" y="533609"/>
                    </a:moveTo>
                    <a:cubicBezTo>
                      <a:pt x="630963" y="502565"/>
                      <a:pt x="694463" y="498332"/>
                      <a:pt x="779130" y="474343"/>
                    </a:cubicBezTo>
                    <a:cubicBezTo>
                      <a:pt x="863797" y="450354"/>
                      <a:pt x="990797" y="396732"/>
                      <a:pt x="1033130" y="389676"/>
                    </a:cubicBezTo>
                    <a:cubicBezTo>
                      <a:pt x="1075463" y="382620"/>
                      <a:pt x="1066997" y="410842"/>
                      <a:pt x="1033130" y="432009"/>
                    </a:cubicBezTo>
                    <a:cubicBezTo>
                      <a:pt x="999263" y="453176"/>
                      <a:pt x="914597" y="487043"/>
                      <a:pt x="829930" y="516676"/>
                    </a:cubicBezTo>
                    <a:cubicBezTo>
                      <a:pt x="745263" y="546309"/>
                      <a:pt x="525130" y="609809"/>
                      <a:pt x="525130" y="609809"/>
                    </a:cubicBezTo>
                    <a:cubicBezTo>
                      <a:pt x="419297" y="642264"/>
                      <a:pt x="261252" y="697298"/>
                      <a:pt x="194930" y="711409"/>
                    </a:cubicBezTo>
                    <a:cubicBezTo>
                      <a:pt x="128608" y="725520"/>
                      <a:pt x="159652" y="722698"/>
                      <a:pt x="127197" y="694476"/>
                    </a:cubicBezTo>
                    <a:cubicBezTo>
                      <a:pt x="94742" y="666254"/>
                      <a:pt x="4430" y="629565"/>
                      <a:pt x="197" y="542076"/>
                    </a:cubicBezTo>
                    <a:cubicBezTo>
                      <a:pt x="-4036" y="454587"/>
                      <a:pt x="60875" y="255621"/>
                      <a:pt x="101797" y="169543"/>
                    </a:cubicBezTo>
                    <a:cubicBezTo>
                      <a:pt x="142719" y="83465"/>
                      <a:pt x="216097" y="51009"/>
                      <a:pt x="245730" y="25609"/>
                    </a:cubicBezTo>
                    <a:cubicBezTo>
                      <a:pt x="275363" y="209"/>
                      <a:pt x="296530" y="-12490"/>
                      <a:pt x="279597" y="17143"/>
                    </a:cubicBezTo>
                    <a:cubicBezTo>
                      <a:pt x="262664" y="46776"/>
                      <a:pt x="182230" y="127209"/>
                      <a:pt x="144130" y="203409"/>
                    </a:cubicBezTo>
                    <a:cubicBezTo>
                      <a:pt x="106030" y="279609"/>
                      <a:pt x="50997" y="398143"/>
                      <a:pt x="50997" y="474343"/>
                    </a:cubicBezTo>
                    <a:cubicBezTo>
                      <a:pt x="50997" y="550543"/>
                      <a:pt x="72163" y="652142"/>
                      <a:pt x="144130" y="660609"/>
                    </a:cubicBezTo>
                    <a:cubicBezTo>
                      <a:pt x="216097" y="669076"/>
                      <a:pt x="419297" y="564653"/>
                      <a:pt x="525130" y="53360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Freeform 3"/>
              <p:cNvSpPr/>
              <p:nvPr/>
            </p:nvSpPr>
            <p:spPr>
              <a:xfrm>
                <a:off x="2297976" y="1674272"/>
                <a:ext cx="945276" cy="892711"/>
              </a:xfrm>
              <a:custGeom>
                <a:avLst/>
                <a:gdLst>
                  <a:gd name="connsiteX0" fmla="*/ 834693 w 945276"/>
                  <a:gd name="connsiteY0" fmla="*/ 603256 h 892711"/>
                  <a:gd name="connsiteX1" fmla="*/ 944759 w 945276"/>
                  <a:gd name="connsiteY1" fmla="*/ 645589 h 892711"/>
                  <a:gd name="connsiteX2" fmla="*/ 860093 w 945276"/>
                  <a:gd name="connsiteY2" fmla="*/ 662522 h 892711"/>
                  <a:gd name="connsiteX3" fmla="*/ 538359 w 945276"/>
                  <a:gd name="connsiteY3" fmla="*/ 645589 h 892711"/>
                  <a:gd name="connsiteX4" fmla="*/ 343626 w 945276"/>
                  <a:gd name="connsiteY4" fmla="*/ 755656 h 892711"/>
                  <a:gd name="connsiteX5" fmla="*/ 157359 w 945276"/>
                  <a:gd name="connsiteY5" fmla="*/ 874189 h 892711"/>
                  <a:gd name="connsiteX6" fmla="*/ 13426 w 945276"/>
                  <a:gd name="connsiteY6" fmla="*/ 848789 h 892711"/>
                  <a:gd name="connsiteX7" fmla="*/ 38826 w 945276"/>
                  <a:gd name="connsiteY7" fmla="*/ 467789 h 892711"/>
                  <a:gd name="connsiteX8" fmla="*/ 301293 w 945276"/>
                  <a:gd name="connsiteY8" fmla="*/ 27522 h 892711"/>
                  <a:gd name="connsiteX9" fmla="*/ 326693 w 945276"/>
                  <a:gd name="connsiteY9" fmla="*/ 78322 h 892711"/>
                  <a:gd name="connsiteX10" fmla="*/ 157359 w 945276"/>
                  <a:gd name="connsiteY10" fmla="*/ 340789 h 892711"/>
                  <a:gd name="connsiteX11" fmla="*/ 47293 w 945276"/>
                  <a:gd name="connsiteY11" fmla="*/ 586322 h 892711"/>
                  <a:gd name="connsiteX12" fmla="*/ 81159 w 945276"/>
                  <a:gd name="connsiteY12" fmla="*/ 772589 h 892711"/>
                  <a:gd name="connsiteX13" fmla="*/ 242026 w 945276"/>
                  <a:gd name="connsiteY13" fmla="*/ 730256 h 892711"/>
                  <a:gd name="connsiteX14" fmla="*/ 462159 w 945276"/>
                  <a:gd name="connsiteY14" fmla="*/ 594789 h 892711"/>
                  <a:gd name="connsiteX15" fmla="*/ 750026 w 945276"/>
                  <a:gd name="connsiteY15" fmla="*/ 586322 h 892711"/>
                  <a:gd name="connsiteX16" fmla="*/ 834693 w 945276"/>
                  <a:gd name="connsiteY16" fmla="*/ 603256 h 892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945276" h="892711">
                    <a:moveTo>
                      <a:pt x="834693" y="603256"/>
                    </a:moveTo>
                    <a:cubicBezTo>
                      <a:pt x="867149" y="613134"/>
                      <a:pt x="940526" y="635711"/>
                      <a:pt x="944759" y="645589"/>
                    </a:cubicBezTo>
                    <a:cubicBezTo>
                      <a:pt x="948992" y="655467"/>
                      <a:pt x="927826" y="662522"/>
                      <a:pt x="860093" y="662522"/>
                    </a:cubicBezTo>
                    <a:cubicBezTo>
                      <a:pt x="792360" y="662522"/>
                      <a:pt x="624437" y="630067"/>
                      <a:pt x="538359" y="645589"/>
                    </a:cubicBezTo>
                    <a:cubicBezTo>
                      <a:pt x="452281" y="661111"/>
                      <a:pt x="407126" y="717556"/>
                      <a:pt x="343626" y="755656"/>
                    </a:cubicBezTo>
                    <a:cubicBezTo>
                      <a:pt x="280126" y="793756"/>
                      <a:pt x="212392" y="858667"/>
                      <a:pt x="157359" y="874189"/>
                    </a:cubicBezTo>
                    <a:cubicBezTo>
                      <a:pt x="102326" y="889711"/>
                      <a:pt x="33181" y="916522"/>
                      <a:pt x="13426" y="848789"/>
                    </a:cubicBezTo>
                    <a:cubicBezTo>
                      <a:pt x="-6330" y="781056"/>
                      <a:pt x="-9152" y="604667"/>
                      <a:pt x="38826" y="467789"/>
                    </a:cubicBezTo>
                    <a:cubicBezTo>
                      <a:pt x="86804" y="330911"/>
                      <a:pt x="253315" y="92433"/>
                      <a:pt x="301293" y="27522"/>
                    </a:cubicBezTo>
                    <a:cubicBezTo>
                      <a:pt x="349271" y="-37389"/>
                      <a:pt x="350682" y="26111"/>
                      <a:pt x="326693" y="78322"/>
                    </a:cubicBezTo>
                    <a:cubicBezTo>
                      <a:pt x="302704" y="130533"/>
                      <a:pt x="203926" y="256122"/>
                      <a:pt x="157359" y="340789"/>
                    </a:cubicBezTo>
                    <a:cubicBezTo>
                      <a:pt x="110792" y="425456"/>
                      <a:pt x="59993" y="514355"/>
                      <a:pt x="47293" y="586322"/>
                    </a:cubicBezTo>
                    <a:cubicBezTo>
                      <a:pt x="34593" y="658289"/>
                      <a:pt x="48704" y="748600"/>
                      <a:pt x="81159" y="772589"/>
                    </a:cubicBezTo>
                    <a:cubicBezTo>
                      <a:pt x="113614" y="796578"/>
                      <a:pt x="178526" y="759889"/>
                      <a:pt x="242026" y="730256"/>
                    </a:cubicBezTo>
                    <a:cubicBezTo>
                      <a:pt x="305526" y="700623"/>
                      <a:pt x="377492" y="618778"/>
                      <a:pt x="462159" y="594789"/>
                    </a:cubicBezTo>
                    <a:cubicBezTo>
                      <a:pt x="546826" y="570800"/>
                      <a:pt x="685115" y="584911"/>
                      <a:pt x="750026" y="586322"/>
                    </a:cubicBezTo>
                    <a:cubicBezTo>
                      <a:pt x="814937" y="587733"/>
                      <a:pt x="802237" y="593378"/>
                      <a:pt x="834693" y="60325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Freeform 201"/>
              <p:cNvSpPr/>
              <p:nvPr/>
            </p:nvSpPr>
            <p:spPr>
              <a:xfrm>
                <a:off x="2861732" y="1025360"/>
                <a:ext cx="649391" cy="575722"/>
              </a:xfrm>
              <a:custGeom>
                <a:avLst/>
                <a:gdLst>
                  <a:gd name="connsiteX0" fmla="*/ 696326 w 709990"/>
                  <a:gd name="connsiteY0" fmla="*/ 553079 h 625928"/>
                  <a:gd name="connsiteX1" fmla="*/ 425392 w 709990"/>
                  <a:gd name="connsiteY1" fmla="*/ 565779 h 625928"/>
                  <a:gd name="connsiteX2" fmla="*/ 158692 w 709990"/>
                  <a:gd name="connsiteY2" fmla="*/ 540379 h 625928"/>
                  <a:gd name="connsiteX3" fmla="*/ 69792 w 709990"/>
                  <a:gd name="connsiteY3" fmla="*/ 324479 h 625928"/>
                  <a:gd name="connsiteX4" fmla="*/ 268759 w 709990"/>
                  <a:gd name="connsiteY4" fmla="*/ 45079 h 625928"/>
                  <a:gd name="connsiteX5" fmla="*/ 205259 w 709990"/>
                  <a:gd name="connsiteY5" fmla="*/ 28146 h 625928"/>
                  <a:gd name="connsiteX6" fmla="*/ 14759 w 709990"/>
                  <a:gd name="connsiteY6" fmla="*/ 320246 h 625928"/>
                  <a:gd name="connsiteX7" fmla="*/ 57092 w 709990"/>
                  <a:gd name="connsiteY7" fmla="*/ 553079 h 625928"/>
                  <a:gd name="connsiteX8" fmla="*/ 408459 w 709990"/>
                  <a:gd name="connsiteY8" fmla="*/ 625046 h 625928"/>
                  <a:gd name="connsiteX9" fmla="*/ 641292 w 709990"/>
                  <a:gd name="connsiteY9" fmla="*/ 591179 h 625928"/>
                  <a:gd name="connsiteX10" fmla="*/ 696326 w 709990"/>
                  <a:gd name="connsiteY10" fmla="*/ 553079 h 62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09990" h="625928">
                    <a:moveTo>
                      <a:pt x="696326" y="553079"/>
                    </a:moveTo>
                    <a:cubicBezTo>
                      <a:pt x="660343" y="548846"/>
                      <a:pt x="514998" y="567896"/>
                      <a:pt x="425392" y="565779"/>
                    </a:cubicBezTo>
                    <a:cubicBezTo>
                      <a:pt x="335786" y="563662"/>
                      <a:pt x="217959" y="580596"/>
                      <a:pt x="158692" y="540379"/>
                    </a:cubicBezTo>
                    <a:cubicBezTo>
                      <a:pt x="99425" y="500162"/>
                      <a:pt x="51447" y="407029"/>
                      <a:pt x="69792" y="324479"/>
                    </a:cubicBezTo>
                    <a:cubicBezTo>
                      <a:pt x="88136" y="241929"/>
                      <a:pt x="246181" y="94468"/>
                      <a:pt x="268759" y="45079"/>
                    </a:cubicBezTo>
                    <a:cubicBezTo>
                      <a:pt x="291337" y="-4310"/>
                      <a:pt x="247592" y="-17715"/>
                      <a:pt x="205259" y="28146"/>
                    </a:cubicBezTo>
                    <a:cubicBezTo>
                      <a:pt x="162926" y="74007"/>
                      <a:pt x="39453" y="232757"/>
                      <a:pt x="14759" y="320246"/>
                    </a:cubicBezTo>
                    <a:cubicBezTo>
                      <a:pt x="-9935" y="407735"/>
                      <a:pt x="-8525" y="502279"/>
                      <a:pt x="57092" y="553079"/>
                    </a:cubicBezTo>
                    <a:cubicBezTo>
                      <a:pt x="122709" y="603879"/>
                      <a:pt x="311092" y="618696"/>
                      <a:pt x="408459" y="625046"/>
                    </a:cubicBezTo>
                    <a:cubicBezTo>
                      <a:pt x="505826" y="631396"/>
                      <a:pt x="591198" y="601762"/>
                      <a:pt x="641292" y="591179"/>
                    </a:cubicBezTo>
                    <a:cubicBezTo>
                      <a:pt x="691386" y="580596"/>
                      <a:pt x="732309" y="557312"/>
                      <a:pt x="696326" y="55307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3042135" y="530556"/>
                <a:ext cx="638238" cy="680408"/>
              </a:xfrm>
              <a:custGeom>
                <a:avLst/>
                <a:gdLst>
                  <a:gd name="connsiteX0" fmla="*/ 535033 w 536172"/>
                  <a:gd name="connsiteY0" fmla="*/ 601609 h 623006"/>
                  <a:gd name="connsiteX1" fmla="*/ 293733 w 536172"/>
                  <a:gd name="connsiteY1" fmla="*/ 538109 h 623006"/>
                  <a:gd name="connsiteX2" fmla="*/ 94766 w 536172"/>
                  <a:gd name="connsiteY2" fmla="*/ 487309 h 623006"/>
                  <a:gd name="connsiteX3" fmla="*/ 302199 w 536172"/>
                  <a:gd name="connsiteY3" fmla="*/ 85142 h 623006"/>
                  <a:gd name="connsiteX4" fmla="*/ 264099 w 536172"/>
                  <a:gd name="connsiteY4" fmla="*/ 25875 h 623006"/>
                  <a:gd name="connsiteX5" fmla="*/ 1633 w 536172"/>
                  <a:gd name="connsiteY5" fmla="*/ 411109 h 623006"/>
                  <a:gd name="connsiteX6" fmla="*/ 170966 w 536172"/>
                  <a:gd name="connsiteY6" fmla="*/ 605842 h 623006"/>
                  <a:gd name="connsiteX7" fmla="*/ 535033 w 536172"/>
                  <a:gd name="connsiteY7" fmla="*/ 601609 h 623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6172" h="623006">
                    <a:moveTo>
                      <a:pt x="535033" y="601609"/>
                    </a:moveTo>
                    <a:cubicBezTo>
                      <a:pt x="555494" y="590320"/>
                      <a:pt x="293733" y="538109"/>
                      <a:pt x="293733" y="538109"/>
                    </a:cubicBezTo>
                    <a:cubicBezTo>
                      <a:pt x="220355" y="519059"/>
                      <a:pt x="93355" y="562803"/>
                      <a:pt x="94766" y="487309"/>
                    </a:cubicBezTo>
                    <a:cubicBezTo>
                      <a:pt x="96177" y="411815"/>
                      <a:pt x="273977" y="162048"/>
                      <a:pt x="302199" y="85142"/>
                    </a:cubicBezTo>
                    <a:cubicBezTo>
                      <a:pt x="330421" y="8236"/>
                      <a:pt x="314193" y="-28453"/>
                      <a:pt x="264099" y="25875"/>
                    </a:cubicBezTo>
                    <a:cubicBezTo>
                      <a:pt x="214005" y="80203"/>
                      <a:pt x="17155" y="314448"/>
                      <a:pt x="1633" y="411109"/>
                    </a:cubicBezTo>
                    <a:cubicBezTo>
                      <a:pt x="-13889" y="507770"/>
                      <a:pt x="84183" y="570564"/>
                      <a:pt x="170966" y="605842"/>
                    </a:cubicBezTo>
                    <a:cubicBezTo>
                      <a:pt x="257749" y="641120"/>
                      <a:pt x="514572" y="612898"/>
                      <a:pt x="535033" y="60160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4758014" y="2048473"/>
                <a:ext cx="938795" cy="1005497"/>
              </a:xfrm>
              <a:custGeom>
                <a:avLst/>
                <a:gdLst>
                  <a:gd name="connsiteX0" fmla="*/ 67986 w 938795"/>
                  <a:gd name="connsiteY0" fmla="*/ 999527 h 1005497"/>
                  <a:gd name="connsiteX1" fmla="*/ 470153 w 938795"/>
                  <a:gd name="connsiteY1" fmla="*/ 770927 h 1005497"/>
                  <a:gd name="connsiteX2" fmla="*/ 808819 w 938795"/>
                  <a:gd name="connsiteY2" fmla="*/ 478827 h 1005497"/>
                  <a:gd name="connsiteX3" fmla="*/ 927353 w 938795"/>
                  <a:gd name="connsiteY3" fmla="*/ 203660 h 1005497"/>
                  <a:gd name="connsiteX4" fmla="*/ 923119 w 938795"/>
                  <a:gd name="connsiteY4" fmla="*/ 80894 h 1005497"/>
                  <a:gd name="connsiteX5" fmla="*/ 829986 w 938795"/>
                  <a:gd name="connsiteY5" fmla="*/ 460 h 1005497"/>
                  <a:gd name="connsiteX6" fmla="*/ 554819 w 938795"/>
                  <a:gd name="connsiteY6" fmla="*/ 51260 h 1005497"/>
                  <a:gd name="connsiteX7" fmla="*/ 575986 w 938795"/>
                  <a:gd name="connsiteY7" fmla="*/ 118994 h 1005497"/>
                  <a:gd name="connsiteX8" fmla="*/ 804586 w 938795"/>
                  <a:gd name="connsiteY8" fmla="*/ 76660 h 1005497"/>
                  <a:gd name="connsiteX9" fmla="*/ 787653 w 938795"/>
                  <a:gd name="connsiteY9" fmla="*/ 343360 h 1005497"/>
                  <a:gd name="connsiteX10" fmla="*/ 317753 w 938795"/>
                  <a:gd name="connsiteY10" fmla="*/ 753994 h 1005497"/>
                  <a:gd name="connsiteX11" fmla="*/ 21419 w 938795"/>
                  <a:gd name="connsiteY11" fmla="*/ 923327 h 1005497"/>
                  <a:gd name="connsiteX12" fmla="*/ 67986 w 938795"/>
                  <a:gd name="connsiteY12" fmla="*/ 999527 h 1005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38795" h="1005497">
                    <a:moveTo>
                      <a:pt x="67986" y="999527"/>
                    </a:moveTo>
                    <a:cubicBezTo>
                      <a:pt x="142775" y="974127"/>
                      <a:pt x="346681" y="857710"/>
                      <a:pt x="470153" y="770927"/>
                    </a:cubicBezTo>
                    <a:cubicBezTo>
                      <a:pt x="593625" y="684144"/>
                      <a:pt x="732619" y="573371"/>
                      <a:pt x="808819" y="478827"/>
                    </a:cubicBezTo>
                    <a:cubicBezTo>
                      <a:pt x="885019" y="384282"/>
                      <a:pt x="908303" y="269982"/>
                      <a:pt x="927353" y="203660"/>
                    </a:cubicBezTo>
                    <a:cubicBezTo>
                      <a:pt x="946403" y="137338"/>
                      <a:pt x="939347" y="114761"/>
                      <a:pt x="923119" y="80894"/>
                    </a:cubicBezTo>
                    <a:cubicBezTo>
                      <a:pt x="906891" y="47027"/>
                      <a:pt x="891369" y="5399"/>
                      <a:pt x="829986" y="460"/>
                    </a:cubicBezTo>
                    <a:cubicBezTo>
                      <a:pt x="768603" y="-4479"/>
                      <a:pt x="597152" y="31504"/>
                      <a:pt x="554819" y="51260"/>
                    </a:cubicBezTo>
                    <a:cubicBezTo>
                      <a:pt x="512486" y="71016"/>
                      <a:pt x="534358" y="114761"/>
                      <a:pt x="575986" y="118994"/>
                    </a:cubicBezTo>
                    <a:cubicBezTo>
                      <a:pt x="617614" y="123227"/>
                      <a:pt x="769308" y="39266"/>
                      <a:pt x="804586" y="76660"/>
                    </a:cubicBezTo>
                    <a:cubicBezTo>
                      <a:pt x="839864" y="114054"/>
                      <a:pt x="868792" y="230471"/>
                      <a:pt x="787653" y="343360"/>
                    </a:cubicBezTo>
                    <a:cubicBezTo>
                      <a:pt x="706514" y="456249"/>
                      <a:pt x="445459" y="657333"/>
                      <a:pt x="317753" y="753994"/>
                    </a:cubicBezTo>
                    <a:cubicBezTo>
                      <a:pt x="190047" y="850655"/>
                      <a:pt x="58813" y="883110"/>
                      <a:pt x="21419" y="923327"/>
                    </a:cubicBezTo>
                    <a:cubicBezTo>
                      <a:pt x="-15975" y="963544"/>
                      <a:pt x="-6803" y="1024927"/>
                      <a:pt x="67986" y="99952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Freeform 204"/>
              <p:cNvSpPr/>
              <p:nvPr/>
            </p:nvSpPr>
            <p:spPr>
              <a:xfrm>
                <a:off x="4634773" y="1799593"/>
                <a:ext cx="927826" cy="768678"/>
              </a:xfrm>
              <a:custGeom>
                <a:avLst/>
                <a:gdLst>
                  <a:gd name="connsiteX0" fmla="*/ 38827 w 927826"/>
                  <a:gd name="connsiteY0" fmla="*/ 765807 h 768678"/>
                  <a:gd name="connsiteX1" fmla="*/ 424060 w 927826"/>
                  <a:gd name="connsiteY1" fmla="*/ 579540 h 768678"/>
                  <a:gd name="connsiteX2" fmla="*/ 741560 w 927826"/>
                  <a:gd name="connsiteY2" fmla="*/ 346707 h 768678"/>
                  <a:gd name="connsiteX3" fmla="*/ 906660 w 927826"/>
                  <a:gd name="connsiteY3" fmla="*/ 143507 h 768678"/>
                  <a:gd name="connsiteX4" fmla="*/ 902427 w 927826"/>
                  <a:gd name="connsiteY4" fmla="*/ 50374 h 768678"/>
                  <a:gd name="connsiteX5" fmla="*/ 694994 w 927826"/>
                  <a:gd name="connsiteY5" fmla="*/ 3807 h 768678"/>
                  <a:gd name="connsiteX6" fmla="*/ 479094 w 927826"/>
                  <a:gd name="connsiteY6" fmla="*/ 8040 h 768678"/>
                  <a:gd name="connsiteX7" fmla="*/ 440994 w 927826"/>
                  <a:gd name="connsiteY7" fmla="*/ 50374 h 768678"/>
                  <a:gd name="connsiteX8" fmla="*/ 703460 w 927826"/>
                  <a:gd name="connsiteY8" fmla="*/ 80007 h 768678"/>
                  <a:gd name="connsiteX9" fmla="*/ 817760 w 927826"/>
                  <a:gd name="connsiteY9" fmla="*/ 113874 h 768678"/>
                  <a:gd name="connsiteX10" fmla="*/ 589160 w 927826"/>
                  <a:gd name="connsiteY10" fmla="*/ 350940 h 768678"/>
                  <a:gd name="connsiteX11" fmla="*/ 140427 w 927826"/>
                  <a:gd name="connsiteY11" fmla="*/ 643040 h 768678"/>
                  <a:gd name="connsiteX12" fmla="*/ 21894 w 927826"/>
                  <a:gd name="connsiteY12" fmla="*/ 689607 h 768678"/>
                  <a:gd name="connsiteX13" fmla="*/ 38827 w 927826"/>
                  <a:gd name="connsiteY13" fmla="*/ 765807 h 768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7826" h="768678">
                    <a:moveTo>
                      <a:pt x="38827" y="765807"/>
                    </a:moveTo>
                    <a:cubicBezTo>
                      <a:pt x="105855" y="747462"/>
                      <a:pt x="306938" y="649390"/>
                      <a:pt x="424060" y="579540"/>
                    </a:cubicBezTo>
                    <a:cubicBezTo>
                      <a:pt x="541182" y="509690"/>
                      <a:pt x="661127" y="419379"/>
                      <a:pt x="741560" y="346707"/>
                    </a:cubicBezTo>
                    <a:cubicBezTo>
                      <a:pt x="821993" y="274035"/>
                      <a:pt x="879849" y="192896"/>
                      <a:pt x="906660" y="143507"/>
                    </a:cubicBezTo>
                    <a:cubicBezTo>
                      <a:pt x="933471" y="94118"/>
                      <a:pt x="937705" y="73657"/>
                      <a:pt x="902427" y="50374"/>
                    </a:cubicBezTo>
                    <a:cubicBezTo>
                      <a:pt x="867149" y="27091"/>
                      <a:pt x="765550" y="10863"/>
                      <a:pt x="694994" y="3807"/>
                    </a:cubicBezTo>
                    <a:cubicBezTo>
                      <a:pt x="624439" y="-3249"/>
                      <a:pt x="521427" y="279"/>
                      <a:pt x="479094" y="8040"/>
                    </a:cubicBezTo>
                    <a:cubicBezTo>
                      <a:pt x="436761" y="15801"/>
                      <a:pt x="403600" y="38379"/>
                      <a:pt x="440994" y="50374"/>
                    </a:cubicBezTo>
                    <a:cubicBezTo>
                      <a:pt x="478388" y="62368"/>
                      <a:pt x="640666" y="69424"/>
                      <a:pt x="703460" y="80007"/>
                    </a:cubicBezTo>
                    <a:cubicBezTo>
                      <a:pt x="766254" y="90590"/>
                      <a:pt x="836810" y="68718"/>
                      <a:pt x="817760" y="113874"/>
                    </a:cubicBezTo>
                    <a:cubicBezTo>
                      <a:pt x="798710" y="159029"/>
                      <a:pt x="702049" y="262746"/>
                      <a:pt x="589160" y="350940"/>
                    </a:cubicBezTo>
                    <a:cubicBezTo>
                      <a:pt x="476271" y="439134"/>
                      <a:pt x="234971" y="586596"/>
                      <a:pt x="140427" y="643040"/>
                    </a:cubicBezTo>
                    <a:cubicBezTo>
                      <a:pt x="45883" y="699484"/>
                      <a:pt x="34594" y="669851"/>
                      <a:pt x="21894" y="689607"/>
                    </a:cubicBezTo>
                    <a:cubicBezTo>
                      <a:pt x="9194" y="709363"/>
                      <a:pt x="-28201" y="784152"/>
                      <a:pt x="38827" y="76580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Freeform 205"/>
              <p:cNvSpPr/>
              <p:nvPr/>
            </p:nvSpPr>
            <p:spPr>
              <a:xfrm>
                <a:off x="3598448" y="778958"/>
                <a:ext cx="327167" cy="451192"/>
              </a:xfrm>
              <a:custGeom>
                <a:avLst/>
                <a:gdLst>
                  <a:gd name="connsiteX0" fmla="*/ 160753 w 327167"/>
                  <a:gd name="connsiteY0" fmla="*/ 9318 h 451192"/>
                  <a:gd name="connsiteX1" fmla="*/ 327167 w 327167"/>
                  <a:gd name="connsiteY1" fmla="*/ 114421 h 451192"/>
                  <a:gd name="connsiteX2" fmla="*/ 160753 w 327167"/>
                  <a:gd name="connsiteY2" fmla="*/ 429732 h 451192"/>
                  <a:gd name="connsiteX3" fmla="*/ 73167 w 327167"/>
                  <a:gd name="connsiteY3" fmla="*/ 412214 h 451192"/>
                  <a:gd name="connsiteX4" fmla="*/ 3098 w 327167"/>
                  <a:gd name="connsiteY4" fmla="*/ 324628 h 451192"/>
                  <a:gd name="connsiteX5" fmla="*/ 160753 w 327167"/>
                  <a:gd name="connsiteY5" fmla="*/ 9318 h 451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167" h="451192">
                    <a:moveTo>
                      <a:pt x="160753" y="9318"/>
                    </a:moveTo>
                    <a:cubicBezTo>
                      <a:pt x="214764" y="-25716"/>
                      <a:pt x="327167" y="44352"/>
                      <a:pt x="327167" y="114421"/>
                    </a:cubicBezTo>
                    <a:cubicBezTo>
                      <a:pt x="327167" y="184490"/>
                      <a:pt x="203086" y="380100"/>
                      <a:pt x="160753" y="429732"/>
                    </a:cubicBezTo>
                    <a:cubicBezTo>
                      <a:pt x="118420" y="479364"/>
                      <a:pt x="99443" y="429731"/>
                      <a:pt x="73167" y="412214"/>
                    </a:cubicBezTo>
                    <a:cubicBezTo>
                      <a:pt x="46891" y="394697"/>
                      <a:pt x="-14419" y="391777"/>
                      <a:pt x="3098" y="324628"/>
                    </a:cubicBezTo>
                    <a:cubicBezTo>
                      <a:pt x="20615" y="257479"/>
                      <a:pt x="106742" y="44352"/>
                      <a:pt x="160753" y="931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Freeform 206"/>
              <p:cNvSpPr/>
              <p:nvPr/>
            </p:nvSpPr>
            <p:spPr>
              <a:xfrm>
                <a:off x="3469429" y="1179579"/>
                <a:ext cx="210944" cy="388916"/>
              </a:xfrm>
              <a:custGeom>
                <a:avLst/>
                <a:gdLst>
                  <a:gd name="connsiteX0" fmla="*/ 738 w 210944"/>
                  <a:gd name="connsiteY0" fmla="*/ 300628 h 388916"/>
                  <a:gd name="connsiteX1" fmla="*/ 140875 w 210944"/>
                  <a:gd name="connsiteY1" fmla="*/ 11593 h 388916"/>
                  <a:gd name="connsiteX2" fmla="*/ 210944 w 210944"/>
                  <a:gd name="connsiteY2" fmla="*/ 81662 h 388916"/>
                  <a:gd name="connsiteX3" fmla="*/ 140875 w 210944"/>
                  <a:gd name="connsiteY3" fmla="*/ 309387 h 388916"/>
                  <a:gd name="connsiteX4" fmla="*/ 88324 w 210944"/>
                  <a:gd name="connsiteY4" fmla="*/ 388214 h 388916"/>
                  <a:gd name="connsiteX5" fmla="*/ 738 w 210944"/>
                  <a:gd name="connsiteY5" fmla="*/ 300628 h 388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0944" h="388916">
                    <a:moveTo>
                      <a:pt x="738" y="300628"/>
                    </a:moveTo>
                    <a:cubicBezTo>
                      <a:pt x="9496" y="237858"/>
                      <a:pt x="105841" y="48087"/>
                      <a:pt x="140875" y="11593"/>
                    </a:cubicBezTo>
                    <a:cubicBezTo>
                      <a:pt x="175909" y="-24901"/>
                      <a:pt x="210944" y="32030"/>
                      <a:pt x="210944" y="81662"/>
                    </a:cubicBezTo>
                    <a:cubicBezTo>
                      <a:pt x="210944" y="131294"/>
                      <a:pt x="161312" y="258295"/>
                      <a:pt x="140875" y="309387"/>
                    </a:cubicBezTo>
                    <a:cubicBezTo>
                      <a:pt x="120438" y="360479"/>
                      <a:pt x="113140" y="382375"/>
                      <a:pt x="88324" y="388214"/>
                    </a:cubicBezTo>
                    <a:cubicBezTo>
                      <a:pt x="63508" y="394053"/>
                      <a:pt x="-8020" y="363398"/>
                      <a:pt x="738" y="30062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Freeform 207"/>
              <p:cNvSpPr/>
              <p:nvPr/>
            </p:nvSpPr>
            <p:spPr>
              <a:xfrm>
                <a:off x="3365451" y="1546325"/>
                <a:ext cx="196475" cy="370092"/>
              </a:xfrm>
              <a:custGeom>
                <a:avLst/>
                <a:gdLst>
                  <a:gd name="connsiteX0" fmla="*/ 50 w 196475"/>
                  <a:gd name="connsiteY0" fmla="*/ 326925 h 370092"/>
                  <a:gd name="connsiteX1" fmla="*/ 95300 w 196475"/>
                  <a:gd name="connsiteY1" fmla="*/ 345975 h 370092"/>
                  <a:gd name="connsiteX2" fmla="*/ 190550 w 196475"/>
                  <a:gd name="connsiteY2" fmla="*/ 123725 h 370092"/>
                  <a:gd name="connsiteX3" fmla="*/ 177850 w 196475"/>
                  <a:gd name="connsiteY3" fmla="*/ 53875 h 370092"/>
                  <a:gd name="connsiteX4" fmla="*/ 108000 w 196475"/>
                  <a:gd name="connsiteY4" fmla="*/ 15775 h 370092"/>
                  <a:gd name="connsiteX5" fmla="*/ 50 w 196475"/>
                  <a:gd name="connsiteY5" fmla="*/ 326925 h 370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6475" h="370092">
                    <a:moveTo>
                      <a:pt x="50" y="326925"/>
                    </a:moveTo>
                    <a:cubicBezTo>
                      <a:pt x="-2067" y="381958"/>
                      <a:pt x="63550" y="379842"/>
                      <a:pt x="95300" y="345975"/>
                    </a:cubicBezTo>
                    <a:cubicBezTo>
                      <a:pt x="127050" y="312108"/>
                      <a:pt x="176792" y="172408"/>
                      <a:pt x="190550" y="123725"/>
                    </a:cubicBezTo>
                    <a:cubicBezTo>
                      <a:pt x="204308" y="75042"/>
                      <a:pt x="191608" y="71867"/>
                      <a:pt x="177850" y="53875"/>
                    </a:cubicBezTo>
                    <a:cubicBezTo>
                      <a:pt x="164092" y="35883"/>
                      <a:pt x="135517" y="-29733"/>
                      <a:pt x="108000" y="15775"/>
                    </a:cubicBezTo>
                    <a:cubicBezTo>
                      <a:pt x="80483" y="61283"/>
                      <a:pt x="2167" y="271892"/>
                      <a:pt x="50" y="326925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Freeform 208"/>
              <p:cNvSpPr/>
              <p:nvPr/>
            </p:nvSpPr>
            <p:spPr>
              <a:xfrm>
                <a:off x="3263753" y="1930796"/>
                <a:ext cx="166575" cy="383893"/>
              </a:xfrm>
              <a:custGeom>
                <a:avLst/>
                <a:gdLst>
                  <a:gd name="connsiteX0" fmla="*/ 89048 w 166575"/>
                  <a:gd name="connsiteY0" fmla="*/ 5954 h 383893"/>
                  <a:gd name="connsiteX1" fmla="*/ 165248 w 166575"/>
                  <a:gd name="connsiteY1" fmla="*/ 44054 h 383893"/>
                  <a:gd name="connsiteX2" fmla="*/ 133498 w 166575"/>
                  <a:gd name="connsiteY2" fmla="*/ 228204 h 383893"/>
                  <a:gd name="connsiteX3" fmla="*/ 82698 w 166575"/>
                  <a:gd name="connsiteY3" fmla="*/ 367904 h 383893"/>
                  <a:gd name="connsiteX4" fmla="*/ 148 w 166575"/>
                  <a:gd name="connsiteY4" fmla="*/ 355204 h 383893"/>
                  <a:gd name="connsiteX5" fmla="*/ 63648 w 166575"/>
                  <a:gd name="connsiteY5" fmla="*/ 139304 h 383893"/>
                  <a:gd name="connsiteX6" fmla="*/ 89048 w 166575"/>
                  <a:gd name="connsiteY6" fmla="*/ 5954 h 383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6575" h="383893">
                    <a:moveTo>
                      <a:pt x="89048" y="5954"/>
                    </a:moveTo>
                    <a:cubicBezTo>
                      <a:pt x="105981" y="-9921"/>
                      <a:pt x="157840" y="7012"/>
                      <a:pt x="165248" y="44054"/>
                    </a:cubicBezTo>
                    <a:cubicBezTo>
                      <a:pt x="172656" y="81096"/>
                      <a:pt x="147256" y="174229"/>
                      <a:pt x="133498" y="228204"/>
                    </a:cubicBezTo>
                    <a:cubicBezTo>
                      <a:pt x="119740" y="282179"/>
                      <a:pt x="104923" y="346737"/>
                      <a:pt x="82698" y="367904"/>
                    </a:cubicBezTo>
                    <a:cubicBezTo>
                      <a:pt x="60473" y="389071"/>
                      <a:pt x="3323" y="393304"/>
                      <a:pt x="148" y="355204"/>
                    </a:cubicBezTo>
                    <a:cubicBezTo>
                      <a:pt x="-3027" y="317104"/>
                      <a:pt x="45656" y="194337"/>
                      <a:pt x="63648" y="139304"/>
                    </a:cubicBezTo>
                    <a:cubicBezTo>
                      <a:pt x="81640" y="84271"/>
                      <a:pt x="72115" y="21829"/>
                      <a:pt x="89048" y="595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Freeform 209"/>
              <p:cNvSpPr/>
              <p:nvPr/>
            </p:nvSpPr>
            <p:spPr>
              <a:xfrm>
                <a:off x="3221149" y="2324459"/>
                <a:ext cx="119878" cy="196132"/>
              </a:xfrm>
              <a:custGeom>
                <a:avLst/>
                <a:gdLst>
                  <a:gd name="connsiteX0" fmla="*/ 23702 w 119878"/>
                  <a:gd name="connsiteY0" fmla="*/ 5991 h 196132"/>
                  <a:gd name="connsiteX1" fmla="*/ 4652 w 119878"/>
                  <a:gd name="connsiteY1" fmla="*/ 152041 h 196132"/>
                  <a:gd name="connsiteX2" fmla="*/ 93552 w 119878"/>
                  <a:gd name="connsiteY2" fmla="*/ 190141 h 196132"/>
                  <a:gd name="connsiteX3" fmla="*/ 118952 w 119878"/>
                  <a:gd name="connsiteY3" fmla="*/ 44091 h 196132"/>
                  <a:gd name="connsiteX4" fmla="*/ 23702 w 119878"/>
                  <a:gd name="connsiteY4" fmla="*/ 5991 h 196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878" h="196132">
                    <a:moveTo>
                      <a:pt x="23702" y="5991"/>
                    </a:moveTo>
                    <a:cubicBezTo>
                      <a:pt x="4652" y="23983"/>
                      <a:pt x="-6990" y="121349"/>
                      <a:pt x="4652" y="152041"/>
                    </a:cubicBezTo>
                    <a:cubicBezTo>
                      <a:pt x="16294" y="182733"/>
                      <a:pt x="74502" y="208133"/>
                      <a:pt x="93552" y="190141"/>
                    </a:cubicBezTo>
                    <a:cubicBezTo>
                      <a:pt x="112602" y="172149"/>
                      <a:pt x="123185" y="74783"/>
                      <a:pt x="118952" y="44091"/>
                    </a:cubicBezTo>
                    <a:cubicBezTo>
                      <a:pt x="114719" y="13399"/>
                      <a:pt x="42752" y="-12001"/>
                      <a:pt x="23702" y="599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Freeform 210"/>
              <p:cNvSpPr/>
              <p:nvPr/>
            </p:nvSpPr>
            <p:spPr>
              <a:xfrm>
                <a:off x="3929695" y="809086"/>
                <a:ext cx="785402" cy="137309"/>
              </a:xfrm>
              <a:custGeom>
                <a:avLst/>
                <a:gdLst>
                  <a:gd name="connsiteX0" fmla="*/ 45406 w 785402"/>
                  <a:gd name="connsiteY0" fmla="*/ 3714 h 137309"/>
                  <a:gd name="connsiteX1" fmla="*/ 956 w 785402"/>
                  <a:gd name="connsiteY1" fmla="*/ 48164 h 137309"/>
                  <a:gd name="connsiteX2" fmla="*/ 83506 w 785402"/>
                  <a:gd name="connsiteY2" fmla="*/ 92614 h 137309"/>
                  <a:gd name="connsiteX3" fmla="*/ 445456 w 785402"/>
                  <a:gd name="connsiteY3" fmla="*/ 137064 h 137309"/>
                  <a:gd name="connsiteX4" fmla="*/ 743906 w 785402"/>
                  <a:gd name="connsiteY4" fmla="*/ 105314 h 137309"/>
                  <a:gd name="connsiteX5" fmla="*/ 756606 w 785402"/>
                  <a:gd name="connsiteY5" fmla="*/ 3714 h 137309"/>
                  <a:gd name="connsiteX6" fmla="*/ 496256 w 785402"/>
                  <a:gd name="connsiteY6" fmla="*/ 22764 h 137309"/>
                  <a:gd name="connsiteX7" fmla="*/ 147006 w 785402"/>
                  <a:gd name="connsiteY7" fmla="*/ 29114 h 137309"/>
                  <a:gd name="connsiteX8" fmla="*/ 45406 w 785402"/>
                  <a:gd name="connsiteY8" fmla="*/ 3714 h 137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85402" h="137309">
                    <a:moveTo>
                      <a:pt x="45406" y="3714"/>
                    </a:moveTo>
                    <a:cubicBezTo>
                      <a:pt x="21064" y="6889"/>
                      <a:pt x="-5394" y="33347"/>
                      <a:pt x="956" y="48164"/>
                    </a:cubicBezTo>
                    <a:cubicBezTo>
                      <a:pt x="7306" y="62981"/>
                      <a:pt x="9423" y="77797"/>
                      <a:pt x="83506" y="92614"/>
                    </a:cubicBezTo>
                    <a:cubicBezTo>
                      <a:pt x="157589" y="107431"/>
                      <a:pt x="335389" y="134947"/>
                      <a:pt x="445456" y="137064"/>
                    </a:cubicBezTo>
                    <a:cubicBezTo>
                      <a:pt x="555523" y="139181"/>
                      <a:pt x="692048" y="127539"/>
                      <a:pt x="743906" y="105314"/>
                    </a:cubicBezTo>
                    <a:cubicBezTo>
                      <a:pt x="795764" y="83089"/>
                      <a:pt x="797881" y="17472"/>
                      <a:pt x="756606" y="3714"/>
                    </a:cubicBezTo>
                    <a:cubicBezTo>
                      <a:pt x="715331" y="-10044"/>
                      <a:pt x="597856" y="18531"/>
                      <a:pt x="496256" y="22764"/>
                    </a:cubicBezTo>
                    <a:cubicBezTo>
                      <a:pt x="394656" y="26997"/>
                      <a:pt x="220031" y="33347"/>
                      <a:pt x="147006" y="29114"/>
                    </a:cubicBezTo>
                    <a:cubicBezTo>
                      <a:pt x="73981" y="24881"/>
                      <a:pt x="69748" y="539"/>
                      <a:pt x="45406" y="371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656790" y="1279608"/>
                <a:ext cx="1051357" cy="359619"/>
              </a:xfrm>
              <a:custGeom>
                <a:avLst/>
                <a:gdLst>
                  <a:gd name="connsiteX0" fmla="*/ 38911 w 1051357"/>
                  <a:gd name="connsiteY0" fmla="*/ 9442 h 359619"/>
                  <a:gd name="connsiteX1" fmla="*/ 32561 w 1051357"/>
                  <a:gd name="connsiteY1" fmla="*/ 66592 h 359619"/>
                  <a:gd name="connsiteX2" fmla="*/ 299261 w 1051357"/>
                  <a:gd name="connsiteY2" fmla="*/ 276142 h 359619"/>
                  <a:gd name="connsiteX3" fmla="*/ 667561 w 1051357"/>
                  <a:gd name="connsiteY3" fmla="*/ 358692 h 359619"/>
                  <a:gd name="connsiteX4" fmla="*/ 1016811 w 1051357"/>
                  <a:gd name="connsiteY4" fmla="*/ 314242 h 359619"/>
                  <a:gd name="connsiteX5" fmla="*/ 1004111 w 1051357"/>
                  <a:gd name="connsiteY5" fmla="*/ 218992 h 359619"/>
                  <a:gd name="connsiteX6" fmla="*/ 712011 w 1051357"/>
                  <a:gd name="connsiteY6" fmla="*/ 288842 h 359619"/>
                  <a:gd name="connsiteX7" fmla="*/ 343711 w 1051357"/>
                  <a:gd name="connsiteY7" fmla="*/ 238042 h 359619"/>
                  <a:gd name="connsiteX8" fmla="*/ 38911 w 1051357"/>
                  <a:gd name="connsiteY8" fmla="*/ 9442 h 359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1357" h="359619">
                    <a:moveTo>
                      <a:pt x="38911" y="9442"/>
                    </a:moveTo>
                    <a:cubicBezTo>
                      <a:pt x="-12947" y="-19133"/>
                      <a:pt x="-10831" y="22142"/>
                      <a:pt x="32561" y="66592"/>
                    </a:cubicBezTo>
                    <a:cubicBezTo>
                      <a:pt x="75953" y="111042"/>
                      <a:pt x="193428" y="227459"/>
                      <a:pt x="299261" y="276142"/>
                    </a:cubicBezTo>
                    <a:cubicBezTo>
                      <a:pt x="405094" y="324825"/>
                      <a:pt x="547969" y="352342"/>
                      <a:pt x="667561" y="358692"/>
                    </a:cubicBezTo>
                    <a:cubicBezTo>
                      <a:pt x="787153" y="365042"/>
                      <a:pt x="960719" y="337525"/>
                      <a:pt x="1016811" y="314242"/>
                    </a:cubicBezTo>
                    <a:cubicBezTo>
                      <a:pt x="1072903" y="290959"/>
                      <a:pt x="1054911" y="223225"/>
                      <a:pt x="1004111" y="218992"/>
                    </a:cubicBezTo>
                    <a:cubicBezTo>
                      <a:pt x="953311" y="214759"/>
                      <a:pt x="822078" y="285667"/>
                      <a:pt x="712011" y="288842"/>
                    </a:cubicBezTo>
                    <a:cubicBezTo>
                      <a:pt x="601944" y="292017"/>
                      <a:pt x="450603" y="282492"/>
                      <a:pt x="343711" y="238042"/>
                    </a:cubicBezTo>
                    <a:cubicBezTo>
                      <a:pt x="236819" y="193592"/>
                      <a:pt x="90769" y="38017"/>
                      <a:pt x="38911" y="944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>
                <a:off x="3547335" y="1560917"/>
                <a:ext cx="1102612" cy="712427"/>
              </a:xfrm>
              <a:custGeom>
                <a:avLst/>
                <a:gdLst>
                  <a:gd name="connsiteX0" fmla="*/ 34066 w 1102612"/>
                  <a:gd name="connsiteY0" fmla="*/ 20233 h 712427"/>
                  <a:gd name="connsiteX1" fmla="*/ 288066 w 1102612"/>
                  <a:gd name="connsiteY1" fmla="*/ 401233 h 712427"/>
                  <a:gd name="connsiteX2" fmla="*/ 592866 w 1102612"/>
                  <a:gd name="connsiteY2" fmla="*/ 591733 h 712427"/>
                  <a:gd name="connsiteX3" fmla="*/ 954816 w 1102612"/>
                  <a:gd name="connsiteY3" fmla="*/ 598083 h 712427"/>
                  <a:gd name="connsiteX4" fmla="*/ 1075466 w 1102612"/>
                  <a:gd name="connsiteY4" fmla="*/ 585383 h 712427"/>
                  <a:gd name="connsiteX5" fmla="*/ 1081816 w 1102612"/>
                  <a:gd name="connsiteY5" fmla="*/ 674283 h 712427"/>
                  <a:gd name="connsiteX6" fmla="*/ 840516 w 1102612"/>
                  <a:gd name="connsiteY6" fmla="*/ 712383 h 712427"/>
                  <a:gd name="connsiteX7" fmla="*/ 611916 w 1102612"/>
                  <a:gd name="connsiteY7" fmla="*/ 667933 h 712427"/>
                  <a:gd name="connsiteX8" fmla="*/ 364266 w 1102612"/>
                  <a:gd name="connsiteY8" fmla="*/ 547283 h 712427"/>
                  <a:gd name="connsiteX9" fmla="*/ 84866 w 1102612"/>
                  <a:gd name="connsiteY9" fmla="*/ 217083 h 712427"/>
                  <a:gd name="connsiteX10" fmla="*/ 8666 w 1102612"/>
                  <a:gd name="connsiteY10" fmla="*/ 71033 h 712427"/>
                  <a:gd name="connsiteX11" fmla="*/ 34066 w 1102612"/>
                  <a:gd name="connsiteY11" fmla="*/ 20233 h 712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02612" h="712427">
                    <a:moveTo>
                      <a:pt x="34066" y="20233"/>
                    </a:moveTo>
                    <a:cubicBezTo>
                      <a:pt x="80633" y="75266"/>
                      <a:pt x="194933" y="305983"/>
                      <a:pt x="288066" y="401233"/>
                    </a:cubicBezTo>
                    <a:cubicBezTo>
                      <a:pt x="381199" y="496483"/>
                      <a:pt x="481741" y="558925"/>
                      <a:pt x="592866" y="591733"/>
                    </a:cubicBezTo>
                    <a:cubicBezTo>
                      <a:pt x="703991" y="624541"/>
                      <a:pt x="874383" y="599141"/>
                      <a:pt x="954816" y="598083"/>
                    </a:cubicBezTo>
                    <a:cubicBezTo>
                      <a:pt x="1035249" y="597025"/>
                      <a:pt x="1054299" y="572683"/>
                      <a:pt x="1075466" y="585383"/>
                    </a:cubicBezTo>
                    <a:cubicBezTo>
                      <a:pt x="1096633" y="598083"/>
                      <a:pt x="1120974" y="653116"/>
                      <a:pt x="1081816" y="674283"/>
                    </a:cubicBezTo>
                    <a:cubicBezTo>
                      <a:pt x="1042658" y="695450"/>
                      <a:pt x="918833" y="713441"/>
                      <a:pt x="840516" y="712383"/>
                    </a:cubicBezTo>
                    <a:cubicBezTo>
                      <a:pt x="762199" y="711325"/>
                      <a:pt x="691291" y="695450"/>
                      <a:pt x="611916" y="667933"/>
                    </a:cubicBezTo>
                    <a:cubicBezTo>
                      <a:pt x="532541" y="640416"/>
                      <a:pt x="452108" y="622425"/>
                      <a:pt x="364266" y="547283"/>
                    </a:cubicBezTo>
                    <a:cubicBezTo>
                      <a:pt x="276424" y="472141"/>
                      <a:pt x="144133" y="296458"/>
                      <a:pt x="84866" y="217083"/>
                    </a:cubicBezTo>
                    <a:cubicBezTo>
                      <a:pt x="25599" y="137708"/>
                      <a:pt x="18191" y="105958"/>
                      <a:pt x="8666" y="71033"/>
                    </a:cubicBezTo>
                    <a:cubicBezTo>
                      <a:pt x="-859" y="36108"/>
                      <a:pt x="-12501" y="-34800"/>
                      <a:pt x="34066" y="2023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>
                <a:off x="3790466" y="412515"/>
                <a:ext cx="482696" cy="406706"/>
              </a:xfrm>
              <a:custGeom>
                <a:avLst/>
                <a:gdLst>
                  <a:gd name="connsiteX0" fmla="*/ 485 w 482696"/>
                  <a:gd name="connsiteY0" fmla="*/ 324085 h 406706"/>
                  <a:gd name="connsiteX1" fmla="*/ 114785 w 482696"/>
                  <a:gd name="connsiteY1" fmla="*/ 171685 h 406706"/>
                  <a:gd name="connsiteX2" fmla="*/ 108435 w 482696"/>
                  <a:gd name="connsiteY2" fmla="*/ 235 h 406706"/>
                  <a:gd name="connsiteX3" fmla="*/ 476735 w 482696"/>
                  <a:gd name="connsiteY3" fmla="*/ 209785 h 406706"/>
                  <a:gd name="connsiteX4" fmla="*/ 324335 w 482696"/>
                  <a:gd name="connsiteY4" fmla="*/ 317735 h 406706"/>
                  <a:gd name="connsiteX5" fmla="*/ 165585 w 482696"/>
                  <a:gd name="connsiteY5" fmla="*/ 406635 h 406706"/>
                  <a:gd name="connsiteX6" fmla="*/ 485 w 482696"/>
                  <a:gd name="connsiteY6" fmla="*/ 324085 h 406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696" h="406706">
                    <a:moveTo>
                      <a:pt x="485" y="324085"/>
                    </a:moveTo>
                    <a:cubicBezTo>
                      <a:pt x="-7982" y="284927"/>
                      <a:pt x="96793" y="225660"/>
                      <a:pt x="114785" y="171685"/>
                    </a:cubicBezTo>
                    <a:cubicBezTo>
                      <a:pt x="132777" y="117710"/>
                      <a:pt x="48110" y="-6115"/>
                      <a:pt x="108435" y="235"/>
                    </a:cubicBezTo>
                    <a:cubicBezTo>
                      <a:pt x="168760" y="6585"/>
                      <a:pt x="440752" y="156868"/>
                      <a:pt x="476735" y="209785"/>
                    </a:cubicBezTo>
                    <a:cubicBezTo>
                      <a:pt x="512718" y="262702"/>
                      <a:pt x="376193" y="284927"/>
                      <a:pt x="324335" y="317735"/>
                    </a:cubicBezTo>
                    <a:cubicBezTo>
                      <a:pt x="272477" y="350543"/>
                      <a:pt x="216385" y="404518"/>
                      <a:pt x="165585" y="406635"/>
                    </a:cubicBezTo>
                    <a:cubicBezTo>
                      <a:pt x="114785" y="408752"/>
                      <a:pt x="8952" y="363243"/>
                      <a:pt x="485" y="324085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>
                <a:off x="3438702" y="1947388"/>
                <a:ext cx="1159473" cy="851733"/>
              </a:xfrm>
              <a:custGeom>
                <a:avLst/>
                <a:gdLst>
                  <a:gd name="connsiteX0" fmla="*/ 15699 w 1159473"/>
                  <a:gd name="connsiteY0" fmla="*/ 2062 h 851733"/>
                  <a:gd name="connsiteX1" fmla="*/ 85549 w 1159473"/>
                  <a:gd name="connsiteY1" fmla="*/ 237012 h 851733"/>
                  <a:gd name="connsiteX2" fmla="*/ 276049 w 1159473"/>
                  <a:gd name="connsiteY2" fmla="*/ 586262 h 851733"/>
                  <a:gd name="connsiteX3" fmla="*/ 510999 w 1159473"/>
                  <a:gd name="connsiteY3" fmla="*/ 764062 h 851733"/>
                  <a:gd name="connsiteX4" fmla="*/ 911049 w 1159473"/>
                  <a:gd name="connsiteY4" fmla="*/ 668812 h 851733"/>
                  <a:gd name="connsiteX5" fmla="*/ 1120599 w 1159473"/>
                  <a:gd name="connsiteY5" fmla="*/ 586262 h 851733"/>
                  <a:gd name="connsiteX6" fmla="*/ 1145999 w 1159473"/>
                  <a:gd name="connsiteY6" fmla="*/ 656112 h 851733"/>
                  <a:gd name="connsiteX7" fmla="*/ 968199 w 1159473"/>
                  <a:gd name="connsiteY7" fmla="*/ 745012 h 851733"/>
                  <a:gd name="connsiteX8" fmla="*/ 809449 w 1159473"/>
                  <a:gd name="connsiteY8" fmla="*/ 814862 h 851733"/>
                  <a:gd name="connsiteX9" fmla="*/ 472899 w 1159473"/>
                  <a:gd name="connsiteY9" fmla="*/ 833912 h 851733"/>
                  <a:gd name="connsiteX10" fmla="*/ 168099 w 1159473"/>
                  <a:gd name="connsiteY10" fmla="*/ 554512 h 851733"/>
                  <a:gd name="connsiteX11" fmla="*/ 15699 w 1159473"/>
                  <a:gd name="connsiteY11" fmla="*/ 148112 h 851733"/>
                  <a:gd name="connsiteX12" fmla="*/ 15699 w 1159473"/>
                  <a:gd name="connsiteY12" fmla="*/ 2062 h 851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59473" h="851733">
                    <a:moveTo>
                      <a:pt x="15699" y="2062"/>
                    </a:moveTo>
                    <a:cubicBezTo>
                      <a:pt x="27341" y="16878"/>
                      <a:pt x="42157" y="139645"/>
                      <a:pt x="85549" y="237012"/>
                    </a:cubicBezTo>
                    <a:cubicBezTo>
                      <a:pt x="128941" y="334379"/>
                      <a:pt x="205141" y="498420"/>
                      <a:pt x="276049" y="586262"/>
                    </a:cubicBezTo>
                    <a:cubicBezTo>
                      <a:pt x="346957" y="674104"/>
                      <a:pt x="405166" y="750304"/>
                      <a:pt x="510999" y="764062"/>
                    </a:cubicBezTo>
                    <a:cubicBezTo>
                      <a:pt x="616832" y="777820"/>
                      <a:pt x="809449" y="698445"/>
                      <a:pt x="911049" y="668812"/>
                    </a:cubicBezTo>
                    <a:cubicBezTo>
                      <a:pt x="1012649" y="639179"/>
                      <a:pt x="1081441" y="588379"/>
                      <a:pt x="1120599" y="586262"/>
                    </a:cubicBezTo>
                    <a:cubicBezTo>
                      <a:pt x="1159757" y="584145"/>
                      <a:pt x="1171399" y="629654"/>
                      <a:pt x="1145999" y="656112"/>
                    </a:cubicBezTo>
                    <a:cubicBezTo>
                      <a:pt x="1120599" y="682570"/>
                      <a:pt x="1024290" y="718554"/>
                      <a:pt x="968199" y="745012"/>
                    </a:cubicBezTo>
                    <a:cubicBezTo>
                      <a:pt x="912108" y="771470"/>
                      <a:pt x="891999" y="800045"/>
                      <a:pt x="809449" y="814862"/>
                    </a:cubicBezTo>
                    <a:cubicBezTo>
                      <a:pt x="726899" y="829679"/>
                      <a:pt x="579791" y="877304"/>
                      <a:pt x="472899" y="833912"/>
                    </a:cubicBezTo>
                    <a:cubicBezTo>
                      <a:pt x="366007" y="790520"/>
                      <a:pt x="244299" y="668812"/>
                      <a:pt x="168099" y="554512"/>
                    </a:cubicBezTo>
                    <a:cubicBezTo>
                      <a:pt x="91899" y="440212"/>
                      <a:pt x="44274" y="242304"/>
                      <a:pt x="15699" y="148112"/>
                    </a:cubicBezTo>
                    <a:cubicBezTo>
                      <a:pt x="-12876" y="53920"/>
                      <a:pt x="4057" y="-12754"/>
                      <a:pt x="15699" y="2062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8906" y="2336164"/>
                <a:ext cx="1396550" cy="923737"/>
              </a:xfrm>
              <a:custGeom>
                <a:avLst/>
                <a:gdLst>
                  <a:gd name="connsiteX0" fmla="*/ 7545 w 1396550"/>
                  <a:gd name="connsiteY0" fmla="*/ 636 h 923737"/>
                  <a:gd name="connsiteX1" fmla="*/ 109145 w 1396550"/>
                  <a:gd name="connsiteY1" fmla="*/ 114936 h 923737"/>
                  <a:gd name="connsiteX2" fmla="*/ 217095 w 1396550"/>
                  <a:gd name="connsiteY2" fmla="*/ 362586 h 923737"/>
                  <a:gd name="connsiteX3" fmla="*/ 407595 w 1396550"/>
                  <a:gd name="connsiteY3" fmla="*/ 686436 h 923737"/>
                  <a:gd name="connsiteX4" fmla="*/ 712395 w 1396550"/>
                  <a:gd name="connsiteY4" fmla="*/ 819786 h 923737"/>
                  <a:gd name="connsiteX5" fmla="*/ 1074345 w 1396550"/>
                  <a:gd name="connsiteY5" fmla="*/ 775336 h 923737"/>
                  <a:gd name="connsiteX6" fmla="*/ 1334695 w 1396550"/>
                  <a:gd name="connsiteY6" fmla="*/ 661036 h 923737"/>
                  <a:gd name="connsiteX7" fmla="*/ 1372795 w 1396550"/>
                  <a:gd name="connsiteY7" fmla="*/ 756286 h 923737"/>
                  <a:gd name="connsiteX8" fmla="*/ 1029895 w 1396550"/>
                  <a:gd name="connsiteY8" fmla="*/ 915036 h 923737"/>
                  <a:gd name="connsiteX9" fmla="*/ 610795 w 1396550"/>
                  <a:gd name="connsiteY9" fmla="*/ 883286 h 923737"/>
                  <a:gd name="connsiteX10" fmla="*/ 331395 w 1396550"/>
                  <a:gd name="connsiteY10" fmla="*/ 718186 h 923737"/>
                  <a:gd name="connsiteX11" fmla="*/ 185345 w 1396550"/>
                  <a:gd name="connsiteY11" fmla="*/ 407036 h 923737"/>
                  <a:gd name="connsiteX12" fmla="*/ 109145 w 1396550"/>
                  <a:gd name="connsiteY12" fmla="*/ 248286 h 923737"/>
                  <a:gd name="connsiteX13" fmla="*/ 20245 w 1396550"/>
                  <a:gd name="connsiteY13" fmla="*/ 76836 h 923737"/>
                  <a:gd name="connsiteX14" fmla="*/ 7545 w 1396550"/>
                  <a:gd name="connsiteY14" fmla="*/ 636 h 923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96550" h="923737">
                    <a:moveTo>
                      <a:pt x="7545" y="636"/>
                    </a:moveTo>
                    <a:cubicBezTo>
                      <a:pt x="22362" y="6986"/>
                      <a:pt x="74220" y="54611"/>
                      <a:pt x="109145" y="114936"/>
                    </a:cubicBezTo>
                    <a:cubicBezTo>
                      <a:pt x="144070" y="175261"/>
                      <a:pt x="167353" y="267336"/>
                      <a:pt x="217095" y="362586"/>
                    </a:cubicBezTo>
                    <a:cubicBezTo>
                      <a:pt x="266837" y="457836"/>
                      <a:pt x="325045" y="610236"/>
                      <a:pt x="407595" y="686436"/>
                    </a:cubicBezTo>
                    <a:cubicBezTo>
                      <a:pt x="490145" y="762636"/>
                      <a:pt x="601270" y="804969"/>
                      <a:pt x="712395" y="819786"/>
                    </a:cubicBezTo>
                    <a:cubicBezTo>
                      <a:pt x="823520" y="834603"/>
                      <a:pt x="970628" y="801794"/>
                      <a:pt x="1074345" y="775336"/>
                    </a:cubicBezTo>
                    <a:cubicBezTo>
                      <a:pt x="1178062" y="748878"/>
                      <a:pt x="1284953" y="664211"/>
                      <a:pt x="1334695" y="661036"/>
                    </a:cubicBezTo>
                    <a:cubicBezTo>
                      <a:pt x="1384437" y="657861"/>
                      <a:pt x="1423595" y="713953"/>
                      <a:pt x="1372795" y="756286"/>
                    </a:cubicBezTo>
                    <a:cubicBezTo>
                      <a:pt x="1321995" y="798619"/>
                      <a:pt x="1156895" y="893869"/>
                      <a:pt x="1029895" y="915036"/>
                    </a:cubicBezTo>
                    <a:cubicBezTo>
                      <a:pt x="902895" y="936203"/>
                      <a:pt x="727212" y="916094"/>
                      <a:pt x="610795" y="883286"/>
                    </a:cubicBezTo>
                    <a:cubicBezTo>
                      <a:pt x="494378" y="850478"/>
                      <a:pt x="402303" y="797561"/>
                      <a:pt x="331395" y="718186"/>
                    </a:cubicBezTo>
                    <a:cubicBezTo>
                      <a:pt x="260487" y="638811"/>
                      <a:pt x="222387" y="485353"/>
                      <a:pt x="185345" y="407036"/>
                    </a:cubicBezTo>
                    <a:cubicBezTo>
                      <a:pt x="148303" y="328719"/>
                      <a:pt x="136662" y="303319"/>
                      <a:pt x="109145" y="248286"/>
                    </a:cubicBezTo>
                    <a:cubicBezTo>
                      <a:pt x="81628" y="193253"/>
                      <a:pt x="39295" y="117053"/>
                      <a:pt x="20245" y="76836"/>
                    </a:cubicBezTo>
                    <a:cubicBezTo>
                      <a:pt x="1195" y="36619"/>
                      <a:pt x="-7272" y="-5714"/>
                      <a:pt x="7545" y="63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Freeform 216"/>
              <p:cNvSpPr/>
              <p:nvPr/>
            </p:nvSpPr>
            <p:spPr>
              <a:xfrm>
                <a:off x="3202335" y="2862834"/>
                <a:ext cx="1769106" cy="1515906"/>
              </a:xfrm>
              <a:custGeom>
                <a:avLst/>
                <a:gdLst>
                  <a:gd name="connsiteX0" fmla="*/ 29816 w 1769106"/>
                  <a:gd name="connsiteY0" fmla="*/ 13716 h 1515906"/>
                  <a:gd name="connsiteX1" fmla="*/ 112366 w 1769106"/>
                  <a:gd name="connsiteY1" fmla="*/ 426466 h 1515906"/>
                  <a:gd name="connsiteX2" fmla="*/ 239366 w 1769106"/>
                  <a:gd name="connsiteY2" fmla="*/ 813816 h 1515906"/>
                  <a:gd name="connsiteX3" fmla="*/ 480666 w 1769106"/>
                  <a:gd name="connsiteY3" fmla="*/ 1220216 h 1515906"/>
                  <a:gd name="connsiteX4" fmla="*/ 747366 w 1769106"/>
                  <a:gd name="connsiteY4" fmla="*/ 1391666 h 1515906"/>
                  <a:gd name="connsiteX5" fmla="*/ 1083916 w 1769106"/>
                  <a:gd name="connsiteY5" fmla="*/ 1455166 h 1515906"/>
                  <a:gd name="connsiteX6" fmla="*/ 1687166 w 1769106"/>
                  <a:gd name="connsiteY6" fmla="*/ 1271016 h 1515906"/>
                  <a:gd name="connsiteX7" fmla="*/ 1750666 w 1769106"/>
                  <a:gd name="connsiteY7" fmla="*/ 1340866 h 1515906"/>
                  <a:gd name="connsiteX8" fmla="*/ 1566516 w 1769106"/>
                  <a:gd name="connsiteY8" fmla="*/ 1436116 h 1515906"/>
                  <a:gd name="connsiteX9" fmla="*/ 1261716 w 1769106"/>
                  <a:gd name="connsiteY9" fmla="*/ 1505966 h 1515906"/>
                  <a:gd name="connsiteX10" fmla="*/ 785466 w 1769106"/>
                  <a:gd name="connsiteY10" fmla="*/ 1486916 h 1515906"/>
                  <a:gd name="connsiteX11" fmla="*/ 429866 w 1769106"/>
                  <a:gd name="connsiteY11" fmla="*/ 1245616 h 1515906"/>
                  <a:gd name="connsiteX12" fmla="*/ 252066 w 1769106"/>
                  <a:gd name="connsiteY12" fmla="*/ 985266 h 1515906"/>
                  <a:gd name="connsiteX13" fmla="*/ 93316 w 1769106"/>
                  <a:gd name="connsiteY13" fmla="*/ 585216 h 1515906"/>
                  <a:gd name="connsiteX14" fmla="*/ 4416 w 1769106"/>
                  <a:gd name="connsiteY14" fmla="*/ 140716 h 1515906"/>
                  <a:gd name="connsiteX15" fmla="*/ 29816 w 1769106"/>
                  <a:gd name="connsiteY15" fmla="*/ 13716 h 1515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69106" h="1515906">
                    <a:moveTo>
                      <a:pt x="29816" y="13716"/>
                    </a:moveTo>
                    <a:cubicBezTo>
                      <a:pt x="47808" y="61341"/>
                      <a:pt x="77441" y="293116"/>
                      <a:pt x="112366" y="426466"/>
                    </a:cubicBezTo>
                    <a:cubicBezTo>
                      <a:pt x="147291" y="559816"/>
                      <a:pt x="177983" y="681524"/>
                      <a:pt x="239366" y="813816"/>
                    </a:cubicBezTo>
                    <a:cubicBezTo>
                      <a:pt x="300749" y="946108"/>
                      <a:pt x="395999" y="1123908"/>
                      <a:pt x="480666" y="1220216"/>
                    </a:cubicBezTo>
                    <a:cubicBezTo>
                      <a:pt x="565333" y="1316524"/>
                      <a:pt x="646824" y="1352508"/>
                      <a:pt x="747366" y="1391666"/>
                    </a:cubicBezTo>
                    <a:cubicBezTo>
                      <a:pt x="847908" y="1430824"/>
                      <a:pt x="927283" y="1475274"/>
                      <a:pt x="1083916" y="1455166"/>
                    </a:cubicBezTo>
                    <a:cubicBezTo>
                      <a:pt x="1240549" y="1435058"/>
                      <a:pt x="1576041" y="1290066"/>
                      <a:pt x="1687166" y="1271016"/>
                    </a:cubicBezTo>
                    <a:cubicBezTo>
                      <a:pt x="1798291" y="1251966"/>
                      <a:pt x="1770774" y="1313349"/>
                      <a:pt x="1750666" y="1340866"/>
                    </a:cubicBezTo>
                    <a:cubicBezTo>
                      <a:pt x="1730558" y="1368383"/>
                      <a:pt x="1648008" y="1408599"/>
                      <a:pt x="1566516" y="1436116"/>
                    </a:cubicBezTo>
                    <a:cubicBezTo>
                      <a:pt x="1485024" y="1463633"/>
                      <a:pt x="1391891" y="1497499"/>
                      <a:pt x="1261716" y="1505966"/>
                    </a:cubicBezTo>
                    <a:cubicBezTo>
                      <a:pt x="1131541" y="1514433"/>
                      <a:pt x="924108" y="1530308"/>
                      <a:pt x="785466" y="1486916"/>
                    </a:cubicBezTo>
                    <a:cubicBezTo>
                      <a:pt x="646824" y="1443524"/>
                      <a:pt x="518766" y="1329224"/>
                      <a:pt x="429866" y="1245616"/>
                    </a:cubicBezTo>
                    <a:cubicBezTo>
                      <a:pt x="340966" y="1162008"/>
                      <a:pt x="308158" y="1095333"/>
                      <a:pt x="252066" y="985266"/>
                    </a:cubicBezTo>
                    <a:cubicBezTo>
                      <a:pt x="195974" y="875199"/>
                      <a:pt x="134591" y="725974"/>
                      <a:pt x="93316" y="585216"/>
                    </a:cubicBezTo>
                    <a:cubicBezTo>
                      <a:pt x="52041" y="444458"/>
                      <a:pt x="18174" y="230674"/>
                      <a:pt x="4416" y="140716"/>
                    </a:cubicBezTo>
                    <a:cubicBezTo>
                      <a:pt x="-9342" y="50758"/>
                      <a:pt x="11824" y="-33909"/>
                      <a:pt x="29816" y="1371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Freeform 217"/>
              <p:cNvSpPr/>
              <p:nvPr/>
            </p:nvSpPr>
            <p:spPr>
              <a:xfrm>
                <a:off x="3261326" y="3511764"/>
                <a:ext cx="1720365" cy="1363084"/>
              </a:xfrm>
              <a:custGeom>
                <a:avLst/>
                <a:gdLst>
                  <a:gd name="connsiteX0" fmla="*/ 1594309 w 1720365"/>
                  <a:gd name="connsiteY0" fmla="*/ 1250737 h 1363084"/>
                  <a:gd name="connsiteX1" fmla="*/ 1700142 w 1720365"/>
                  <a:gd name="connsiteY1" fmla="*/ 1221104 h 1363084"/>
                  <a:gd name="connsiteX2" fmla="*/ 1704375 w 1720365"/>
                  <a:gd name="connsiteY2" fmla="*/ 1280371 h 1363084"/>
                  <a:gd name="connsiteX3" fmla="*/ 1530809 w 1720365"/>
                  <a:gd name="connsiteY3" fmla="*/ 1343871 h 1363084"/>
                  <a:gd name="connsiteX4" fmla="*/ 1344542 w 1720365"/>
                  <a:gd name="connsiteY4" fmla="*/ 1348104 h 1363084"/>
                  <a:gd name="connsiteX5" fmla="*/ 925442 w 1720365"/>
                  <a:gd name="connsiteY5" fmla="*/ 1161837 h 1363084"/>
                  <a:gd name="connsiteX6" fmla="*/ 408975 w 1720365"/>
                  <a:gd name="connsiteY6" fmla="*/ 827404 h 1363084"/>
                  <a:gd name="connsiteX7" fmla="*/ 108409 w 1720365"/>
                  <a:gd name="connsiteY7" fmla="*/ 450637 h 1363084"/>
                  <a:gd name="connsiteX8" fmla="*/ 2575 w 1720365"/>
                  <a:gd name="connsiteY8" fmla="*/ 61171 h 1363084"/>
                  <a:gd name="connsiteX9" fmla="*/ 40675 w 1720365"/>
                  <a:gd name="connsiteY9" fmla="*/ 35771 h 1363084"/>
                  <a:gd name="connsiteX10" fmla="*/ 129575 w 1720365"/>
                  <a:gd name="connsiteY10" fmla="*/ 404071 h 1363084"/>
                  <a:gd name="connsiteX11" fmla="*/ 290442 w 1720365"/>
                  <a:gd name="connsiteY11" fmla="*/ 632671 h 1363084"/>
                  <a:gd name="connsiteX12" fmla="*/ 561375 w 1720365"/>
                  <a:gd name="connsiteY12" fmla="*/ 882437 h 1363084"/>
                  <a:gd name="connsiteX13" fmla="*/ 878875 w 1720365"/>
                  <a:gd name="connsiteY13" fmla="*/ 1047537 h 1363084"/>
                  <a:gd name="connsiteX14" fmla="*/ 1196375 w 1720365"/>
                  <a:gd name="connsiteY14" fmla="*/ 1233804 h 1363084"/>
                  <a:gd name="connsiteX15" fmla="*/ 1594309 w 1720365"/>
                  <a:gd name="connsiteY15" fmla="*/ 1250737 h 1363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20365" h="1363084">
                    <a:moveTo>
                      <a:pt x="1594309" y="1250737"/>
                    </a:moveTo>
                    <a:cubicBezTo>
                      <a:pt x="1678270" y="1248620"/>
                      <a:pt x="1681798" y="1216165"/>
                      <a:pt x="1700142" y="1221104"/>
                    </a:cubicBezTo>
                    <a:cubicBezTo>
                      <a:pt x="1718486" y="1226043"/>
                      <a:pt x="1732597" y="1259910"/>
                      <a:pt x="1704375" y="1280371"/>
                    </a:cubicBezTo>
                    <a:cubicBezTo>
                      <a:pt x="1676153" y="1300832"/>
                      <a:pt x="1590781" y="1332582"/>
                      <a:pt x="1530809" y="1343871"/>
                    </a:cubicBezTo>
                    <a:cubicBezTo>
                      <a:pt x="1470837" y="1355160"/>
                      <a:pt x="1445436" y="1378443"/>
                      <a:pt x="1344542" y="1348104"/>
                    </a:cubicBezTo>
                    <a:cubicBezTo>
                      <a:pt x="1243648" y="1317765"/>
                      <a:pt x="1081370" y="1248620"/>
                      <a:pt x="925442" y="1161837"/>
                    </a:cubicBezTo>
                    <a:cubicBezTo>
                      <a:pt x="769514" y="1075054"/>
                      <a:pt x="545147" y="945937"/>
                      <a:pt x="408975" y="827404"/>
                    </a:cubicBezTo>
                    <a:cubicBezTo>
                      <a:pt x="272803" y="708871"/>
                      <a:pt x="176142" y="578342"/>
                      <a:pt x="108409" y="450637"/>
                    </a:cubicBezTo>
                    <a:cubicBezTo>
                      <a:pt x="40676" y="322931"/>
                      <a:pt x="13864" y="130315"/>
                      <a:pt x="2575" y="61171"/>
                    </a:cubicBezTo>
                    <a:cubicBezTo>
                      <a:pt x="-8714" y="-7973"/>
                      <a:pt x="19508" y="-21379"/>
                      <a:pt x="40675" y="35771"/>
                    </a:cubicBezTo>
                    <a:cubicBezTo>
                      <a:pt x="61842" y="92921"/>
                      <a:pt x="87947" y="304588"/>
                      <a:pt x="129575" y="404071"/>
                    </a:cubicBezTo>
                    <a:cubicBezTo>
                      <a:pt x="171203" y="503554"/>
                      <a:pt x="218475" y="552943"/>
                      <a:pt x="290442" y="632671"/>
                    </a:cubicBezTo>
                    <a:cubicBezTo>
                      <a:pt x="362409" y="712399"/>
                      <a:pt x="463303" y="813293"/>
                      <a:pt x="561375" y="882437"/>
                    </a:cubicBezTo>
                    <a:cubicBezTo>
                      <a:pt x="659447" y="951581"/>
                      <a:pt x="773042" y="988976"/>
                      <a:pt x="878875" y="1047537"/>
                    </a:cubicBezTo>
                    <a:cubicBezTo>
                      <a:pt x="984708" y="1106098"/>
                      <a:pt x="1083486" y="1196409"/>
                      <a:pt x="1196375" y="1233804"/>
                    </a:cubicBezTo>
                    <a:cubicBezTo>
                      <a:pt x="1309264" y="1271199"/>
                      <a:pt x="1510348" y="1252854"/>
                      <a:pt x="1594309" y="12507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Freeform 218"/>
              <p:cNvSpPr/>
              <p:nvPr/>
            </p:nvSpPr>
            <p:spPr>
              <a:xfrm>
                <a:off x="3475558" y="4070812"/>
                <a:ext cx="1662183" cy="1233952"/>
              </a:xfrm>
              <a:custGeom>
                <a:avLst/>
                <a:gdLst>
                  <a:gd name="connsiteX0" fmla="*/ 1621379 w 1662183"/>
                  <a:gd name="connsiteY0" fmla="*/ 1115022 h 1233952"/>
                  <a:gd name="connsiteX1" fmla="*/ 1642546 w 1662183"/>
                  <a:gd name="connsiteY1" fmla="*/ 1186988 h 1233952"/>
                  <a:gd name="connsiteX2" fmla="*/ 1485913 w 1662183"/>
                  <a:gd name="connsiteY2" fmla="*/ 1233555 h 1233952"/>
                  <a:gd name="connsiteX3" fmla="*/ 1151479 w 1662183"/>
                  <a:gd name="connsiteY3" fmla="*/ 1182755 h 1233952"/>
                  <a:gd name="connsiteX4" fmla="*/ 668879 w 1662183"/>
                  <a:gd name="connsiteY4" fmla="*/ 865255 h 1233952"/>
                  <a:gd name="connsiteX5" fmla="*/ 355613 w 1662183"/>
                  <a:gd name="connsiteY5" fmla="*/ 509655 h 1233952"/>
                  <a:gd name="connsiteX6" fmla="*/ 84679 w 1662183"/>
                  <a:gd name="connsiteY6" fmla="*/ 204855 h 1233952"/>
                  <a:gd name="connsiteX7" fmla="*/ 13 w 1662183"/>
                  <a:gd name="connsiteY7" fmla="*/ 1655 h 1233952"/>
                  <a:gd name="connsiteX8" fmla="*/ 88913 w 1662183"/>
                  <a:gd name="connsiteY8" fmla="*/ 103255 h 1233952"/>
                  <a:gd name="connsiteX9" fmla="*/ 402179 w 1662183"/>
                  <a:gd name="connsiteY9" fmla="*/ 471555 h 1233952"/>
                  <a:gd name="connsiteX10" fmla="*/ 685813 w 1662183"/>
                  <a:gd name="connsiteY10" fmla="*/ 831388 h 1233952"/>
                  <a:gd name="connsiteX11" fmla="*/ 1024479 w 1662183"/>
                  <a:gd name="connsiteY11" fmla="*/ 1034588 h 1233952"/>
                  <a:gd name="connsiteX12" fmla="*/ 1295413 w 1662183"/>
                  <a:gd name="connsiteY12" fmla="*/ 1140422 h 1233952"/>
                  <a:gd name="connsiteX13" fmla="*/ 1621379 w 1662183"/>
                  <a:gd name="connsiteY13" fmla="*/ 1115022 h 123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62183" h="1233952">
                    <a:moveTo>
                      <a:pt x="1621379" y="1115022"/>
                    </a:moveTo>
                    <a:cubicBezTo>
                      <a:pt x="1679234" y="1122783"/>
                      <a:pt x="1665124" y="1167233"/>
                      <a:pt x="1642546" y="1186988"/>
                    </a:cubicBezTo>
                    <a:cubicBezTo>
                      <a:pt x="1619968" y="1206744"/>
                      <a:pt x="1567757" y="1234260"/>
                      <a:pt x="1485913" y="1233555"/>
                    </a:cubicBezTo>
                    <a:cubicBezTo>
                      <a:pt x="1404069" y="1232850"/>
                      <a:pt x="1287651" y="1244138"/>
                      <a:pt x="1151479" y="1182755"/>
                    </a:cubicBezTo>
                    <a:cubicBezTo>
                      <a:pt x="1015307" y="1121372"/>
                      <a:pt x="801523" y="977438"/>
                      <a:pt x="668879" y="865255"/>
                    </a:cubicBezTo>
                    <a:cubicBezTo>
                      <a:pt x="536235" y="753072"/>
                      <a:pt x="355613" y="509655"/>
                      <a:pt x="355613" y="509655"/>
                    </a:cubicBezTo>
                    <a:cubicBezTo>
                      <a:pt x="258246" y="399588"/>
                      <a:pt x="143946" y="289522"/>
                      <a:pt x="84679" y="204855"/>
                    </a:cubicBezTo>
                    <a:cubicBezTo>
                      <a:pt x="25412" y="120188"/>
                      <a:pt x="-693" y="18588"/>
                      <a:pt x="13" y="1655"/>
                    </a:cubicBezTo>
                    <a:cubicBezTo>
                      <a:pt x="719" y="-15278"/>
                      <a:pt x="88913" y="103255"/>
                      <a:pt x="88913" y="103255"/>
                    </a:cubicBezTo>
                    <a:cubicBezTo>
                      <a:pt x="155941" y="181572"/>
                      <a:pt x="302696" y="350200"/>
                      <a:pt x="402179" y="471555"/>
                    </a:cubicBezTo>
                    <a:cubicBezTo>
                      <a:pt x="501662" y="592910"/>
                      <a:pt x="582096" y="737549"/>
                      <a:pt x="685813" y="831388"/>
                    </a:cubicBezTo>
                    <a:cubicBezTo>
                      <a:pt x="789530" y="925227"/>
                      <a:pt x="922879" y="983082"/>
                      <a:pt x="1024479" y="1034588"/>
                    </a:cubicBezTo>
                    <a:cubicBezTo>
                      <a:pt x="1126079" y="1086094"/>
                      <a:pt x="1202280" y="1126311"/>
                      <a:pt x="1295413" y="1140422"/>
                    </a:cubicBezTo>
                    <a:cubicBezTo>
                      <a:pt x="1388546" y="1154533"/>
                      <a:pt x="1563524" y="1107261"/>
                      <a:pt x="1621379" y="111502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Freeform 219"/>
              <p:cNvSpPr/>
              <p:nvPr/>
            </p:nvSpPr>
            <p:spPr>
              <a:xfrm rot="185460">
                <a:off x="3549704" y="4395397"/>
                <a:ext cx="1861451" cy="1156851"/>
              </a:xfrm>
              <a:custGeom>
                <a:avLst/>
                <a:gdLst>
                  <a:gd name="connsiteX0" fmla="*/ 1818161 w 1861451"/>
                  <a:gd name="connsiteY0" fmla="*/ 1035967 h 1156851"/>
                  <a:gd name="connsiteX1" fmla="*/ 1847794 w 1861451"/>
                  <a:gd name="connsiteY1" fmla="*/ 1091000 h 1156851"/>
                  <a:gd name="connsiteX2" fmla="*/ 1640361 w 1861451"/>
                  <a:gd name="connsiteY2" fmla="*/ 1133333 h 1156851"/>
                  <a:gd name="connsiteX3" fmla="*/ 1339794 w 1861451"/>
                  <a:gd name="connsiteY3" fmla="*/ 1146033 h 1156851"/>
                  <a:gd name="connsiteX4" fmla="*/ 916461 w 1861451"/>
                  <a:gd name="connsiteY4" fmla="*/ 972467 h 1156851"/>
                  <a:gd name="connsiteX5" fmla="*/ 425394 w 1861451"/>
                  <a:gd name="connsiteY5" fmla="*/ 604167 h 1156851"/>
                  <a:gd name="connsiteX6" fmla="*/ 129061 w 1861451"/>
                  <a:gd name="connsiteY6" fmla="*/ 227400 h 1156851"/>
                  <a:gd name="connsiteX7" fmla="*/ 2061 w 1861451"/>
                  <a:gd name="connsiteY7" fmla="*/ 32667 h 1156851"/>
                  <a:gd name="connsiteX8" fmla="*/ 69794 w 1861451"/>
                  <a:gd name="connsiteY8" fmla="*/ 36900 h 1156851"/>
                  <a:gd name="connsiteX9" fmla="*/ 311094 w 1861451"/>
                  <a:gd name="connsiteY9" fmla="*/ 392500 h 1156851"/>
                  <a:gd name="connsiteX10" fmla="*/ 611661 w 1861451"/>
                  <a:gd name="connsiteY10" fmla="*/ 688833 h 1156851"/>
                  <a:gd name="connsiteX11" fmla="*/ 933394 w 1861451"/>
                  <a:gd name="connsiteY11" fmla="*/ 908967 h 1156851"/>
                  <a:gd name="connsiteX12" fmla="*/ 1153528 w 1861451"/>
                  <a:gd name="connsiteY12" fmla="*/ 1014800 h 1156851"/>
                  <a:gd name="connsiteX13" fmla="*/ 1420228 w 1861451"/>
                  <a:gd name="connsiteY13" fmla="*/ 1099467 h 1156851"/>
                  <a:gd name="connsiteX14" fmla="*/ 1627661 w 1861451"/>
                  <a:gd name="connsiteY14" fmla="*/ 1095233 h 1156851"/>
                  <a:gd name="connsiteX15" fmla="*/ 1818161 w 1861451"/>
                  <a:gd name="connsiteY15" fmla="*/ 1035967 h 1156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1451" h="1156851">
                    <a:moveTo>
                      <a:pt x="1818161" y="1035967"/>
                    </a:moveTo>
                    <a:cubicBezTo>
                      <a:pt x="1854850" y="1035262"/>
                      <a:pt x="1877427" y="1074772"/>
                      <a:pt x="1847794" y="1091000"/>
                    </a:cubicBezTo>
                    <a:cubicBezTo>
                      <a:pt x="1818161" y="1107228"/>
                      <a:pt x="1725028" y="1124161"/>
                      <a:pt x="1640361" y="1133333"/>
                    </a:cubicBezTo>
                    <a:cubicBezTo>
                      <a:pt x="1555694" y="1142505"/>
                      <a:pt x="1460444" y="1172844"/>
                      <a:pt x="1339794" y="1146033"/>
                    </a:cubicBezTo>
                    <a:cubicBezTo>
                      <a:pt x="1219144" y="1119222"/>
                      <a:pt x="1068861" y="1062778"/>
                      <a:pt x="916461" y="972467"/>
                    </a:cubicBezTo>
                    <a:cubicBezTo>
                      <a:pt x="764061" y="882156"/>
                      <a:pt x="556627" y="728345"/>
                      <a:pt x="425394" y="604167"/>
                    </a:cubicBezTo>
                    <a:cubicBezTo>
                      <a:pt x="294161" y="479989"/>
                      <a:pt x="199616" y="322650"/>
                      <a:pt x="129061" y="227400"/>
                    </a:cubicBezTo>
                    <a:cubicBezTo>
                      <a:pt x="58505" y="132150"/>
                      <a:pt x="11939" y="64417"/>
                      <a:pt x="2061" y="32667"/>
                    </a:cubicBezTo>
                    <a:cubicBezTo>
                      <a:pt x="-7817" y="917"/>
                      <a:pt x="18288" y="-23072"/>
                      <a:pt x="69794" y="36900"/>
                    </a:cubicBezTo>
                    <a:cubicBezTo>
                      <a:pt x="121299" y="96872"/>
                      <a:pt x="220783" y="283845"/>
                      <a:pt x="311094" y="392500"/>
                    </a:cubicBezTo>
                    <a:cubicBezTo>
                      <a:pt x="401405" y="501155"/>
                      <a:pt x="507944" y="602755"/>
                      <a:pt x="611661" y="688833"/>
                    </a:cubicBezTo>
                    <a:cubicBezTo>
                      <a:pt x="715378" y="774911"/>
                      <a:pt x="843083" y="854639"/>
                      <a:pt x="933394" y="908967"/>
                    </a:cubicBezTo>
                    <a:cubicBezTo>
                      <a:pt x="1023705" y="963295"/>
                      <a:pt x="1072389" y="983050"/>
                      <a:pt x="1153528" y="1014800"/>
                    </a:cubicBezTo>
                    <a:cubicBezTo>
                      <a:pt x="1234667" y="1046550"/>
                      <a:pt x="1341206" y="1086062"/>
                      <a:pt x="1420228" y="1099467"/>
                    </a:cubicBezTo>
                    <a:cubicBezTo>
                      <a:pt x="1499250" y="1112872"/>
                      <a:pt x="1558517" y="1105111"/>
                      <a:pt x="1627661" y="1095233"/>
                    </a:cubicBezTo>
                    <a:cubicBezTo>
                      <a:pt x="1696805" y="1085355"/>
                      <a:pt x="1781472" y="1036672"/>
                      <a:pt x="1818161" y="10359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Freeform 220"/>
              <p:cNvSpPr/>
              <p:nvPr/>
            </p:nvSpPr>
            <p:spPr>
              <a:xfrm>
                <a:off x="4736471" y="5582987"/>
                <a:ext cx="983159" cy="146441"/>
              </a:xfrm>
              <a:custGeom>
                <a:avLst/>
                <a:gdLst>
                  <a:gd name="connsiteX0" fmla="*/ 923495 w 983159"/>
                  <a:gd name="connsiteY0" fmla="*/ 780 h 146441"/>
                  <a:gd name="connsiteX1" fmla="*/ 936195 w 983159"/>
                  <a:gd name="connsiteY1" fmla="*/ 64280 h 146441"/>
                  <a:gd name="connsiteX2" fmla="*/ 694895 w 983159"/>
                  <a:gd name="connsiteY2" fmla="*/ 115080 h 146441"/>
                  <a:gd name="connsiteX3" fmla="*/ 292728 w 983159"/>
                  <a:gd name="connsiteY3" fmla="*/ 144713 h 146441"/>
                  <a:gd name="connsiteX4" fmla="*/ 30262 w 983159"/>
                  <a:gd name="connsiteY4" fmla="*/ 64280 h 146441"/>
                  <a:gd name="connsiteX5" fmla="*/ 38728 w 983159"/>
                  <a:gd name="connsiteY5" fmla="*/ 30413 h 146441"/>
                  <a:gd name="connsiteX6" fmla="*/ 326595 w 983159"/>
                  <a:gd name="connsiteY6" fmla="*/ 110847 h 146441"/>
                  <a:gd name="connsiteX7" fmla="*/ 923495 w 983159"/>
                  <a:gd name="connsiteY7" fmla="*/ 780 h 146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83159" h="146441">
                    <a:moveTo>
                      <a:pt x="923495" y="780"/>
                    </a:moveTo>
                    <a:cubicBezTo>
                      <a:pt x="1025095" y="-6981"/>
                      <a:pt x="974295" y="45230"/>
                      <a:pt x="936195" y="64280"/>
                    </a:cubicBezTo>
                    <a:cubicBezTo>
                      <a:pt x="898095" y="83330"/>
                      <a:pt x="802139" y="101675"/>
                      <a:pt x="694895" y="115080"/>
                    </a:cubicBezTo>
                    <a:cubicBezTo>
                      <a:pt x="587651" y="128485"/>
                      <a:pt x="403500" y="153180"/>
                      <a:pt x="292728" y="144713"/>
                    </a:cubicBezTo>
                    <a:cubicBezTo>
                      <a:pt x="181956" y="136246"/>
                      <a:pt x="72595" y="83330"/>
                      <a:pt x="30262" y="64280"/>
                    </a:cubicBezTo>
                    <a:cubicBezTo>
                      <a:pt x="-12071" y="45230"/>
                      <a:pt x="-10661" y="22652"/>
                      <a:pt x="38728" y="30413"/>
                    </a:cubicBezTo>
                    <a:cubicBezTo>
                      <a:pt x="88117" y="38174"/>
                      <a:pt x="181956" y="113669"/>
                      <a:pt x="326595" y="110847"/>
                    </a:cubicBezTo>
                    <a:cubicBezTo>
                      <a:pt x="471234" y="108025"/>
                      <a:pt x="821895" y="8541"/>
                      <a:pt x="923495" y="7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Freeform 221"/>
              <p:cNvSpPr/>
              <p:nvPr/>
            </p:nvSpPr>
            <p:spPr>
              <a:xfrm>
                <a:off x="4986293" y="5711887"/>
                <a:ext cx="742174" cy="119470"/>
              </a:xfrm>
              <a:custGeom>
                <a:avLst/>
                <a:gdLst>
                  <a:gd name="connsiteX0" fmla="*/ 741406 w 742174"/>
                  <a:gd name="connsiteY0" fmla="*/ 3113 h 119470"/>
                  <a:gd name="connsiteX1" fmla="*/ 618640 w 742174"/>
                  <a:gd name="connsiteY1" fmla="*/ 32747 h 119470"/>
                  <a:gd name="connsiteX2" fmla="*/ 398506 w 742174"/>
                  <a:gd name="connsiteY2" fmla="*/ 100480 h 119470"/>
                  <a:gd name="connsiteX3" fmla="*/ 72540 w 742174"/>
                  <a:gd name="connsiteY3" fmla="*/ 70847 h 119470"/>
                  <a:gd name="connsiteX4" fmla="*/ 9040 w 742174"/>
                  <a:gd name="connsiteY4" fmla="*/ 79313 h 119470"/>
                  <a:gd name="connsiteX5" fmla="*/ 212240 w 742174"/>
                  <a:gd name="connsiteY5" fmla="*/ 117413 h 119470"/>
                  <a:gd name="connsiteX6" fmla="*/ 563606 w 742174"/>
                  <a:gd name="connsiteY6" fmla="*/ 104713 h 119470"/>
                  <a:gd name="connsiteX7" fmla="*/ 741406 w 742174"/>
                  <a:gd name="connsiteY7" fmla="*/ 3113 h 119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2174" h="119470">
                    <a:moveTo>
                      <a:pt x="741406" y="3113"/>
                    </a:moveTo>
                    <a:cubicBezTo>
                      <a:pt x="750578" y="-8881"/>
                      <a:pt x="675790" y="16519"/>
                      <a:pt x="618640" y="32747"/>
                    </a:cubicBezTo>
                    <a:cubicBezTo>
                      <a:pt x="561490" y="48975"/>
                      <a:pt x="489523" y="94130"/>
                      <a:pt x="398506" y="100480"/>
                    </a:cubicBezTo>
                    <a:cubicBezTo>
                      <a:pt x="307489" y="106830"/>
                      <a:pt x="137451" y="74375"/>
                      <a:pt x="72540" y="70847"/>
                    </a:cubicBezTo>
                    <a:cubicBezTo>
                      <a:pt x="7629" y="67319"/>
                      <a:pt x="-14243" y="71552"/>
                      <a:pt x="9040" y="79313"/>
                    </a:cubicBezTo>
                    <a:cubicBezTo>
                      <a:pt x="32323" y="87074"/>
                      <a:pt x="119812" y="113180"/>
                      <a:pt x="212240" y="117413"/>
                    </a:cubicBezTo>
                    <a:cubicBezTo>
                      <a:pt x="304668" y="121646"/>
                      <a:pt x="471178" y="120235"/>
                      <a:pt x="563606" y="104713"/>
                    </a:cubicBezTo>
                    <a:cubicBezTo>
                      <a:pt x="656034" y="89191"/>
                      <a:pt x="732234" y="15107"/>
                      <a:pt x="741406" y="311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Freeform 222"/>
              <p:cNvSpPr/>
              <p:nvPr/>
            </p:nvSpPr>
            <p:spPr>
              <a:xfrm>
                <a:off x="5231475" y="5875867"/>
                <a:ext cx="573681" cy="145819"/>
              </a:xfrm>
              <a:custGeom>
                <a:avLst/>
                <a:gdLst>
                  <a:gd name="connsiteX0" fmla="*/ 547024 w 573681"/>
                  <a:gd name="connsiteY0" fmla="*/ 0 h 145819"/>
                  <a:gd name="connsiteX1" fmla="*/ 555491 w 573681"/>
                  <a:gd name="connsiteY1" fmla="*/ 67733 h 145819"/>
                  <a:gd name="connsiteX2" fmla="*/ 339591 w 573681"/>
                  <a:gd name="connsiteY2" fmla="*/ 131233 h 145819"/>
                  <a:gd name="connsiteX3" fmla="*/ 195658 w 573681"/>
                  <a:gd name="connsiteY3" fmla="*/ 143933 h 145819"/>
                  <a:gd name="connsiteX4" fmla="*/ 924 w 573681"/>
                  <a:gd name="connsiteY4" fmla="*/ 101600 h 145819"/>
                  <a:gd name="connsiteX5" fmla="*/ 132158 w 573681"/>
                  <a:gd name="connsiteY5" fmla="*/ 114300 h 145819"/>
                  <a:gd name="connsiteX6" fmla="*/ 356524 w 573681"/>
                  <a:gd name="connsiteY6" fmla="*/ 59267 h 145819"/>
                  <a:gd name="connsiteX7" fmla="*/ 547024 w 573681"/>
                  <a:gd name="connsiteY7" fmla="*/ 0 h 145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681" h="145819">
                    <a:moveTo>
                      <a:pt x="547024" y="0"/>
                    </a:moveTo>
                    <a:cubicBezTo>
                      <a:pt x="568543" y="22930"/>
                      <a:pt x="590063" y="45861"/>
                      <a:pt x="555491" y="67733"/>
                    </a:cubicBezTo>
                    <a:cubicBezTo>
                      <a:pt x="520919" y="89605"/>
                      <a:pt x="399563" y="118533"/>
                      <a:pt x="339591" y="131233"/>
                    </a:cubicBezTo>
                    <a:cubicBezTo>
                      <a:pt x="279619" y="143933"/>
                      <a:pt x="252102" y="148872"/>
                      <a:pt x="195658" y="143933"/>
                    </a:cubicBezTo>
                    <a:cubicBezTo>
                      <a:pt x="139214" y="138994"/>
                      <a:pt x="11507" y="106539"/>
                      <a:pt x="924" y="101600"/>
                    </a:cubicBezTo>
                    <a:cubicBezTo>
                      <a:pt x="-9659" y="96661"/>
                      <a:pt x="72891" y="121356"/>
                      <a:pt x="132158" y="114300"/>
                    </a:cubicBezTo>
                    <a:cubicBezTo>
                      <a:pt x="191425" y="107244"/>
                      <a:pt x="356524" y="59267"/>
                      <a:pt x="356524" y="59267"/>
                    </a:cubicBezTo>
                    <a:lnTo>
                      <a:pt x="54702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40000">
                    <a:schemeClr val="tx2">
                      <a:lumMod val="65000"/>
                    </a:schemeClr>
                  </a:gs>
                </a:gsLst>
                <a:lin ang="10500000" scaled="0"/>
                <a:tileRect/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Freeform 223"/>
              <p:cNvSpPr/>
              <p:nvPr/>
            </p:nvSpPr>
            <p:spPr>
              <a:xfrm>
                <a:off x="4749377" y="530556"/>
                <a:ext cx="631951" cy="363447"/>
              </a:xfrm>
              <a:custGeom>
                <a:avLst/>
                <a:gdLst>
                  <a:gd name="connsiteX0" fmla="*/ 34290 w 631951"/>
                  <a:gd name="connsiteY0" fmla="*/ 273777 h 363447"/>
                  <a:gd name="connsiteX1" fmla="*/ 250190 w 631951"/>
                  <a:gd name="connsiteY1" fmla="*/ 265311 h 363447"/>
                  <a:gd name="connsiteX2" fmla="*/ 377190 w 631951"/>
                  <a:gd name="connsiteY2" fmla="*/ 235677 h 363447"/>
                  <a:gd name="connsiteX3" fmla="*/ 483023 w 631951"/>
                  <a:gd name="connsiteY3" fmla="*/ 163711 h 363447"/>
                  <a:gd name="connsiteX4" fmla="*/ 360256 w 631951"/>
                  <a:gd name="connsiteY4" fmla="*/ 104444 h 363447"/>
                  <a:gd name="connsiteX5" fmla="*/ 241723 w 631951"/>
                  <a:gd name="connsiteY5" fmla="*/ 66344 h 363447"/>
                  <a:gd name="connsiteX6" fmla="*/ 334856 w 631951"/>
                  <a:gd name="connsiteY6" fmla="*/ 2844 h 363447"/>
                  <a:gd name="connsiteX7" fmla="*/ 618490 w 631951"/>
                  <a:gd name="connsiteY7" fmla="*/ 167944 h 363447"/>
                  <a:gd name="connsiteX8" fmla="*/ 559223 w 631951"/>
                  <a:gd name="connsiteY8" fmla="*/ 278011 h 363447"/>
                  <a:gd name="connsiteX9" fmla="*/ 322156 w 631951"/>
                  <a:gd name="connsiteY9" fmla="*/ 320344 h 363447"/>
                  <a:gd name="connsiteX10" fmla="*/ 30056 w 631951"/>
                  <a:gd name="connsiteY10" fmla="*/ 362677 h 363447"/>
                  <a:gd name="connsiteX11" fmla="*/ 34290 w 631951"/>
                  <a:gd name="connsiteY11" fmla="*/ 273777 h 363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31951" h="363447">
                    <a:moveTo>
                      <a:pt x="34290" y="273777"/>
                    </a:moveTo>
                    <a:cubicBezTo>
                      <a:pt x="70979" y="257549"/>
                      <a:pt x="193040" y="271661"/>
                      <a:pt x="250190" y="265311"/>
                    </a:cubicBezTo>
                    <a:cubicBezTo>
                      <a:pt x="307340" y="258961"/>
                      <a:pt x="338385" y="252610"/>
                      <a:pt x="377190" y="235677"/>
                    </a:cubicBezTo>
                    <a:cubicBezTo>
                      <a:pt x="415995" y="218744"/>
                      <a:pt x="485845" y="185583"/>
                      <a:pt x="483023" y="163711"/>
                    </a:cubicBezTo>
                    <a:cubicBezTo>
                      <a:pt x="480201" y="141839"/>
                      <a:pt x="400473" y="120672"/>
                      <a:pt x="360256" y="104444"/>
                    </a:cubicBezTo>
                    <a:cubicBezTo>
                      <a:pt x="320039" y="88216"/>
                      <a:pt x="245956" y="83277"/>
                      <a:pt x="241723" y="66344"/>
                    </a:cubicBezTo>
                    <a:cubicBezTo>
                      <a:pt x="237490" y="49411"/>
                      <a:pt x="272062" y="-14089"/>
                      <a:pt x="334856" y="2844"/>
                    </a:cubicBezTo>
                    <a:cubicBezTo>
                      <a:pt x="397651" y="19777"/>
                      <a:pt x="581096" y="122083"/>
                      <a:pt x="618490" y="167944"/>
                    </a:cubicBezTo>
                    <a:cubicBezTo>
                      <a:pt x="655884" y="213805"/>
                      <a:pt x="608612" y="252611"/>
                      <a:pt x="559223" y="278011"/>
                    </a:cubicBezTo>
                    <a:cubicBezTo>
                      <a:pt x="509834" y="303411"/>
                      <a:pt x="410350" y="306233"/>
                      <a:pt x="322156" y="320344"/>
                    </a:cubicBezTo>
                    <a:cubicBezTo>
                      <a:pt x="233962" y="334455"/>
                      <a:pt x="78033" y="369027"/>
                      <a:pt x="30056" y="362677"/>
                    </a:cubicBezTo>
                    <a:cubicBezTo>
                      <a:pt x="-17921" y="356327"/>
                      <a:pt x="-2399" y="290005"/>
                      <a:pt x="34290" y="27377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Freeform 224"/>
              <p:cNvSpPr/>
              <p:nvPr/>
            </p:nvSpPr>
            <p:spPr>
              <a:xfrm>
                <a:off x="4731274" y="1025360"/>
                <a:ext cx="752677" cy="532663"/>
              </a:xfrm>
              <a:custGeom>
                <a:avLst/>
                <a:gdLst>
                  <a:gd name="connsiteX0" fmla="*/ 39693 w 752677"/>
                  <a:gd name="connsiteY0" fmla="*/ 452073 h 532663"/>
                  <a:gd name="connsiteX1" fmla="*/ 352959 w 752677"/>
                  <a:gd name="connsiteY1" fmla="*/ 371640 h 532663"/>
                  <a:gd name="connsiteX2" fmla="*/ 573093 w 752677"/>
                  <a:gd name="connsiteY2" fmla="*/ 198073 h 532663"/>
                  <a:gd name="connsiteX3" fmla="*/ 526526 w 752677"/>
                  <a:gd name="connsiteY3" fmla="*/ 109173 h 532663"/>
                  <a:gd name="connsiteX4" fmla="*/ 297926 w 752677"/>
                  <a:gd name="connsiteY4" fmla="*/ 79540 h 532663"/>
                  <a:gd name="connsiteX5" fmla="*/ 319093 w 752677"/>
                  <a:gd name="connsiteY5" fmla="*/ 3340 h 532663"/>
                  <a:gd name="connsiteX6" fmla="*/ 568859 w 752677"/>
                  <a:gd name="connsiteY6" fmla="*/ 24507 h 532663"/>
                  <a:gd name="connsiteX7" fmla="*/ 725493 w 752677"/>
                  <a:gd name="connsiteY7" fmla="*/ 121873 h 532663"/>
                  <a:gd name="connsiteX8" fmla="*/ 725493 w 752677"/>
                  <a:gd name="connsiteY8" fmla="*/ 206540 h 532663"/>
                  <a:gd name="connsiteX9" fmla="*/ 454559 w 752677"/>
                  <a:gd name="connsiteY9" fmla="*/ 439373 h 532663"/>
                  <a:gd name="connsiteX10" fmla="*/ 52393 w 752677"/>
                  <a:gd name="connsiteY10" fmla="*/ 532507 h 532663"/>
                  <a:gd name="connsiteX11" fmla="*/ 39693 w 752677"/>
                  <a:gd name="connsiteY11" fmla="*/ 452073 h 532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52677" h="532663">
                    <a:moveTo>
                      <a:pt x="39693" y="452073"/>
                    </a:moveTo>
                    <a:cubicBezTo>
                      <a:pt x="89787" y="425262"/>
                      <a:pt x="264059" y="413973"/>
                      <a:pt x="352959" y="371640"/>
                    </a:cubicBezTo>
                    <a:cubicBezTo>
                      <a:pt x="441859" y="329307"/>
                      <a:pt x="544165" y="241817"/>
                      <a:pt x="573093" y="198073"/>
                    </a:cubicBezTo>
                    <a:cubicBezTo>
                      <a:pt x="602021" y="154329"/>
                      <a:pt x="572387" y="128928"/>
                      <a:pt x="526526" y="109173"/>
                    </a:cubicBezTo>
                    <a:cubicBezTo>
                      <a:pt x="480665" y="89418"/>
                      <a:pt x="332498" y="97179"/>
                      <a:pt x="297926" y="79540"/>
                    </a:cubicBezTo>
                    <a:cubicBezTo>
                      <a:pt x="263354" y="61901"/>
                      <a:pt x="273938" y="12512"/>
                      <a:pt x="319093" y="3340"/>
                    </a:cubicBezTo>
                    <a:cubicBezTo>
                      <a:pt x="364248" y="-5832"/>
                      <a:pt x="501126" y="4751"/>
                      <a:pt x="568859" y="24507"/>
                    </a:cubicBezTo>
                    <a:cubicBezTo>
                      <a:pt x="636592" y="44262"/>
                      <a:pt x="699387" y="91534"/>
                      <a:pt x="725493" y="121873"/>
                    </a:cubicBezTo>
                    <a:cubicBezTo>
                      <a:pt x="751599" y="152212"/>
                      <a:pt x="770649" y="153623"/>
                      <a:pt x="725493" y="206540"/>
                    </a:cubicBezTo>
                    <a:cubicBezTo>
                      <a:pt x="680337" y="259457"/>
                      <a:pt x="566742" y="385045"/>
                      <a:pt x="454559" y="439373"/>
                    </a:cubicBezTo>
                    <a:cubicBezTo>
                      <a:pt x="342376" y="493701"/>
                      <a:pt x="125065" y="528979"/>
                      <a:pt x="52393" y="532507"/>
                    </a:cubicBezTo>
                    <a:cubicBezTo>
                      <a:pt x="-20279" y="536035"/>
                      <a:pt x="-10401" y="478884"/>
                      <a:pt x="39693" y="45207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Freeform 225"/>
              <p:cNvSpPr/>
              <p:nvPr/>
            </p:nvSpPr>
            <p:spPr>
              <a:xfrm>
                <a:off x="4668698" y="1505277"/>
                <a:ext cx="827656" cy="708794"/>
              </a:xfrm>
              <a:custGeom>
                <a:avLst/>
                <a:gdLst>
                  <a:gd name="connsiteX0" fmla="*/ 59935 w 827656"/>
                  <a:gd name="connsiteY0" fmla="*/ 708756 h 708794"/>
                  <a:gd name="connsiteX1" fmla="*/ 368969 w 827656"/>
                  <a:gd name="connsiteY1" fmla="*/ 632556 h 708794"/>
                  <a:gd name="connsiteX2" fmla="*/ 593335 w 827656"/>
                  <a:gd name="connsiteY2" fmla="*/ 446290 h 708794"/>
                  <a:gd name="connsiteX3" fmla="*/ 809235 w 827656"/>
                  <a:gd name="connsiteY3" fmla="*/ 171123 h 708794"/>
                  <a:gd name="connsiteX4" fmla="*/ 809235 w 827656"/>
                  <a:gd name="connsiteY4" fmla="*/ 86456 h 708794"/>
                  <a:gd name="connsiteX5" fmla="*/ 749969 w 827656"/>
                  <a:gd name="connsiteY5" fmla="*/ 1790 h 708794"/>
                  <a:gd name="connsiteX6" fmla="*/ 470569 w 827656"/>
                  <a:gd name="connsiteY6" fmla="*/ 35656 h 708794"/>
                  <a:gd name="connsiteX7" fmla="*/ 419769 w 827656"/>
                  <a:gd name="connsiteY7" fmla="*/ 116090 h 708794"/>
                  <a:gd name="connsiteX8" fmla="*/ 690702 w 827656"/>
                  <a:gd name="connsiteY8" fmla="*/ 94923 h 708794"/>
                  <a:gd name="connsiteX9" fmla="*/ 622969 w 827656"/>
                  <a:gd name="connsiteY9" fmla="*/ 298123 h 708794"/>
                  <a:gd name="connsiteX10" fmla="*/ 368969 w 827656"/>
                  <a:gd name="connsiteY10" fmla="*/ 518256 h 708794"/>
                  <a:gd name="connsiteX11" fmla="*/ 26069 w 827656"/>
                  <a:gd name="connsiteY11" fmla="*/ 641023 h 708794"/>
                  <a:gd name="connsiteX12" fmla="*/ 59935 w 827656"/>
                  <a:gd name="connsiteY12" fmla="*/ 708756 h 708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27656" h="708794">
                    <a:moveTo>
                      <a:pt x="59935" y="708756"/>
                    </a:moveTo>
                    <a:cubicBezTo>
                      <a:pt x="117085" y="707345"/>
                      <a:pt x="280069" y="676300"/>
                      <a:pt x="368969" y="632556"/>
                    </a:cubicBezTo>
                    <a:cubicBezTo>
                      <a:pt x="457869" y="588812"/>
                      <a:pt x="519958" y="523195"/>
                      <a:pt x="593335" y="446290"/>
                    </a:cubicBezTo>
                    <a:cubicBezTo>
                      <a:pt x="666712" y="369385"/>
                      <a:pt x="773252" y="231095"/>
                      <a:pt x="809235" y="171123"/>
                    </a:cubicBezTo>
                    <a:cubicBezTo>
                      <a:pt x="845218" y="111151"/>
                      <a:pt x="819113" y="114678"/>
                      <a:pt x="809235" y="86456"/>
                    </a:cubicBezTo>
                    <a:cubicBezTo>
                      <a:pt x="799357" y="58234"/>
                      <a:pt x="806413" y="10257"/>
                      <a:pt x="749969" y="1790"/>
                    </a:cubicBezTo>
                    <a:cubicBezTo>
                      <a:pt x="693525" y="-6677"/>
                      <a:pt x="525602" y="16606"/>
                      <a:pt x="470569" y="35656"/>
                    </a:cubicBezTo>
                    <a:cubicBezTo>
                      <a:pt x="415536" y="54706"/>
                      <a:pt x="383080" y="106212"/>
                      <a:pt x="419769" y="116090"/>
                    </a:cubicBezTo>
                    <a:cubicBezTo>
                      <a:pt x="456458" y="125968"/>
                      <a:pt x="656835" y="64584"/>
                      <a:pt x="690702" y="94923"/>
                    </a:cubicBezTo>
                    <a:cubicBezTo>
                      <a:pt x="724569" y="125262"/>
                      <a:pt x="676591" y="227567"/>
                      <a:pt x="622969" y="298123"/>
                    </a:cubicBezTo>
                    <a:cubicBezTo>
                      <a:pt x="569347" y="368679"/>
                      <a:pt x="468452" y="461106"/>
                      <a:pt x="368969" y="518256"/>
                    </a:cubicBezTo>
                    <a:cubicBezTo>
                      <a:pt x="269486" y="575406"/>
                      <a:pt x="75458" y="609273"/>
                      <a:pt x="26069" y="641023"/>
                    </a:cubicBezTo>
                    <a:cubicBezTo>
                      <a:pt x="-23320" y="672773"/>
                      <a:pt x="2785" y="710167"/>
                      <a:pt x="59935" y="708756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Freeform 226"/>
              <p:cNvSpPr/>
              <p:nvPr/>
            </p:nvSpPr>
            <p:spPr>
              <a:xfrm>
                <a:off x="4630617" y="2571505"/>
                <a:ext cx="1306629" cy="1234626"/>
              </a:xfrm>
              <a:custGeom>
                <a:avLst/>
                <a:gdLst>
                  <a:gd name="connsiteX0" fmla="*/ 55683 w 1306629"/>
                  <a:gd name="connsiteY0" fmla="*/ 1153827 h 1234626"/>
                  <a:gd name="connsiteX1" fmla="*/ 85316 w 1306629"/>
                  <a:gd name="connsiteY1" fmla="*/ 1208861 h 1234626"/>
                  <a:gd name="connsiteX2" fmla="*/ 749950 w 1306629"/>
                  <a:gd name="connsiteY2" fmla="*/ 793994 h 1234626"/>
                  <a:gd name="connsiteX3" fmla="*/ 1202916 w 1306629"/>
                  <a:gd name="connsiteY3" fmla="*/ 421461 h 1234626"/>
                  <a:gd name="connsiteX4" fmla="*/ 1304516 w 1306629"/>
                  <a:gd name="connsiteY4" fmla="*/ 129361 h 1234626"/>
                  <a:gd name="connsiteX5" fmla="*/ 1147883 w 1306629"/>
                  <a:gd name="connsiteY5" fmla="*/ 2361 h 1234626"/>
                  <a:gd name="connsiteX6" fmla="*/ 940450 w 1306629"/>
                  <a:gd name="connsiteY6" fmla="*/ 53161 h 1234626"/>
                  <a:gd name="connsiteX7" fmla="*/ 923516 w 1306629"/>
                  <a:gd name="connsiteY7" fmla="*/ 133594 h 1234626"/>
                  <a:gd name="connsiteX8" fmla="*/ 1164816 w 1306629"/>
                  <a:gd name="connsiteY8" fmla="*/ 108194 h 1234626"/>
                  <a:gd name="connsiteX9" fmla="*/ 1224083 w 1306629"/>
                  <a:gd name="connsiteY9" fmla="*/ 226727 h 1234626"/>
                  <a:gd name="connsiteX10" fmla="*/ 1029350 w 1306629"/>
                  <a:gd name="connsiteY10" fmla="*/ 468027 h 1234626"/>
                  <a:gd name="connsiteX11" fmla="*/ 517116 w 1306629"/>
                  <a:gd name="connsiteY11" fmla="*/ 853261 h 1234626"/>
                  <a:gd name="connsiteX12" fmla="*/ 55683 w 1306629"/>
                  <a:gd name="connsiteY12" fmla="*/ 1153827 h 1234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06629" h="1234626">
                    <a:moveTo>
                      <a:pt x="55683" y="1153827"/>
                    </a:moveTo>
                    <a:cubicBezTo>
                      <a:pt x="-16284" y="1213094"/>
                      <a:pt x="-30395" y="1268833"/>
                      <a:pt x="85316" y="1208861"/>
                    </a:cubicBezTo>
                    <a:cubicBezTo>
                      <a:pt x="201027" y="1148889"/>
                      <a:pt x="563683" y="925227"/>
                      <a:pt x="749950" y="793994"/>
                    </a:cubicBezTo>
                    <a:cubicBezTo>
                      <a:pt x="936217" y="662761"/>
                      <a:pt x="1110488" y="532233"/>
                      <a:pt x="1202916" y="421461"/>
                    </a:cubicBezTo>
                    <a:cubicBezTo>
                      <a:pt x="1295344" y="310689"/>
                      <a:pt x="1313688" y="199211"/>
                      <a:pt x="1304516" y="129361"/>
                    </a:cubicBezTo>
                    <a:cubicBezTo>
                      <a:pt x="1295344" y="59511"/>
                      <a:pt x="1208561" y="15061"/>
                      <a:pt x="1147883" y="2361"/>
                    </a:cubicBezTo>
                    <a:cubicBezTo>
                      <a:pt x="1087205" y="-10339"/>
                      <a:pt x="977844" y="31289"/>
                      <a:pt x="940450" y="53161"/>
                    </a:cubicBezTo>
                    <a:cubicBezTo>
                      <a:pt x="903056" y="75033"/>
                      <a:pt x="886122" y="124422"/>
                      <a:pt x="923516" y="133594"/>
                    </a:cubicBezTo>
                    <a:cubicBezTo>
                      <a:pt x="960910" y="142766"/>
                      <a:pt x="1114722" y="92672"/>
                      <a:pt x="1164816" y="108194"/>
                    </a:cubicBezTo>
                    <a:cubicBezTo>
                      <a:pt x="1214910" y="123716"/>
                      <a:pt x="1246661" y="166755"/>
                      <a:pt x="1224083" y="226727"/>
                    </a:cubicBezTo>
                    <a:cubicBezTo>
                      <a:pt x="1201505" y="286699"/>
                      <a:pt x="1147178" y="363605"/>
                      <a:pt x="1029350" y="468027"/>
                    </a:cubicBezTo>
                    <a:cubicBezTo>
                      <a:pt x="911522" y="572449"/>
                      <a:pt x="675160" y="744605"/>
                      <a:pt x="517116" y="853261"/>
                    </a:cubicBezTo>
                    <a:cubicBezTo>
                      <a:pt x="359072" y="961917"/>
                      <a:pt x="127650" y="1094560"/>
                      <a:pt x="55683" y="115382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Freeform 227"/>
              <p:cNvSpPr/>
              <p:nvPr/>
            </p:nvSpPr>
            <p:spPr>
              <a:xfrm>
                <a:off x="5008947" y="3058877"/>
                <a:ext cx="1159360" cy="1099689"/>
              </a:xfrm>
              <a:custGeom>
                <a:avLst/>
                <a:gdLst>
                  <a:gd name="connsiteX0" fmla="*/ 7553 w 1159360"/>
                  <a:gd name="connsiteY0" fmla="*/ 1043223 h 1099689"/>
                  <a:gd name="connsiteX1" fmla="*/ 54120 w 1159360"/>
                  <a:gd name="connsiteY1" fmla="*/ 1094023 h 1099689"/>
                  <a:gd name="connsiteX2" fmla="*/ 155720 w 1159360"/>
                  <a:gd name="connsiteY2" fmla="*/ 1055923 h 1099689"/>
                  <a:gd name="connsiteX3" fmla="*/ 642553 w 1159360"/>
                  <a:gd name="connsiteY3" fmla="*/ 717256 h 1099689"/>
                  <a:gd name="connsiteX4" fmla="*/ 1023553 w 1159360"/>
                  <a:gd name="connsiteY4" fmla="*/ 403990 h 1099689"/>
                  <a:gd name="connsiteX5" fmla="*/ 1159020 w 1159360"/>
                  <a:gd name="connsiteY5" fmla="*/ 149990 h 1099689"/>
                  <a:gd name="connsiteX6" fmla="*/ 1053186 w 1159360"/>
                  <a:gd name="connsiteY6" fmla="*/ 6056 h 1099689"/>
                  <a:gd name="connsiteX7" fmla="*/ 790720 w 1159360"/>
                  <a:gd name="connsiteY7" fmla="*/ 35690 h 1099689"/>
                  <a:gd name="connsiteX8" fmla="*/ 782253 w 1159360"/>
                  <a:gd name="connsiteY8" fmla="*/ 116123 h 1099689"/>
                  <a:gd name="connsiteX9" fmla="*/ 786486 w 1159360"/>
                  <a:gd name="connsiteY9" fmla="*/ 145756 h 1099689"/>
                  <a:gd name="connsiteX10" fmla="*/ 993920 w 1159360"/>
                  <a:gd name="connsiteY10" fmla="*/ 94956 h 1099689"/>
                  <a:gd name="connsiteX11" fmla="*/ 1036253 w 1159360"/>
                  <a:gd name="connsiteY11" fmla="*/ 221956 h 1099689"/>
                  <a:gd name="connsiteX12" fmla="*/ 833053 w 1159360"/>
                  <a:gd name="connsiteY12" fmla="*/ 475956 h 1099689"/>
                  <a:gd name="connsiteX13" fmla="*/ 210753 w 1159360"/>
                  <a:gd name="connsiteY13" fmla="*/ 899290 h 1099689"/>
                  <a:gd name="connsiteX14" fmla="*/ 7553 w 1159360"/>
                  <a:gd name="connsiteY14" fmla="*/ 1043223 h 109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159360" h="1099689">
                    <a:moveTo>
                      <a:pt x="7553" y="1043223"/>
                    </a:moveTo>
                    <a:cubicBezTo>
                      <a:pt x="-18552" y="1075678"/>
                      <a:pt x="29426" y="1091906"/>
                      <a:pt x="54120" y="1094023"/>
                    </a:cubicBezTo>
                    <a:cubicBezTo>
                      <a:pt x="78815" y="1096140"/>
                      <a:pt x="57648" y="1118718"/>
                      <a:pt x="155720" y="1055923"/>
                    </a:cubicBezTo>
                    <a:cubicBezTo>
                      <a:pt x="253792" y="993128"/>
                      <a:pt x="497914" y="825911"/>
                      <a:pt x="642553" y="717256"/>
                    </a:cubicBezTo>
                    <a:cubicBezTo>
                      <a:pt x="787192" y="608601"/>
                      <a:pt x="937475" y="498534"/>
                      <a:pt x="1023553" y="403990"/>
                    </a:cubicBezTo>
                    <a:cubicBezTo>
                      <a:pt x="1109631" y="309446"/>
                      <a:pt x="1154081" y="216312"/>
                      <a:pt x="1159020" y="149990"/>
                    </a:cubicBezTo>
                    <a:cubicBezTo>
                      <a:pt x="1163959" y="83668"/>
                      <a:pt x="1114569" y="25106"/>
                      <a:pt x="1053186" y="6056"/>
                    </a:cubicBezTo>
                    <a:cubicBezTo>
                      <a:pt x="991803" y="-12994"/>
                      <a:pt x="835875" y="17346"/>
                      <a:pt x="790720" y="35690"/>
                    </a:cubicBezTo>
                    <a:cubicBezTo>
                      <a:pt x="745565" y="54034"/>
                      <a:pt x="782959" y="97779"/>
                      <a:pt x="782253" y="116123"/>
                    </a:cubicBezTo>
                    <a:cubicBezTo>
                      <a:pt x="781547" y="134467"/>
                      <a:pt x="751208" y="149284"/>
                      <a:pt x="786486" y="145756"/>
                    </a:cubicBezTo>
                    <a:cubicBezTo>
                      <a:pt x="821764" y="142228"/>
                      <a:pt x="952292" y="82256"/>
                      <a:pt x="993920" y="94956"/>
                    </a:cubicBezTo>
                    <a:cubicBezTo>
                      <a:pt x="1035548" y="107656"/>
                      <a:pt x="1063064" y="158456"/>
                      <a:pt x="1036253" y="221956"/>
                    </a:cubicBezTo>
                    <a:cubicBezTo>
                      <a:pt x="1009442" y="285456"/>
                      <a:pt x="970636" y="363067"/>
                      <a:pt x="833053" y="475956"/>
                    </a:cubicBezTo>
                    <a:cubicBezTo>
                      <a:pt x="695470" y="588845"/>
                      <a:pt x="342692" y="807568"/>
                      <a:pt x="210753" y="899290"/>
                    </a:cubicBezTo>
                    <a:cubicBezTo>
                      <a:pt x="78814" y="991012"/>
                      <a:pt x="33658" y="1010768"/>
                      <a:pt x="7553" y="104322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5012101" y="3569598"/>
                <a:ext cx="1356041" cy="1171532"/>
              </a:xfrm>
              <a:custGeom>
                <a:avLst/>
                <a:gdLst>
                  <a:gd name="connsiteX0" fmla="*/ 34032 w 1356041"/>
                  <a:gd name="connsiteY0" fmla="*/ 1112469 h 1171532"/>
                  <a:gd name="connsiteX1" fmla="*/ 461599 w 1356041"/>
                  <a:gd name="connsiteY1" fmla="*/ 892335 h 1171532"/>
                  <a:gd name="connsiteX2" fmla="*/ 1088132 w 1356041"/>
                  <a:gd name="connsiteY2" fmla="*/ 469002 h 1171532"/>
                  <a:gd name="connsiteX3" fmla="*/ 1227832 w 1356041"/>
                  <a:gd name="connsiteY3" fmla="*/ 227702 h 1171532"/>
                  <a:gd name="connsiteX4" fmla="*/ 1215132 w 1356041"/>
                  <a:gd name="connsiteY4" fmla="*/ 92235 h 1171532"/>
                  <a:gd name="connsiteX5" fmla="*/ 956899 w 1356041"/>
                  <a:gd name="connsiteY5" fmla="*/ 134569 h 1171532"/>
                  <a:gd name="connsiteX6" fmla="*/ 948432 w 1356041"/>
                  <a:gd name="connsiteY6" fmla="*/ 32969 h 1171532"/>
                  <a:gd name="connsiteX7" fmla="*/ 1155866 w 1356041"/>
                  <a:gd name="connsiteY7" fmla="*/ 11802 h 1171532"/>
                  <a:gd name="connsiteX8" fmla="*/ 1278632 w 1356041"/>
                  <a:gd name="connsiteY8" fmla="*/ 11802 h 1171532"/>
                  <a:gd name="connsiteX9" fmla="*/ 1354832 w 1356041"/>
                  <a:gd name="connsiteY9" fmla="*/ 159969 h 1171532"/>
                  <a:gd name="connsiteX10" fmla="*/ 1219366 w 1356041"/>
                  <a:gd name="connsiteY10" fmla="*/ 485935 h 1171532"/>
                  <a:gd name="connsiteX11" fmla="*/ 825666 w 1356041"/>
                  <a:gd name="connsiteY11" fmla="*/ 748402 h 1171532"/>
                  <a:gd name="connsiteX12" fmla="*/ 203366 w 1356041"/>
                  <a:gd name="connsiteY12" fmla="*/ 1120935 h 1171532"/>
                  <a:gd name="connsiteX13" fmla="*/ 46732 w 1356041"/>
                  <a:gd name="connsiteY13" fmla="*/ 1167502 h 1171532"/>
                  <a:gd name="connsiteX14" fmla="*/ 34032 w 1356041"/>
                  <a:gd name="connsiteY14" fmla="*/ 1112469 h 1171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56041" h="1171532">
                    <a:moveTo>
                      <a:pt x="34032" y="1112469"/>
                    </a:moveTo>
                    <a:cubicBezTo>
                      <a:pt x="103176" y="1066608"/>
                      <a:pt x="285916" y="999579"/>
                      <a:pt x="461599" y="892335"/>
                    </a:cubicBezTo>
                    <a:cubicBezTo>
                      <a:pt x="637282" y="785090"/>
                      <a:pt x="960427" y="579774"/>
                      <a:pt x="1088132" y="469002"/>
                    </a:cubicBezTo>
                    <a:cubicBezTo>
                      <a:pt x="1215838" y="358230"/>
                      <a:pt x="1206665" y="290497"/>
                      <a:pt x="1227832" y="227702"/>
                    </a:cubicBezTo>
                    <a:cubicBezTo>
                      <a:pt x="1248999" y="164907"/>
                      <a:pt x="1260287" y="107757"/>
                      <a:pt x="1215132" y="92235"/>
                    </a:cubicBezTo>
                    <a:cubicBezTo>
                      <a:pt x="1169977" y="76713"/>
                      <a:pt x="1001349" y="144447"/>
                      <a:pt x="956899" y="134569"/>
                    </a:cubicBezTo>
                    <a:cubicBezTo>
                      <a:pt x="912449" y="124691"/>
                      <a:pt x="915271" y="53430"/>
                      <a:pt x="948432" y="32969"/>
                    </a:cubicBezTo>
                    <a:cubicBezTo>
                      <a:pt x="981593" y="12508"/>
                      <a:pt x="1100833" y="15330"/>
                      <a:pt x="1155866" y="11802"/>
                    </a:cubicBezTo>
                    <a:cubicBezTo>
                      <a:pt x="1210899" y="8274"/>
                      <a:pt x="1245471" y="-12892"/>
                      <a:pt x="1278632" y="11802"/>
                    </a:cubicBezTo>
                    <a:cubicBezTo>
                      <a:pt x="1311793" y="36496"/>
                      <a:pt x="1364710" y="80947"/>
                      <a:pt x="1354832" y="159969"/>
                    </a:cubicBezTo>
                    <a:cubicBezTo>
                      <a:pt x="1344954" y="238991"/>
                      <a:pt x="1307560" y="387863"/>
                      <a:pt x="1219366" y="485935"/>
                    </a:cubicBezTo>
                    <a:cubicBezTo>
                      <a:pt x="1131172" y="584007"/>
                      <a:pt x="994999" y="642569"/>
                      <a:pt x="825666" y="748402"/>
                    </a:cubicBezTo>
                    <a:cubicBezTo>
                      <a:pt x="656333" y="854235"/>
                      <a:pt x="333188" y="1051085"/>
                      <a:pt x="203366" y="1120935"/>
                    </a:cubicBezTo>
                    <a:cubicBezTo>
                      <a:pt x="73544" y="1190785"/>
                      <a:pt x="75660" y="1168207"/>
                      <a:pt x="46732" y="1167502"/>
                    </a:cubicBezTo>
                    <a:cubicBezTo>
                      <a:pt x="17804" y="1166797"/>
                      <a:pt x="-35112" y="1158330"/>
                      <a:pt x="34032" y="1112469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>
                <a:off x="5137741" y="4082219"/>
                <a:ext cx="1360294" cy="1155503"/>
              </a:xfrm>
              <a:custGeom>
                <a:avLst/>
                <a:gdLst>
                  <a:gd name="connsiteX0" fmla="*/ 19078 w 1399013"/>
                  <a:gd name="connsiteY0" fmla="*/ 1082448 h 1155503"/>
                  <a:gd name="connsiteX1" fmla="*/ 52945 w 1399013"/>
                  <a:gd name="connsiteY1" fmla="*/ 1154414 h 1155503"/>
                  <a:gd name="connsiteX2" fmla="*/ 404311 w 1399013"/>
                  <a:gd name="connsiteY2" fmla="*/ 1023181 h 1155503"/>
                  <a:gd name="connsiteX3" fmla="*/ 1035078 w 1399013"/>
                  <a:gd name="connsiteY3" fmla="*/ 625248 h 1155503"/>
                  <a:gd name="connsiteX4" fmla="*/ 1373745 w 1399013"/>
                  <a:gd name="connsiteY4" fmla="*/ 227314 h 1155503"/>
                  <a:gd name="connsiteX5" fmla="*/ 1352578 w 1399013"/>
                  <a:gd name="connsiteY5" fmla="*/ 36814 h 1155503"/>
                  <a:gd name="connsiteX6" fmla="*/ 1179011 w 1399013"/>
                  <a:gd name="connsiteY6" fmla="*/ 2948 h 1155503"/>
                  <a:gd name="connsiteX7" fmla="*/ 1026611 w 1399013"/>
                  <a:gd name="connsiteY7" fmla="*/ 79148 h 1155503"/>
                  <a:gd name="connsiteX8" fmla="*/ 1094345 w 1399013"/>
                  <a:gd name="connsiteY8" fmla="*/ 125714 h 1155503"/>
                  <a:gd name="connsiteX9" fmla="*/ 1284845 w 1399013"/>
                  <a:gd name="connsiteY9" fmla="*/ 117248 h 1155503"/>
                  <a:gd name="connsiteX10" fmla="*/ 1225578 w 1399013"/>
                  <a:gd name="connsiteY10" fmla="*/ 303514 h 1155503"/>
                  <a:gd name="connsiteX11" fmla="*/ 869978 w 1399013"/>
                  <a:gd name="connsiteY11" fmla="*/ 654881 h 1155503"/>
                  <a:gd name="connsiteX12" fmla="*/ 226511 w 1399013"/>
                  <a:gd name="connsiteY12" fmla="*/ 1023181 h 1155503"/>
                  <a:gd name="connsiteX13" fmla="*/ 19078 w 1399013"/>
                  <a:gd name="connsiteY13" fmla="*/ 1082448 h 1155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9013" h="1155503">
                    <a:moveTo>
                      <a:pt x="19078" y="1082448"/>
                    </a:moveTo>
                    <a:cubicBezTo>
                      <a:pt x="-9850" y="1104320"/>
                      <a:pt x="-11260" y="1164292"/>
                      <a:pt x="52945" y="1154414"/>
                    </a:cubicBezTo>
                    <a:cubicBezTo>
                      <a:pt x="117150" y="1144536"/>
                      <a:pt x="240622" y="1111375"/>
                      <a:pt x="404311" y="1023181"/>
                    </a:cubicBezTo>
                    <a:cubicBezTo>
                      <a:pt x="568000" y="934987"/>
                      <a:pt x="873506" y="757892"/>
                      <a:pt x="1035078" y="625248"/>
                    </a:cubicBezTo>
                    <a:cubicBezTo>
                      <a:pt x="1196650" y="492604"/>
                      <a:pt x="1320828" y="325386"/>
                      <a:pt x="1373745" y="227314"/>
                    </a:cubicBezTo>
                    <a:cubicBezTo>
                      <a:pt x="1426662" y="129242"/>
                      <a:pt x="1385034" y="74208"/>
                      <a:pt x="1352578" y="36814"/>
                    </a:cubicBezTo>
                    <a:cubicBezTo>
                      <a:pt x="1320122" y="-580"/>
                      <a:pt x="1233339" y="-4108"/>
                      <a:pt x="1179011" y="2948"/>
                    </a:cubicBezTo>
                    <a:cubicBezTo>
                      <a:pt x="1124683" y="10004"/>
                      <a:pt x="1040722" y="58687"/>
                      <a:pt x="1026611" y="79148"/>
                    </a:cubicBezTo>
                    <a:cubicBezTo>
                      <a:pt x="1012500" y="99609"/>
                      <a:pt x="1051306" y="119364"/>
                      <a:pt x="1094345" y="125714"/>
                    </a:cubicBezTo>
                    <a:cubicBezTo>
                      <a:pt x="1137384" y="132064"/>
                      <a:pt x="1262973" y="87615"/>
                      <a:pt x="1284845" y="117248"/>
                    </a:cubicBezTo>
                    <a:cubicBezTo>
                      <a:pt x="1306717" y="146881"/>
                      <a:pt x="1294722" y="213909"/>
                      <a:pt x="1225578" y="303514"/>
                    </a:cubicBezTo>
                    <a:cubicBezTo>
                      <a:pt x="1156434" y="393119"/>
                      <a:pt x="1036489" y="534936"/>
                      <a:pt x="869978" y="654881"/>
                    </a:cubicBezTo>
                    <a:cubicBezTo>
                      <a:pt x="703467" y="774825"/>
                      <a:pt x="366917" y="955448"/>
                      <a:pt x="226511" y="1023181"/>
                    </a:cubicBezTo>
                    <a:cubicBezTo>
                      <a:pt x="86106" y="1090914"/>
                      <a:pt x="48006" y="1060576"/>
                      <a:pt x="19078" y="108244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rot="273709">
                <a:off x="5450013" y="4548659"/>
                <a:ext cx="999509" cy="965952"/>
              </a:xfrm>
              <a:custGeom>
                <a:avLst/>
                <a:gdLst>
                  <a:gd name="connsiteX0" fmla="*/ 27917 w 999509"/>
                  <a:gd name="connsiteY0" fmla="*/ 963141 h 965952"/>
                  <a:gd name="connsiteX1" fmla="*/ 370817 w 999509"/>
                  <a:gd name="connsiteY1" fmla="*/ 776874 h 965952"/>
                  <a:gd name="connsiteX2" fmla="*/ 874584 w 999509"/>
                  <a:gd name="connsiteY2" fmla="*/ 336607 h 965952"/>
                  <a:gd name="connsiteX3" fmla="*/ 997351 w 999509"/>
                  <a:gd name="connsiteY3" fmla="*/ 137641 h 965952"/>
                  <a:gd name="connsiteX4" fmla="*/ 946551 w 999509"/>
                  <a:gd name="connsiteY4" fmla="*/ 19107 h 965952"/>
                  <a:gd name="connsiteX5" fmla="*/ 866117 w 999509"/>
                  <a:gd name="connsiteY5" fmla="*/ 6407 h 965952"/>
                  <a:gd name="connsiteX6" fmla="*/ 781451 w 999509"/>
                  <a:gd name="connsiteY6" fmla="*/ 82607 h 965952"/>
                  <a:gd name="connsiteX7" fmla="*/ 878817 w 999509"/>
                  <a:gd name="connsiteY7" fmla="*/ 99541 h 965952"/>
                  <a:gd name="connsiteX8" fmla="*/ 743351 w 999509"/>
                  <a:gd name="connsiteY8" fmla="*/ 370474 h 965952"/>
                  <a:gd name="connsiteX9" fmla="*/ 358117 w 999509"/>
                  <a:gd name="connsiteY9" fmla="*/ 700674 h 965952"/>
                  <a:gd name="connsiteX10" fmla="*/ 61784 w 999509"/>
                  <a:gd name="connsiteY10" fmla="*/ 878474 h 965952"/>
                  <a:gd name="connsiteX11" fmla="*/ 27917 w 999509"/>
                  <a:gd name="connsiteY11" fmla="*/ 963141 h 965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9509" h="965952">
                    <a:moveTo>
                      <a:pt x="27917" y="963141"/>
                    </a:moveTo>
                    <a:cubicBezTo>
                      <a:pt x="79422" y="946208"/>
                      <a:pt x="229706" y="881296"/>
                      <a:pt x="370817" y="776874"/>
                    </a:cubicBezTo>
                    <a:cubicBezTo>
                      <a:pt x="511928" y="672452"/>
                      <a:pt x="770162" y="443146"/>
                      <a:pt x="874584" y="336607"/>
                    </a:cubicBezTo>
                    <a:cubicBezTo>
                      <a:pt x="979006" y="230068"/>
                      <a:pt x="985357" y="190558"/>
                      <a:pt x="997351" y="137641"/>
                    </a:cubicBezTo>
                    <a:cubicBezTo>
                      <a:pt x="1009346" y="84724"/>
                      <a:pt x="968423" y="40979"/>
                      <a:pt x="946551" y="19107"/>
                    </a:cubicBezTo>
                    <a:cubicBezTo>
                      <a:pt x="924679" y="-2765"/>
                      <a:pt x="893634" y="-4176"/>
                      <a:pt x="866117" y="6407"/>
                    </a:cubicBezTo>
                    <a:cubicBezTo>
                      <a:pt x="838600" y="16990"/>
                      <a:pt x="779334" y="67085"/>
                      <a:pt x="781451" y="82607"/>
                    </a:cubicBezTo>
                    <a:cubicBezTo>
                      <a:pt x="783568" y="98129"/>
                      <a:pt x="885167" y="51563"/>
                      <a:pt x="878817" y="99541"/>
                    </a:cubicBezTo>
                    <a:cubicBezTo>
                      <a:pt x="872467" y="147519"/>
                      <a:pt x="830134" y="270285"/>
                      <a:pt x="743351" y="370474"/>
                    </a:cubicBezTo>
                    <a:cubicBezTo>
                      <a:pt x="656568" y="470663"/>
                      <a:pt x="471712" y="616007"/>
                      <a:pt x="358117" y="700674"/>
                    </a:cubicBezTo>
                    <a:cubicBezTo>
                      <a:pt x="244523" y="785341"/>
                      <a:pt x="122462" y="840374"/>
                      <a:pt x="61784" y="878474"/>
                    </a:cubicBezTo>
                    <a:cubicBezTo>
                      <a:pt x="1106" y="916574"/>
                      <a:pt x="-23588" y="980074"/>
                      <a:pt x="27917" y="96314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>
                <a:off x="5846242" y="5683719"/>
                <a:ext cx="486844" cy="217653"/>
              </a:xfrm>
              <a:custGeom>
                <a:avLst/>
                <a:gdLst>
                  <a:gd name="connsiteX0" fmla="*/ 4225 w 486844"/>
                  <a:gd name="connsiteY0" fmla="*/ 217548 h 217653"/>
                  <a:gd name="connsiteX1" fmla="*/ 262458 w 486844"/>
                  <a:gd name="connsiteY1" fmla="*/ 145581 h 217653"/>
                  <a:gd name="connsiteX2" fmla="*/ 431791 w 486844"/>
                  <a:gd name="connsiteY2" fmla="*/ 94781 h 217653"/>
                  <a:gd name="connsiteX3" fmla="*/ 486825 w 486844"/>
                  <a:gd name="connsiteY3" fmla="*/ 27048 h 217653"/>
                  <a:gd name="connsiteX4" fmla="*/ 427558 w 486844"/>
                  <a:gd name="connsiteY4" fmla="*/ 1648 h 217653"/>
                  <a:gd name="connsiteX5" fmla="*/ 359825 w 486844"/>
                  <a:gd name="connsiteY5" fmla="*/ 69381 h 217653"/>
                  <a:gd name="connsiteX6" fmla="*/ 122758 w 486844"/>
                  <a:gd name="connsiteY6" fmla="*/ 128648 h 217653"/>
                  <a:gd name="connsiteX7" fmla="*/ 4225 w 486844"/>
                  <a:gd name="connsiteY7" fmla="*/ 217548 h 217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6844" h="217653">
                    <a:moveTo>
                      <a:pt x="4225" y="217548"/>
                    </a:moveTo>
                    <a:cubicBezTo>
                      <a:pt x="27508" y="220370"/>
                      <a:pt x="191197" y="166042"/>
                      <a:pt x="262458" y="145581"/>
                    </a:cubicBezTo>
                    <a:cubicBezTo>
                      <a:pt x="333719" y="125120"/>
                      <a:pt x="394397" y="114536"/>
                      <a:pt x="431791" y="94781"/>
                    </a:cubicBezTo>
                    <a:cubicBezTo>
                      <a:pt x="469186" y="75025"/>
                      <a:pt x="487530" y="42570"/>
                      <a:pt x="486825" y="27048"/>
                    </a:cubicBezTo>
                    <a:cubicBezTo>
                      <a:pt x="486120" y="11526"/>
                      <a:pt x="448725" y="-5407"/>
                      <a:pt x="427558" y="1648"/>
                    </a:cubicBezTo>
                    <a:cubicBezTo>
                      <a:pt x="406391" y="8703"/>
                      <a:pt x="410625" y="48214"/>
                      <a:pt x="359825" y="69381"/>
                    </a:cubicBezTo>
                    <a:cubicBezTo>
                      <a:pt x="309025" y="90548"/>
                      <a:pt x="186964" y="110303"/>
                      <a:pt x="122758" y="128648"/>
                    </a:cubicBezTo>
                    <a:cubicBezTo>
                      <a:pt x="58552" y="146992"/>
                      <a:pt x="-19058" y="214726"/>
                      <a:pt x="4225" y="217548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5737105" y="4924326"/>
                <a:ext cx="797779" cy="655268"/>
              </a:xfrm>
              <a:custGeom>
                <a:avLst/>
                <a:gdLst>
                  <a:gd name="connsiteX0" fmla="*/ 3295 w 797779"/>
                  <a:gd name="connsiteY0" fmla="*/ 617107 h 655268"/>
                  <a:gd name="connsiteX1" fmla="*/ 41395 w 797779"/>
                  <a:gd name="connsiteY1" fmla="*/ 655207 h 655268"/>
                  <a:gd name="connsiteX2" fmla="*/ 168395 w 797779"/>
                  <a:gd name="connsiteY2" fmla="*/ 608641 h 655268"/>
                  <a:gd name="connsiteX3" fmla="*/ 617128 w 797779"/>
                  <a:gd name="connsiteY3" fmla="*/ 354641 h 655268"/>
                  <a:gd name="connsiteX4" fmla="*/ 794928 w 797779"/>
                  <a:gd name="connsiteY4" fmla="*/ 71007 h 655268"/>
                  <a:gd name="connsiteX5" fmla="*/ 722962 w 797779"/>
                  <a:gd name="connsiteY5" fmla="*/ 3274 h 655268"/>
                  <a:gd name="connsiteX6" fmla="*/ 672162 w 797779"/>
                  <a:gd name="connsiteY6" fmla="*/ 15974 h 655268"/>
                  <a:gd name="connsiteX7" fmla="*/ 659462 w 797779"/>
                  <a:gd name="connsiteY7" fmla="*/ 62541 h 655268"/>
                  <a:gd name="connsiteX8" fmla="*/ 697562 w 797779"/>
                  <a:gd name="connsiteY8" fmla="*/ 87941 h 655268"/>
                  <a:gd name="connsiteX9" fmla="*/ 595962 w 797779"/>
                  <a:gd name="connsiteY9" fmla="*/ 257274 h 655268"/>
                  <a:gd name="connsiteX10" fmla="*/ 363128 w 797779"/>
                  <a:gd name="connsiteY10" fmla="*/ 430841 h 655268"/>
                  <a:gd name="connsiteX11" fmla="*/ 113362 w 797779"/>
                  <a:gd name="connsiteY11" fmla="*/ 557841 h 655268"/>
                  <a:gd name="connsiteX12" fmla="*/ 3295 w 797779"/>
                  <a:gd name="connsiteY12" fmla="*/ 617107 h 65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97779" h="655268">
                    <a:moveTo>
                      <a:pt x="3295" y="617107"/>
                    </a:moveTo>
                    <a:cubicBezTo>
                      <a:pt x="-8699" y="633335"/>
                      <a:pt x="13878" y="656618"/>
                      <a:pt x="41395" y="655207"/>
                    </a:cubicBezTo>
                    <a:cubicBezTo>
                      <a:pt x="68912" y="653796"/>
                      <a:pt x="72440" y="658735"/>
                      <a:pt x="168395" y="608641"/>
                    </a:cubicBezTo>
                    <a:cubicBezTo>
                      <a:pt x="264351" y="558547"/>
                      <a:pt x="512706" y="444247"/>
                      <a:pt x="617128" y="354641"/>
                    </a:cubicBezTo>
                    <a:cubicBezTo>
                      <a:pt x="721550" y="265035"/>
                      <a:pt x="777289" y="129568"/>
                      <a:pt x="794928" y="71007"/>
                    </a:cubicBezTo>
                    <a:cubicBezTo>
                      <a:pt x="812567" y="12446"/>
                      <a:pt x="743423" y="12446"/>
                      <a:pt x="722962" y="3274"/>
                    </a:cubicBezTo>
                    <a:cubicBezTo>
                      <a:pt x="702501" y="-5898"/>
                      <a:pt x="682745" y="6096"/>
                      <a:pt x="672162" y="15974"/>
                    </a:cubicBezTo>
                    <a:cubicBezTo>
                      <a:pt x="661579" y="25852"/>
                      <a:pt x="655229" y="50547"/>
                      <a:pt x="659462" y="62541"/>
                    </a:cubicBezTo>
                    <a:cubicBezTo>
                      <a:pt x="663695" y="74535"/>
                      <a:pt x="708145" y="55486"/>
                      <a:pt x="697562" y="87941"/>
                    </a:cubicBezTo>
                    <a:cubicBezTo>
                      <a:pt x="686979" y="120396"/>
                      <a:pt x="651701" y="200124"/>
                      <a:pt x="595962" y="257274"/>
                    </a:cubicBezTo>
                    <a:cubicBezTo>
                      <a:pt x="540223" y="314424"/>
                      <a:pt x="443561" y="380746"/>
                      <a:pt x="363128" y="430841"/>
                    </a:cubicBezTo>
                    <a:cubicBezTo>
                      <a:pt x="282695" y="480935"/>
                      <a:pt x="174040" y="525385"/>
                      <a:pt x="113362" y="557841"/>
                    </a:cubicBezTo>
                    <a:cubicBezTo>
                      <a:pt x="52684" y="590297"/>
                      <a:pt x="15289" y="600879"/>
                      <a:pt x="3295" y="61710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4" name="Freeform 233"/>
              <p:cNvSpPr/>
              <p:nvPr/>
            </p:nvSpPr>
            <p:spPr>
              <a:xfrm>
                <a:off x="5741230" y="5265394"/>
                <a:ext cx="800816" cy="475339"/>
              </a:xfrm>
              <a:custGeom>
                <a:avLst/>
                <a:gdLst>
                  <a:gd name="connsiteX0" fmla="*/ 7637 w 800816"/>
                  <a:gd name="connsiteY0" fmla="*/ 428439 h 475339"/>
                  <a:gd name="connsiteX1" fmla="*/ 33037 w 800816"/>
                  <a:gd name="connsiteY1" fmla="*/ 475006 h 475339"/>
                  <a:gd name="connsiteX2" fmla="*/ 270103 w 800816"/>
                  <a:gd name="connsiteY2" fmla="*/ 407273 h 475339"/>
                  <a:gd name="connsiteX3" fmla="*/ 591837 w 800816"/>
                  <a:gd name="connsiteY3" fmla="*/ 267573 h 475339"/>
                  <a:gd name="connsiteX4" fmla="*/ 799270 w 800816"/>
                  <a:gd name="connsiteY4" fmla="*/ 94006 h 475339"/>
                  <a:gd name="connsiteX5" fmla="*/ 684970 w 800816"/>
                  <a:gd name="connsiteY5" fmla="*/ 873 h 475339"/>
                  <a:gd name="connsiteX6" fmla="*/ 655337 w 800816"/>
                  <a:gd name="connsiteY6" fmla="*/ 51673 h 475339"/>
                  <a:gd name="connsiteX7" fmla="*/ 710370 w 800816"/>
                  <a:gd name="connsiteY7" fmla="*/ 123639 h 475339"/>
                  <a:gd name="connsiteX8" fmla="*/ 426737 w 800816"/>
                  <a:gd name="connsiteY8" fmla="*/ 263339 h 475339"/>
                  <a:gd name="connsiteX9" fmla="*/ 109237 w 800816"/>
                  <a:gd name="connsiteY9" fmla="*/ 398806 h 475339"/>
                  <a:gd name="connsiteX10" fmla="*/ 7637 w 800816"/>
                  <a:gd name="connsiteY10" fmla="*/ 428439 h 47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0816" h="475339">
                    <a:moveTo>
                      <a:pt x="7637" y="428439"/>
                    </a:moveTo>
                    <a:cubicBezTo>
                      <a:pt x="-1535" y="453486"/>
                      <a:pt x="-10707" y="478534"/>
                      <a:pt x="33037" y="475006"/>
                    </a:cubicBezTo>
                    <a:cubicBezTo>
                      <a:pt x="76781" y="471478"/>
                      <a:pt x="176970" y="441845"/>
                      <a:pt x="270103" y="407273"/>
                    </a:cubicBezTo>
                    <a:cubicBezTo>
                      <a:pt x="363236" y="372701"/>
                      <a:pt x="503643" y="319784"/>
                      <a:pt x="591837" y="267573"/>
                    </a:cubicBezTo>
                    <a:cubicBezTo>
                      <a:pt x="680031" y="215362"/>
                      <a:pt x="783748" y="138456"/>
                      <a:pt x="799270" y="94006"/>
                    </a:cubicBezTo>
                    <a:cubicBezTo>
                      <a:pt x="814792" y="49556"/>
                      <a:pt x="708959" y="7928"/>
                      <a:pt x="684970" y="873"/>
                    </a:cubicBezTo>
                    <a:cubicBezTo>
                      <a:pt x="660981" y="-6182"/>
                      <a:pt x="651104" y="31212"/>
                      <a:pt x="655337" y="51673"/>
                    </a:cubicBezTo>
                    <a:cubicBezTo>
                      <a:pt x="659570" y="72134"/>
                      <a:pt x="748470" y="88362"/>
                      <a:pt x="710370" y="123639"/>
                    </a:cubicBezTo>
                    <a:cubicBezTo>
                      <a:pt x="672270" y="158916"/>
                      <a:pt x="526926" y="217478"/>
                      <a:pt x="426737" y="263339"/>
                    </a:cubicBezTo>
                    <a:cubicBezTo>
                      <a:pt x="326548" y="309200"/>
                      <a:pt x="109237" y="398806"/>
                      <a:pt x="109237" y="398806"/>
                    </a:cubicBezTo>
                    <a:lnTo>
                      <a:pt x="7637" y="428439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Freeform 234"/>
              <p:cNvSpPr/>
              <p:nvPr/>
            </p:nvSpPr>
            <p:spPr>
              <a:xfrm>
                <a:off x="3389999" y="367771"/>
                <a:ext cx="394771" cy="386423"/>
              </a:xfrm>
              <a:custGeom>
                <a:avLst/>
                <a:gdLst>
                  <a:gd name="connsiteX0" fmla="*/ 394597 w 394771"/>
                  <a:gd name="connsiteY0" fmla="*/ 368829 h 386423"/>
                  <a:gd name="connsiteX1" fmla="*/ 331097 w 394771"/>
                  <a:gd name="connsiteY1" fmla="*/ 318029 h 386423"/>
                  <a:gd name="connsiteX2" fmla="*/ 102497 w 394771"/>
                  <a:gd name="connsiteY2" fmla="*/ 279929 h 386423"/>
                  <a:gd name="connsiteX3" fmla="*/ 178697 w 394771"/>
                  <a:gd name="connsiteY3" fmla="*/ 64029 h 386423"/>
                  <a:gd name="connsiteX4" fmla="*/ 165997 w 394771"/>
                  <a:gd name="connsiteY4" fmla="*/ 529 h 386423"/>
                  <a:gd name="connsiteX5" fmla="*/ 64397 w 394771"/>
                  <a:gd name="connsiteY5" fmla="*/ 89429 h 386423"/>
                  <a:gd name="connsiteX6" fmla="*/ 13597 w 394771"/>
                  <a:gd name="connsiteY6" fmla="*/ 318029 h 386423"/>
                  <a:gd name="connsiteX7" fmla="*/ 318397 w 394771"/>
                  <a:gd name="connsiteY7" fmla="*/ 381529 h 386423"/>
                  <a:gd name="connsiteX8" fmla="*/ 394597 w 394771"/>
                  <a:gd name="connsiteY8" fmla="*/ 368829 h 386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4771" h="386423">
                    <a:moveTo>
                      <a:pt x="394597" y="368829"/>
                    </a:moveTo>
                    <a:cubicBezTo>
                      <a:pt x="396714" y="358246"/>
                      <a:pt x="379780" y="332846"/>
                      <a:pt x="331097" y="318029"/>
                    </a:cubicBezTo>
                    <a:cubicBezTo>
                      <a:pt x="282414" y="303212"/>
                      <a:pt x="127897" y="322262"/>
                      <a:pt x="102497" y="279929"/>
                    </a:cubicBezTo>
                    <a:cubicBezTo>
                      <a:pt x="77097" y="237596"/>
                      <a:pt x="168114" y="110596"/>
                      <a:pt x="178697" y="64029"/>
                    </a:cubicBezTo>
                    <a:cubicBezTo>
                      <a:pt x="189280" y="17462"/>
                      <a:pt x="185047" y="-3704"/>
                      <a:pt x="165997" y="529"/>
                    </a:cubicBezTo>
                    <a:cubicBezTo>
                      <a:pt x="146947" y="4762"/>
                      <a:pt x="89797" y="36512"/>
                      <a:pt x="64397" y="89429"/>
                    </a:cubicBezTo>
                    <a:cubicBezTo>
                      <a:pt x="38997" y="142346"/>
                      <a:pt x="-28736" y="269346"/>
                      <a:pt x="13597" y="318029"/>
                    </a:cubicBezTo>
                    <a:cubicBezTo>
                      <a:pt x="55930" y="366712"/>
                      <a:pt x="252780" y="368829"/>
                      <a:pt x="318397" y="381529"/>
                    </a:cubicBezTo>
                    <a:cubicBezTo>
                      <a:pt x="384014" y="394229"/>
                      <a:pt x="392480" y="379412"/>
                      <a:pt x="394597" y="36882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 rot="20589596">
                <a:off x="2671258" y="3401906"/>
                <a:ext cx="561932" cy="672756"/>
              </a:xfrm>
              <a:custGeom>
                <a:avLst/>
                <a:gdLst>
                  <a:gd name="connsiteX0" fmla="*/ 264119 w 454280"/>
                  <a:gd name="connsiteY0" fmla="*/ 238027 h 431528"/>
                  <a:gd name="connsiteX1" fmla="*/ 391119 w 454280"/>
                  <a:gd name="connsiteY1" fmla="*/ 161827 h 431528"/>
                  <a:gd name="connsiteX2" fmla="*/ 448269 w 454280"/>
                  <a:gd name="connsiteY2" fmla="*/ 225327 h 431528"/>
                  <a:gd name="connsiteX3" fmla="*/ 251419 w 454280"/>
                  <a:gd name="connsiteY3" fmla="*/ 415827 h 431528"/>
                  <a:gd name="connsiteX4" fmla="*/ 67269 w 454280"/>
                  <a:gd name="connsiteY4" fmla="*/ 403127 h 431528"/>
                  <a:gd name="connsiteX5" fmla="*/ 3769 w 454280"/>
                  <a:gd name="connsiteY5" fmla="*/ 263427 h 431528"/>
                  <a:gd name="connsiteX6" fmla="*/ 22819 w 454280"/>
                  <a:gd name="connsiteY6" fmla="*/ 111027 h 431528"/>
                  <a:gd name="connsiteX7" fmla="*/ 149819 w 454280"/>
                  <a:gd name="connsiteY7" fmla="*/ 3077 h 431528"/>
                  <a:gd name="connsiteX8" fmla="*/ 264119 w 454280"/>
                  <a:gd name="connsiteY8" fmla="*/ 41177 h 431528"/>
                  <a:gd name="connsiteX9" fmla="*/ 181569 w 454280"/>
                  <a:gd name="connsiteY9" fmla="*/ 161827 h 431528"/>
                  <a:gd name="connsiteX10" fmla="*/ 264119 w 454280"/>
                  <a:gd name="connsiteY10" fmla="*/ 238027 h 431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4280" h="431528">
                    <a:moveTo>
                      <a:pt x="264119" y="238027"/>
                    </a:moveTo>
                    <a:cubicBezTo>
                      <a:pt x="299044" y="238027"/>
                      <a:pt x="360427" y="163944"/>
                      <a:pt x="391119" y="161827"/>
                    </a:cubicBezTo>
                    <a:cubicBezTo>
                      <a:pt x="421811" y="159710"/>
                      <a:pt x="471552" y="182994"/>
                      <a:pt x="448269" y="225327"/>
                    </a:cubicBezTo>
                    <a:cubicBezTo>
                      <a:pt x="424986" y="267660"/>
                      <a:pt x="314919" y="386194"/>
                      <a:pt x="251419" y="415827"/>
                    </a:cubicBezTo>
                    <a:cubicBezTo>
                      <a:pt x="187919" y="445460"/>
                      <a:pt x="108544" y="428527"/>
                      <a:pt x="67269" y="403127"/>
                    </a:cubicBezTo>
                    <a:cubicBezTo>
                      <a:pt x="25994" y="377727"/>
                      <a:pt x="11177" y="312110"/>
                      <a:pt x="3769" y="263427"/>
                    </a:cubicBezTo>
                    <a:cubicBezTo>
                      <a:pt x="-3639" y="214744"/>
                      <a:pt x="-1523" y="154419"/>
                      <a:pt x="22819" y="111027"/>
                    </a:cubicBezTo>
                    <a:cubicBezTo>
                      <a:pt x="47161" y="67635"/>
                      <a:pt x="109602" y="14719"/>
                      <a:pt x="149819" y="3077"/>
                    </a:cubicBezTo>
                    <a:cubicBezTo>
                      <a:pt x="190036" y="-8565"/>
                      <a:pt x="258827" y="14719"/>
                      <a:pt x="264119" y="41177"/>
                    </a:cubicBezTo>
                    <a:cubicBezTo>
                      <a:pt x="269411" y="67635"/>
                      <a:pt x="185802" y="130077"/>
                      <a:pt x="181569" y="161827"/>
                    </a:cubicBezTo>
                    <a:cubicBezTo>
                      <a:pt x="177336" y="193577"/>
                      <a:pt x="229194" y="238027"/>
                      <a:pt x="264119" y="23802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tx2">
                      <a:lumMod val="50000"/>
                    </a:schemeClr>
                  </a:gs>
                </a:gsLst>
              </a:gradFill>
              <a:effectLst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7" name="Freeform 236"/>
              <p:cNvSpPr/>
              <p:nvPr/>
            </p:nvSpPr>
            <p:spPr>
              <a:xfrm rot="21187592">
                <a:off x="3270883" y="2549704"/>
                <a:ext cx="1629593" cy="1379102"/>
              </a:xfrm>
              <a:custGeom>
                <a:avLst/>
                <a:gdLst>
                  <a:gd name="connsiteX0" fmla="*/ 31118 w 1355315"/>
                  <a:gd name="connsiteY0" fmla="*/ 11463 h 1379102"/>
                  <a:gd name="connsiteX1" fmla="*/ 113668 w 1355315"/>
                  <a:gd name="connsiteY1" fmla="*/ 341663 h 1379102"/>
                  <a:gd name="connsiteX2" fmla="*/ 266068 w 1355315"/>
                  <a:gd name="connsiteY2" fmla="*/ 830613 h 1379102"/>
                  <a:gd name="connsiteX3" fmla="*/ 501018 w 1355315"/>
                  <a:gd name="connsiteY3" fmla="*/ 1173513 h 1379102"/>
                  <a:gd name="connsiteX4" fmla="*/ 799468 w 1355315"/>
                  <a:gd name="connsiteY4" fmla="*/ 1287813 h 1379102"/>
                  <a:gd name="connsiteX5" fmla="*/ 1263018 w 1355315"/>
                  <a:gd name="connsiteY5" fmla="*/ 1167163 h 1379102"/>
                  <a:gd name="connsiteX6" fmla="*/ 1326518 w 1355315"/>
                  <a:gd name="connsiteY6" fmla="*/ 1116363 h 1379102"/>
                  <a:gd name="connsiteX7" fmla="*/ 1345568 w 1355315"/>
                  <a:gd name="connsiteY7" fmla="*/ 1205263 h 1379102"/>
                  <a:gd name="connsiteX8" fmla="*/ 1174118 w 1355315"/>
                  <a:gd name="connsiteY8" fmla="*/ 1313213 h 1379102"/>
                  <a:gd name="connsiteX9" fmla="*/ 920118 w 1355315"/>
                  <a:gd name="connsiteY9" fmla="*/ 1370363 h 1379102"/>
                  <a:gd name="connsiteX10" fmla="*/ 653418 w 1355315"/>
                  <a:gd name="connsiteY10" fmla="*/ 1351313 h 1379102"/>
                  <a:gd name="connsiteX11" fmla="*/ 329568 w 1355315"/>
                  <a:gd name="connsiteY11" fmla="*/ 1116363 h 1379102"/>
                  <a:gd name="connsiteX12" fmla="*/ 126368 w 1355315"/>
                  <a:gd name="connsiteY12" fmla="*/ 563913 h 1379102"/>
                  <a:gd name="connsiteX13" fmla="*/ 5718 w 1355315"/>
                  <a:gd name="connsiteY13" fmla="*/ 119413 h 1379102"/>
                  <a:gd name="connsiteX14" fmla="*/ 31118 w 1355315"/>
                  <a:gd name="connsiteY14" fmla="*/ 11463 h 1379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55315" h="1379102">
                    <a:moveTo>
                      <a:pt x="31118" y="11463"/>
                    </a:moveTo>
                    <a:cubicBezTo>
                      <a:pt x="49110" y="48505"/>
                      <a:pt x="74510" y="205138"/>
                      <a:pt x="113668" y="341663"/>
                    </a:cubicBezTo>
                    <a:cubicBezTo>
                      <a:pt x="152826" y="478188"/>
                      <a:pt x="201510" y="691971"/>
                      <a:pt x="266068" y="830613"/>
                    </a:cubicBezTo>
                    <a:cubicBezTo>
                      <a:pt x="330626" y="969255"/>
                      <a:pt x="412118" y="1097313"/>
                      <a:pt x="501018" y="1173513"/>
                    </a:cubicBezTo>
                    <a:cubicBezTo>
                      <a:pt x="589918" y="1249713"/>
                      <a:pt x="672468" y="1288871"/>
                      <a:pt x="799468" y="1287813"/>
                    </a:cubicBezTo>
                    <a:cubicBezTo>
                      <a:pt x="926468" y="1286755"/>
                      <a:pt x="1175176" y="1195738"/>
                      <a:pt x="1263018" y="1167163"/>
                    </a:cubicBezTo>
                    <a:cubicBezTo>
                      <a:pt x="1350860" y="1138588"/>
                      <a:pt x="1312760" y="1110013"/>
                      <a:pt x="1326518" y="1116363"/>
                    </a:cubicBezTo>
                    <a:cubicBezTo>
                      <a:pt x="1340276" y="1122713"/>
                      <a:pt x="1370968" y="1172455"/>
                      <a:pt x="1345568" y="1205263"/>
                    </a:cubicBezTo>
                    <a:cubicBezTo>
                      <a:pt x="1320168" y="1238071"/>
                      <a:pt x="1245026" y="1285696"/>
                      <a:pt x="1174118" y="1313213"/>
                    </a:cubicBezTo>
                    <a:cubicBezTo>
                      <a:pt x="1103210" y="1340730"/>
                      <a:pt x="1006901" y="1364013"/>
                      <a:pt x="920118" y="1370363"/>
                    </a:cubicBezTo>
                    <a:cubicBezTo>
                      <a:pt x="833335" y="1376713"/>
                      <a:pt x="751843" y="1393646"/>
                      <a:pt x="653418" y="1351313"/>
                    </a:cubicBezTo>
                    <a:cubicBezTo>
                      <a:pt x="554993" y="1308980"/>
                      <a:pt x="417410" y="1247596"/>
                      <a:pt x="329568" y="1116363"/>
                    </a:cubicBezTo>
                    <a:cubicBezTo>
                      <a:pt x="241726" y="985130"/>
                      <a:pt x="180343" y="730071"/>
                      <a:pt x="126368" y="563913"/>
                    </a:cubicBezTo>
                    <a:cubicBezTo>
                      <a:pt x="72393" y="397755"/>
                      <a:pt x="22651" y="207255"/>
                      <a:pt x="5718" y="119413"/>
                    </a:cubicBezTo>
                    <a:cubicBezTo>
                      <a:pt x="-11215" y="31571"/>
                      <a:pt x="13126" y="-25579"/>
                      <a:pt x="31118" y="1146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5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1"/>
              <p:cNvSpPr/>
              <p:nvPr/>
            </p:nvSpPr>
            <p:spPr>
              <a:xfrm>
                <a:off x="2568652" y="1345356"/>
                <a:ext cx="758749" cy="769080"/>
              </a:xfrm>
              <a:custGeom>
                <a:avLst/>
                <a:gdLst>
                  <a:gd name="connsiteX0" fmla="*/ 758749 w 758749"/>
                  <a:gd name="connsiteY0" fmla="*/ 627376 h 769080"/>
                  <a:gd name="connsiteX1" fmla="*/ 564015 w 758749"/>
                  <a:gd name="connsiteY1" fmla="*/ 593509 h 769080"/>
                  <a:gd name="connsiteX2" fmla="*/ 284615 w 758749"/>
                  <a:gd name="connsiteY2" fmla="*/ 652776 h 769080"/>
                  <a:gd name="connsiteX3" fmla="*/ 123749 w 758749"/>
                  <a:gd name="connsiteY3" fmla="*/ 686642 h 769080"/>
                  <a:gd name="connsiteX4" fmla="*/ 64482 w 758749"/>
                  <a:gd name="connsiteY4" fmla="*/ 525776 h 769080"/>
                  <a:gd name="connsiteX5" fmla="*/ 191482 w 758749"/>
                  <a:gd name="connsiteY5" fmla="*/ 170176 h 769080"/>
                  <a:gd name="connsiteX6" fmla="*/ 301549 w 758749"/>
                  <a:gd name="connsiteY6" fmla="*/ 842 h 769080"/>
                  <a:gd name="connsiteX7" fmla="*/ 166082 w 758749"/>
                  <a:gd name="connsiteY7" fmla="*/ 119376 h 769080"/>
                  <a:gd name="connsiteX8" fmla="*/ 47549 w 758749"/>
                  <a:gd name="connsiteY8" fmla="*/ 424176 h 769080"/>
                  <a:gd name="connsiteX9" fmla="*/ 5215 w 758749"/>
                  <a:gd name="connsiteY9" fmla="*/ 737442 h 769080"/>
                  <a:gd name="connsiteX10" fmla="*/ 157615 w 758749"/>
                  <a:gd name="connsiteY10" fmla="*/ 745909 h 769080"/>
                  <a:gd name="connsiteX11" fmla="*/ 453949 w 758749"/>
                  <a:gd name="connsiteY11" fmla="*/ 627376 h 769080"/>
                  <a:gd name="connsiteX12" fmla="*/ 674082 w 758749"/>
                  <a:gd name="connsiteY12" fmla="*/ 652776 h 769080"/>
                  <a:gd name="connsiteX13" fmla="*/ 758749 w 758749"/>
                  <a:gd name="connsiteY13" fmla="*/ 627376 h 769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58749" h="769080">
                    <a:moveTo>
                      <a:pt x="758749" y="627376"/>
                    </a:moveTo>
                    <a:cubicBezTo>
                      <a:pt x="700893" y="608326"/>
                      <a:pt x="643037" y="589276"/>
                      <a:pt x="564015" y="593509"/>
                    </a:cubicBezTo>
                    <a:cubicBezTo>
                      <a:pt x="484993" y="597742"/>
                      <a:pt x="284615" y="652776"/>
                      <a:pt x="284615" y="652776"/>
                    </a:cubicBezTo>
                    <a:cubicBezTo>
                      <a:pt x="211237" y="668298"/>
                      <a:pt x="160438" y="707809"/>
                      <a:pt x="123749" y="686642"/>
                    </a:cubicBezTo>
                    <a:cubicBezTo>
                      <a:pt x="87060" y="665475"/>
                      <a:pt x="53193" y="611854"/>
                      <a:pt x="64482" y="525776"/>
                    </a:cubicBezTo>
                    <a:cubicBezTo>
                      <a:pt x="75771" y="439698"/>
                      <a:pt x="151971" y="257665"/>
                      <a:pt x="191482" y="170176"/>
                    </a:cubicBezTo>
                    <a:cubicBezTo>
                      <a:pt x="230993" y="82687"/>
                      <a:pt x="305782" y="9309"/>
                      <a:pt x="301549" y="842"/>
                    </a:cubicBezTo>
                    <a:cubicBezTo>
                      <a:pt x="297316" y="-7625"/>
                      <a:pt x="208415" y="48820"/>
                      <a:pt x="166082" y="119376"/>
                    </a:cubicBezTo>
                    <a:cubicBezTo>
                      <a:pt x="123749" y="189932"/>
                      <a:pt x="74360" y="321165"/>
                      <a:pt x="47549" y="424176"/>
                    </a:cubicBezTo>
                    <a:cubicBezTo>
                      <a:pt x="20738" y="527187"/>
                      <a:pt x="-13129" y="683820"/>
                      <a:pt x="5215" y="737442"/>
                    </a:cubicBezTo>
                    <a:cubicBezTo>
                      <a:pt x="23559" y="791064"/>
                      <a:pt x="82826" y="764253"/>
                      <a:pt x="157615" y="745909"/>
                    </a:cubicBezTo>
                    <a:cubicBezTo>
                      <a:pt x="232404" y="727565"/>
                      <a:pt x="367871" y="642898"/>
                      <a:pt x="453949" y="627376"/>
                    </a:cubicBezTo>
                    <a:cubicBezTo>
                      <a:pt x="540027" y="611854"/>
                      <a:pt x="674082" y="652776"/>
                      <a:pt x="674082" y="652776"/>
                    </a:cubicBezTo>
                    <a:lnTo>
                      <a:pt x="758749" y="627376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reeform 238"/>
              <p:cNvSpPr/>
              <p:nvPr/>
            </p:nvSpPr>
            <p:spPr>
              <a:xfrm>
                <a:off x="1930331" y="2676403"/>
                <a:ext cx="1205738" cy="546262"/>
              </a:xfrm>
              <a:custGeom>
                <a:avLst/>
                <a:gdLst>
                  <a:gd name="connsiteX0" fmla="*/ 1151538 w 1205738"/>
                  <a:gd name="connsiteY0" fmla="*/ 134528 h 546262"/>
                  <a:gd name="connsiteX1" fmla="*/ 889071 w 1205738"/>
                  <a:gd name="connsiteY1" fmla="*/ 261528 h 546262"/>
                  <a:gd name="connsiteX2" fmla="*/ 516538 w 1205738"/>
                  <a:gd name="connsiteY2" fmla="*/ 405461 h 546262"/>
                  <a:gd name="connsiteX3" fmla="*/ 279471 w 1205738"/>
                  <a:gd name="connsiteY3" fmla="*/ 507061 h 546262"/>
                  <a:gd name="connsiteX4" fmla="*/ 118604 w 1205738"/>
                  <a:gd name="connsiteY4" fmla="*/ 464728 h 546262"/>
                  <a:gd name="connsiteX5" fmla="*/ 76271 w 1205738"/>
                  <a:gd name="connsiteY5" fmla="*/ 244594 h 546262"/>
                  <a:gd name="connsiteX6" fmla="*/ 152471 w 1205738"/>
                  <a:gd name="connsiteY6" fmla="*/ 117594 h 546262"/>
                  <a:gd name="connsiteX7" fmla="*/ 160938 w 1205738"/>
                  <a:gd name="connsiteY7" fmla="*/ 7528 h 546262"/>
                  <a:gd name="connsiteX8" fmla="*/ 71 w 1205738"/>
                  <a:gd name="connsiteY8" fmla="*/ 337728 h 546262"/>
                  <a:gd name="connsiteX9" fmla="*/ 144004 w 1205738"/>
                  <a:gd name="connsiteY9" fmla="*/ 507061 h 546262"/>
                  <a:gd name="connsiteX10" fmla="*/ 389538 w 1205738"/>
                  <a:gd name="connsiteY10" fmla="*/ 532461 h 546262"/>
                  <a:gd name="connsiteX11" fmla="*/ 846738 w 1205738"/>
                  <a:gd name="connsiteY11" fmla="*/ 329261 h 546262"/>
                  <a:gd name="connsiteX12" fmla="*/ 1176938 w 1205738"/>
                  <a:gd name="connsiteY12" fmla="*/ 202261 h 546262"/>
                  <a:gd name="connsiteX13" fmla="*/ 1151538 w 1205738"/>
                  <a:gd name="connsiteY13" fmla="*/ 134528 h 546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05738" h="546262">
                    <a:moveTo>
                      <a:pt x="1151538" y="134528"/>
                    </a:moveTo>
                    <a:cubicBezTo>
                      <a:pt x="1103560" y="144406"/>
                      <a:pt x="994904" y="216373"/>
                      <a:pt x="889071" y="261528"/>
                    </a:cubicBezTo>
                    <a:cubicBezTo>
                      <a:pt x="783238" y="306683"/>
                      <a:pt x="618138" y="364539"/>
                      <a:pt x="516538" y="405461"/>
                    </a:cubicBezTo>
                    <a:cubicBezTo>
                      <a:pt x="414938" y="446383"/>
                      <a:pt x="345793" y="497183"/>
                      <a:pt x="279471" y="507061"/>
                    </a:cubicBezTo>
                    <a:cubicBezTo>
                      <a:pt x="213149" y="516939"/>
                      <a:pt x="152471" y="508473"/>
                      <a:pt x="118604" y="464728"/>
                    </a:cubicBezTo>
                    <a:cubicBezTo>
                      <a:pt x="84737" y="420984"/>
                      <a:pt x="70626" y="302450"/>
                      <a:pt x="76271" y="244594"/>
                    </a:cubicBezTo>
                    <a:cubicBezTo>
                      <a:pt x="81915" y="186738"/>
                      <a:pt x="138360" y="157105"/>
                      <a:pt x="152471" y="117594"/>
                    </a:cubicBezTo>
                    <a:cubicBezTo>
                      <a:pt x="166582" y="78083"/>
                      <a:pt x="186338" y="-29161"/>
                      <a:pt x="160938" y="7528"/>
                    </a:cubicBezTo>
                    <a:cubicBezTo>
                      <a:pt x="135538" y="44217"/>
                      <a:pt x="2893" y="254473"/>
                      <a:pt x="71" y="337728"/>
                    </a:cubicBezTo>
                    <a:cubicBezTo>
                      <a:pt x="-2751" y="420983"/>
                      <a:pt x="79093" y="474606"/>
                      <a:pt x="144004" y="507061"/>
                    </a:cubicBezTo>
                    <a:cubicBezTo>
                      <a:pt x="208915" y="539516"/>
                      <a:pt x="272416" y="562094"/>
                      <a:pt x="389538" y="532461"/>
                    </a:cubicBezTo>
                    <a:cubicBezTo>
                      <a:pt x="506660" y="502828"/>
                      <a:pt x="715505" y="384294"/>
                      <a:pt x="846738" y="329261"/>
                    </a:cubicBezTo>
                    <a:cubicBezTo>
                      <a:pt x="977971" y="274228"/>
                      <a:pt x="1121905" y="230483"/>
                      <a:pt x="1176938" y="202261"/>
                    </a:cubicBezTo>
                    <a:cubicBezTo>
                      <a:pt x="1231971" y="174039"/>
                      <a:pt x="1199516" y="124650"/>
                      <a:pt x="1151538" y="13452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65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Freeform 239"/>
              <p:cNvSpPr/>
              <p:nvPr/>
            </p:nvSpPr>
            <p:spPr>
              <a:xfrm rot="9299198">
                <a:off x="2670149" y="2626790"/>
                <a:ext cx="849489" cy="1049717"/>
              </a:xfrm>
              <a:custGeom>
                <a:avLst/>
                <a:gdLst>
                  <a:gd name="connsiteX0" fmla="*/ 265457 w 342546"/>
                  <a:gd name="connsiteY0" fmla="*/ 29363 h 778190"/>
                  <a:gd name="connsiteX1" fmla="*/ 170207 w 342546"/>
                  <a:gd name="connsiteY1" fmla="*/ 359563 h 778190"/>
                  <a:gd name="connsiteX2" fmla="*/ 5107 w 342546"/>
                  <a:gd name="connsiteY2" fmla="*/ 702463 h 778190"/>
                  <a:gd name="connsiteX3" fmla="*/ 55907 w 342546"/>
                  <a:gd name="connsiteY3" fmla="*/ 765963 h 778190"/>
                  <a:gd name="connsiteX4" fmla="*/ 195607 w 342546"/>
                  <a:gd name="connsiteY4" fmla="*/ 524663 h 778190"/>
                  <a:gd name="connsiteX5" fmla="*/ 303557 w 342546"/>
                  <a:gd name="connsiteY5" fmla="*/ 251613 h 778190"/>
                  <a:gd name="connsiteX6" fmla="*/ 341657 w 342546"/>
                  <a:gd name="connsiteY6" fmla="*/ 42063 h 778190"/>
                  <a:gd name="connsiteX7" fmla="*/ 265457 w 342546"/>
                  <a:gd name="connsiteY7" fmla="*/ 29363 h 778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2546" h="778190">
                    <a:moveTo>
                      <a:pt x="265457" y="29363"/>
                    </a:moveTo>
                    <a:cubicBezTo>
                      <a:pt x="236882" y="82280"/>
                      <a:pt x="213599" y="247380"/>
                      <a:pt x="170207" y="359563"/>
                    </a:cubicBezTo>
                    <a:cubicBezTo>
                      <a:pt x="126815" y="471746"/>
                      <a:pt x="24157" y="634730"/>
                      <a:pt x="5107" y="702463"/>
                    </a:cubicBezTo>
                    <a:cubicBezTo>
                      <a:pt x="-13943" y="770196"/>
                      <a:pt x="24157" y="795596"/>
                      <a:pt x="55907" y="765963"/>
                    </a:cubicBezTo>
                    <a:cubicBezTo>
                      <a:pt x="87657" y="736330"/>
                      <a:pt x="154332" y="610388"/>
                      <a:pt x="195607" y="524663"/>
                    </a:cubicBezTo>
                    <a:cubicBezTo>
                      <a:pt x="236882" y="438938"/>
                      <a:pt x="279215" y="332046"/>
                      <a:pt x="303557" y="251613"/>
                    </a:cubicBezTo>
                    <a:cubicBezTo>
                      <a:pt x="327899" y="171180"/>
                      <a:pt x="346949" y="80163"/>
                      <a:pt x="341657" y="42063"/>
                    </a:cubicBezTo>
                    <a:cubicBezTo>
                      <a:pt x="336365" y="3963"/>
                      <a:pt x="294032" y="-23554"/>
                      <a:pt x="265457" y="2936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chemeClr val="accent2">
                      <a:lumMod val="50000"/>
                    </a:schemeClr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Freeform 240"/>
              <p:cNvSpPr/>
              <p:nvPr/>
            </p:nvSpPr>
            <p:spPr>
              <a:xfrm>
                <a:off x="1735673" y="3231721"/>
                <a:ext cx="76454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Freeform 241"/>
              <p:cNvSpPr/>
              <p:nvPr/>
            </p:nvSpPr>
            <p:spPr>
              <a:xfrm>
                <a:off x="1667932" y="3358720"/>
                <a:ext cx="58420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3" name="Straight Connector 242"/>
              <p:cNvCxnSpPr/>
              <p:nvPr/>
            </p:nvCxnSpPr>
            <p:spPr>
              <a:xfrm>
                <a:off x="5272200" y="4244447"/>
                <a:ext cx="238668" cy="482169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>
                <a:off x="5711323" y="4021363"/>
                <a:ext cx="252401" cy="48463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1" name="Group 244"/>
          <p:cNvGrpSpPr>
            <a:grpSpLocks noChangeAspect="1"/>
          </p:cNvGrpSpPr>
          <p:nvPr/>
        </p:nvGrpSpPr>
        <p:grpSpPr>
          <a:xfrm>
            <a:off x="2349987" y="4656581"/>
            <a:ext cx="1005034" cy="1320800"/>
            <a:chOff x="1667932" y="88900"/>
            <a:chExt cx="5025171" cy="6604000"/>
          </a:xfrm>
        </p:grpSpPr>
        <p:grpSp>
          <p:nvGrpSpPr>
            <p:cNvPr id="112" name="Group 59"/>
            <p:cNvGrpSpPr/>
            <p:nvPr/>
          </p:nvGrpSpPr>
          <p:grpSpPr>
            <a:xfrm>
              <a:off x="1735673" y="2809397"/>
              <a:ext cx="1010731" cy="708548"/>
              <a:chOff x="1735673" y="2809397"/>
              <a:chExt cx="1010731" cy="708548"/>
            </a:xfrm>
          </p:grpSpPr>
          <p:sp>
            <p:nvSpPr>
              <p:cNvPr id="297" name="Freeform 12"/>
              <p:cNvSpPr/>
              <p:nvPr/>
            </p:nvSpPr>
            <p:spPr>
              <a:xfrm>
                <a:off x="1820333" y="2809397"/>
                <a:ext cx="926071" cy="525208"/>
              </a:xfrm>
              <a:custGeom>
                <a:avLst/>
                <a:gdLst>
                  <a:gd name="connsiteX0" fmla="*/ 803046 w 857043"/>
                  <a:gd name="connsiteY0" fmla="*/ 314798 h 525208"/>
                  <a:gd name="connsiteX1" fmla="*/ 853846 w 857043"/>
                  <a:gd name="connsiteY1" fmla="*/ 340198 h 525208"/>
                  <a:gd name="connsiteX2" fmla="*/ 726846 w 857043"/>
                  <a:gd name="connsiteY2" fmla="*/ 433332 h 525208"/>
                  <a:gd name="connsiteX3" fmla="*/ 413580 w 857043"/>
                  <a:gd name="connsiteY3" fmla="*/ 517998 h 525208"/>
                  <a:gd name="connsiteX4" fmla="*/ 184980 w 857043"/>
                  <a:gd name="connsiteY4" fmla="*/ 517998 h 525208"/>
                  <a:gd name="connsiteX5" fmla="*/ 7180 w 857043"/>
                  <a:gd name="connsiteY5" fmla="*/ 501065 h 525208"/>
                  <a:gd name="connsiteX6" fmla="*/ 57980 w 857043"/>
                  <a:gd name="connsiteY6" fmla="*/ 255532 h 525208"/>
                  <a:gd name="connsiteX7" fmla="*/ 269646 w 857043"/>
                  <a:gd name="connsiteY7" fmla="*/ 1532 h 525208"/>
                  <a:gd name="connsiteX8" fmla="*/ 176513 w 857043"/>
                  <a:gd name="connsiteY8" fmla="*/ 162398 h 525208"/>
                  <a:gd name="connsiteX9" fmla="*/ 32580 w 857043"/>
                  <a:gd name="connsiteY9" fmla="*/ 424865 h 525208"/>
                  <a:gd name="connsiteX10" fmla="*/ 227313 w 857043"/>
                  <a:gd name="connsiteY10" fmla="*/ 467198 h 525208"/>
                  <a:gd name="connsiteX11" fmla="*/ 633713 w 857043"/>
                  <a:gd name="connsiteY11" fmla="*/ 416398 h 525208"/>
                  <a:gd name="connsiteX12" fmla="*/ 803046 w 857043"/>
                  <a:gd name="connsiteY12" fmla="*/ 314798 h 52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57043" h="525208">
                    <a:moveTo>
                      <a:pt x="803046" y="314798"/>
                    </a:moveTo>
                    <a:cubicBezTo>
                      <a:pt x="839735" y="302098"/>
                      <a:pt x="866546" y="320442"/>
                      <a:pt x="853846" y="340198"/>
                    </a:cubicBezTo>
                    <a:cubicBezTo>
                      <a:pt x="841146" y="359954"/>
                      <a:pt x="800224" y="403699"/>
                      <a:pt x="726846" y="433332"/>
                    </a:cubicBezTo>
                    <a:cubicBezTo>
                      <a:pt x="653468" y="462965"/>
                      <a:pt x="503891" y="503887"/>
                      <a:pt x="413580" y="517998"/>
                    </a:cubicBezTo>
                    <a:cubicBezTo>
                      <a:pt x="323269" y="532109"/>
                      <a:pt x="252713" y="520820"/>
                      <a:pt x="184980" y="517998"/>
                    </a:cubicBezTo>
                    <a:cubicBezTo>
                      <a:pt x="117247" y="515176"/>
                      <a:pt x="28347" y="544809"/>
                      <a:pt x="7180" y="501065"/>
                    </a:cubicBezTo>
                    <a:cubicBezTo>
                      <a:pt x="-13987" y="457321"/>
                      <a:pt x="14236" y="338787"/>
                      <a:pt x="57980" y="255532"/>
                    </a:cubicBezTo>
                    <a:cubicBezTo>
                      <a:pt x="101724" y="172277"/>
                      <a:pt x="249890" y="17054"/>
                      <a:pt x="269646" y="1532"/>
                    </a:cubicBezTo>
                    <a:cubicBezTo>
                      <a:pt x="289402" y="-13990"/>
                      <a:pt x="216024" y="91843"/>
                      <a:pt x="176513" y="162398"/>
                    </a:cubicBezTo>
                    <a:cubicBezTo>
                      <a:pt x="137002" y="232953"/>
                      <a:pt x="24113" y="374065"/>
                      <a:pt x="32580" y="424865"/>
                    </a:cubicBezTo>
                    <a:cubicBezTo>
                      <a:pt x="41047" y="475665"/>
                      <a:pt x="127124" y="468609"/>
                      <a:pt x="227313" y="467198"/>
                    </a:cubicBezTo>
                    <a:cubicBezTo>
                      <a:pt x="327502" y="465787"/>
                      <a:pt x="530702" y="437565"/>
                      <a:pt x="633713" y="416398"/>
                    </a:cubicBezTo>
                    <a:cubicBezTo>
                      <a:pt x="736724" y="395231"/>
                      <a:pt x="766357" y="327498"/>
                      <a:pt x="803046" y="31479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Freeform 25"/>
              <p:cNvSpPr/>
              <p:nvPr/>
            </p:nvSpPr>
            <p:spPr>
              <a:xfrm>
                <a:off x="1735673" y="3231721"/>
                <a:ext cx="76454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57"/>
            <p:cNvGrpSpPr>
              <a:grpSpLocks noChangeAspect="1"/>
            </p:cNvGrpSpPr>
            <p:nvPr/>
          </p:nvGrpSpPr>
          <p:grpSpPr>
            <a:xfrm>
              <a:off x="1667932" y="88900"/>
              <a:ext cx="5025171" cy="6604000"/>
              <a:chOff x="1667932" y="88900"/>
              <a:chExt cx="5025171" cy="6604000"/>
            </a:xfrm>
          </p:grpSpPr>
          <p:sp>
            <p:nvSpPr>
              <p:cNvPr id="248" name="Freeform 247"/>
              <p:cNvSpPr/>
              <p:nvPr/>
            </p:nvSpPr>
            <p:spPr>
              <a:xfrm>
                <a:off x="1667932" y="3358720"/>
                <a:ext cx="584204" cy="286224"/>
              </a:xfrm>
              <a:custGeom>
                <a:avLst/>
                <a:gdLst>
                  <a:gd name="connsiteX0" fmla="*/ 101600 w 764544"/>
                  <a:gd name="connsiteY0" fmla="*/ 78743 h 286224"/>
                  <a:gd name="connsiteX1" fmla="*/ 110067 w 764544"/>
                  <a:gd name="connsiteY1" fmla="*/ 2543 h 286224"/>
                  <a:gd name="connsiteX2" fmla="*/ 0 w 764544"/>
                  <a:gd name="connsiteY2" fmla="*/ 171876 h 286224"/>
                  <a:gd name="connsiteX3" fmla="*/ 110067 w 764544"/>
                  <a:gd name="connsiteY3" fmla="*/ 281943 h 286224"/>
                  <a:gd name="connsiteX4" fmla="*/ 550333 w 764544"/>
                  <a:gd name="connsiteY4" fmla="*/ 256543 h 286224"/>
                  <a:gd name="connsiteX5" fmla="*/ 745067 w 764544"/>
                  <a:gd name="connsiteY5" fmla="*/ 188809 h 286224"/>
                  <a:gd name="connsiteX6" fmla="*/ 736600 w 764544"/>
                  <a:gd name="connsiteY6" fmla="*/ 129543 h 286224"/>
                  <a:gd name="connsiteX7" fmla="*/ 558800 w 764544"/>
                  <a:gd name="connsiteY7" fmla="*/ 197276 h 286224"/>
                  <a:gd name="connsiteX8" fmla="*/ 228600 w 764544"/>
                  <a:gd name="connsiteY8" fmla="*/ 222676 h 286224"/>
                  <a:gd name="connsiteX9" fmla="*/ 76200 w 764544"/>
                  <a:gd name="connsiteY9" fmla="*/ 197276 h 286224"/>
                  <a:gd name="connsiteX10" fmla="*/ 101600 w 764544"/>
                  <a:gd name="connsiteY10" fmla="*/ 78743 h 286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4544" h="286224">
                    <a:moveTo>
                      <a:pt x="101600" y="78743"/>
                    </a:moveTo>
                    <a:cubicBezTo>
                      <a:pt x="107244" y="46288"/>
                      <a:pt x="127000" y="-12979"/>
                      <a:pt x="110067" y="2543"/>
                    </a:cubicBezTo>
                    <a:cubicBezTo>
                      <a:pt x="93134" y="18065"/>
                      <a:pt x="0" y="125309"/>
                      <a:pt x="0" y="171876"/>
                    </a:cubicBezTo>
                    <a:cubicBezTo>
                      <a:pt x="0" y="218443"/>
                      <a:pt x="18345" y="267832"/>
                      <a:pt x="110067" y="281943"/>
                    </a:cubicBezTo>
                    <a:cubicBezTo>
                      <a:pt x="201789" y="296054"/>
                      <a:pt x="444500" y="272065"/>
                      <a:pt x="550333" y="256543"/>
                    </a:cubicBezTo>
                    <a:cubicBezTo>
                      <a:pt x="656166" y="241021"/>
                      <a:pt x="714023" y="209976"/>
                      <a:pt x="745067" y="188809"/>
                    </a:cubicBezTo>
                    <a:cubicBezTo>
                      <a:pt x="776112" y="167642"/>
                      <a:pt x="767644" y="128132"/>
                      <a:pt x="736600" y="129543"/>
                    </a:cubicBezTo>
                    <a:cubicBezTo>
                      <a:pt x="705556" y="130954"/>
                      <a:pt x="643467" y="181754"/>
                      <a:pt x="558800" y="197276"/>
                    </a:cubicBezTo>
                    <a:cubicBezTo>
                      <a:pt x="474133" y="212798"/>
                      <a:pt x="309033" y="222676"/>
                      <a:pt x="228600" y="222676"/>
                    </a:cubicBezTo>
                    <a:cubicBezTo>
                      <a:pt x="148167" y="222676"/>
                      <a:pt x="103011" y="217031"/>
                      <a:pt x="76200" y="197276"/>
                    </a:cubicBezTo>
                    <a:cubicBezTo>
                      <a:pt x="49389" y="177521"/>
                      <a:pt x="95956" y="111198"/>
                      <a:pt x="101600" y="7874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100000">
                    <a:srgbClr val="3366FF"/>
                  </a:gs>
                </a:gsLst>
              </a:gradFill>
              <a:effectLst/>
              <a:scene3d>
                <a:camera prst="orthographicFront"/>
                <a:lightRig rig="threePt" dir="t"/>
              </a:scene3d>
              <a:sp3d>
                <a:bevelT w="63500" h="25400"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4" name="Group 56"/>
              <p:cNvGrpSpPr>
                <a:grpSpLocks noChangeAspect="1"/>
              </p:cNvGrpSpPr>
              <p:nvPr/>
            </p:nvGrpSpPr>
            <p:grpSpPr>
              <a:xfrm>
                <a:off x="1930331" y="88900"/>
                <a:ext cx="4762772" cy="6604000"/>
                <a:chOff x="1930331" y="88900"/>
                <a:chExt cx="4762772" cy="6604000"/>
              </a:xfrm>
            </p:grpSpPr>
            <p:sp>
              <p:nvSpPr>
                <p:cNvPr id="250" name="Freeform 249"/>
                <p:cNvSpPr>
                  <a:spLocks noChangeAspect="1"/>
                </p:cNvSpPr>
                <p:nvPr/>
              </p:nvSpPr>
              <p:spPr>
                <a:xfrm>
                  <a:off x="4900476" y="88900"/>
                  <a:ext cx="1241653" cy="6235700"/>
                </a:xfrm>
                <a:custGeom>
                  <a:avLst/>
                  <a:gdLst>
                    <a:gd name="connsiteX0" fmla="*/ 319224 w 1241653"/>
                    <a:gd name="connsiteY0" fmla="*/ 0 h 6235700"/>
                    <a:gd name="connsiteX1" fmla="*/ 39824 w 1241653"/>
                    <a:gd name="connsiteY1" fmla="*/ 165100 h 6235700"/>
                    <a:gd name="connsiteX2" fmla="*/ 128724 w 1241653"/>
                    <a:gd name="connsiteY2" fmla="*/ 304800 h 6235700"/>
                    <a:gd name="connsiteX3" fmla="*/ 1724 w 1241653"/>
                    <a:gd name="connsiteY3" fmla="*/ 381000 h 6235700"/>
                    <a:gd name="connsiteX4" fmla="*/ 65224 w 1241653"/>
                    <a:gd name="connsiteY4" fmla="*/ 889000 h 6235700"/>
                    <a:gd name="connsiteX5" fmla="*/ 204924 w 1241653"/>
                    <a:gd name="connsiteY5" fmla="*/ 1854200 h 6235700"/>
                    <a:gd name="connsiteX6" fmla="*/ 687524 w 1241653"/>
                    <a:gd name="connsiteY6" fmla="*/ 2832100 h 6235700"/>
                    <a:gd name="connsiteX7" fmla="*/ 1093924 w 1241653"/>
                    <a:gd name="connsiteY7" fmla="*/ 3784600 h 6235700"/>
                    <a:gd name="connsiteX8" fmla="*/ 1220924 w 1241653"/>
                    <a:gd name="connsiteY8" fmla="*/ 4508500 h 6235700"/>
                    <a:gd name="connsiteX9" fmla="*/ 1208224 w 1241653"/>
                    <a:gd name="connsiteY9" fmla="*/ 5334000 h 6235700"/>
                    <a:gd name="connsiteX10" fmla="*/ 903424 w 1241653"/>
                    <a:gd name="connsiteY10" fmla="*/ 5969000 h 6235700"/>
                    <a:gd name="connsiteX11" fmla="*/ 497024 w 1241653"/>
                    <a:gd name="connsiteY11" fmla="*/ 6235700 h 6235700"/>
                    <a:gd name="connsiteX12" fmla="*/ 497024 w 1241653"/>
                    <a:gd name="connsiteY12" fmla="*/ 6235700 h 6235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241653" h="6235700">
                      <a:moveTo>
                        <a:pt x="319224" y="0"/>
                      </a:moveTo>
                      <a:cubicBezTo>
                        <a:pt x="195399" y="57150"/>
                        <a:pt x="71574" y="114300"/>
                        <a:pt x="39824" y="165100"/>
                      </a:cubicBezTo>
                      <a:cubicBezTo>
                        <a:pt x="8074" y="215900"/>
                        <a:pt x="135074" y="268817"/>
                        <a:pt x="128724" y="304800"/>
                      </a:cubicBezTo>
                      <a:cubicBezTo>
                        <a:pt x="122374" y="340783"/>
                        <a:pt x="12307" y="283633"/>
                        <a:pt x="1724" y="381000"/>
                      </a:cubicBezTo>
                      <a:cubicBezTo>
                        <a:pt x="-8859" y="478367"/>
                        <a:pt x="31357" y="643467"/>
                        <a:pt x="65224" y="889000"/>
                      </a:cubicBezTo>
                      <a:cubicBezTo>
                        <a:pt x="99091" y="1134533"/>
                        <a:pt x="101207" y="1530350"/>
                        <a:pt x="204924" y="1854200"/>
                      </a:cubicBezTo>
                      <a:cubicBezTo>
                        <a:pt x="308641" y="2178050"/>
                        <a:pt x="539357" y="2510367"/>
                        <a:pt x="687524" y="2832100"/>
                      </a:cubicBezTo>
                      <a:cubicBezTo>
                        <a:pt x="835691" y="3153833"/>
                        <a:pt x="1005024" y="3505200"/>
                        <a:pt x="1093924" y="3784600"/>
                      </a:cubicBezTo>
                      <a:cubicBezTo>
                        <a:pt x="1182824" y="4064000"/>
                        <a:pt x="1201874" y="4250267"/>
                        <a:pt x="1220924" y="4508500"/>
                      </a:cubicBezTo>
                      <a:cubicBezTo>
                        <a:pt x="1239974" y="4766733"/>
                        <a:pt x="1261141" y="5090583"/>
                        <a:pt x="1208224" y="5334000"/>
                      </a:cubicBezTo>
                      <a:cubicBezTo>
                        <a:pt x="1155307" y="5577417"/>
                        <a:pt x="1021957" y="5818717"/>
                        <a:pt x="903424" y="5969000"/>
                      </a:cubicBezTo>
                      <a:cubicBezTo>
                        <a:pt x="784891" y="6119283"/>
                        <a:pt x="497024" y="6235700"/>
                        <a:pt x="497024" y="6235700"/>
                      </a:cubicBezTo>
                      <a:lnTo>
                        <a:pt x="497024" y="6235700"/>
                      </a:lnTo>
                    </a:path>
                  </a:pathLst>
                </a:custGeom>
                <a:ln w="38100" cmpd="sng">
                  <a:solidFill>
                    <a:srgbClr val="4C4C4C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5" name="Group 55"/>
                <p:cNvGrpSpPr/>
                <p:nvPr/>
              </p:nvGrpSpPr>
              <p:grpSpPr>
                <a:xfrm>
                  <a:off x="1930331" y="304800"/>
                  <a:ext cx="4762772" cy="6388100"/>
                  <a:chOff x="1930331" y="304800"/>
                  <a:chExt cx="4762772" cy="6388100"/>
                </a:xfrm>
              </p:grpSpPr>
              <p:sp>
                <p:nvSpPr>
                  <p:cNvPr id="252" name="Freeform 251"/>
                  <p:cNvSpPr>
                    <a:spLocks noChangeAspect="1"/>
                  </p:cNvSpPr>
                  <p:nvPr/>
                </p:nvSpPr>
                <p:spPr>
                  <a:xfrm>
                    <a:off x="5257686" y="304800"/>
                    <a:ext cx="1435417" cy="6388100"/>
                  </a:xfrm>
                  <a:custGeom>
                    <a:avLst/>
                    <a:gdLst>
                      <a:gd name="connsiteX0" fmla="*/ 177914 w 1435417"/>
                      <a:gd name="connsiteY0" fmla="*/ 0 h 6388100"/>
                      <a:gd name="connsiteX1" fmla="*/ 25514 w 1435417"/>
                      <a:gd name="connsiteY1" fmla="*/ 203200 h 6388100"/>
                      <a:gd name="connsiteX2" fmla="*/ 114414 w 1435417"/>
                      <a:gd name="connsiteY2" fmla="*/ 368300 h 6388100"/>
                      <a:gd name="connsiteX3" fmla="*/ 114 w 1435417"/>
                      <a:gd name="connsiteY3" fmla="*/ 596900 h 6388100"/>
                      <a:gd name="connsiteX4" fmla="*/ 139814 w 1435417"/>
                      <a:gd name="connsiteY4" fmla="*/ 914400 h 6388100"/>
                      <a:gd name="connsiteX5" fmla="*/ 431914 w 1435417"/>
                      <a:gd name="connsiteY5" fmla="*/ 1079500 h 6388100"/>
                      <a:gd name="connsiteX6" fmla="*/ 165214 w 1435417"/>
                      <a:gd name="connsiteY6" fmla="*/ 1244600 h 6388100"/>
                      <a:gd name="connsiteX7" fmla="*/ 368414 w 1435417"/>
                      <a:gd name="connsiteY7" fmla="*/ 1498600 h 6388100"/>
                      <a:gd name="connsiteX8" fmla="*/ 343014 w 1435417"/>
                      <a:gd name="connsiteY8" fmla="*/ 1651000 h 6388100"/>
                      <a:gd name="connsiteX9" fmla="*/ 520814 w 1435417"/>
                      <a:gd name="connsiteY9" fmla="*/ 1816100 h 6388100"/>
                      <a:gd name="connsiteX10" fmla="*/ 470014 w 1435417"/>
                      <a:gd name="connsiteY10" fmla="*/ 2032000 h 6388100"/>
                      <a:gd name="connsiteX11" fmla="*/ 673214 w 1435417"/>
                      <a:gd name="connsiteY11" fmla="*/ 2222500 h 6388100"/>
                      <a:gd name="connsiteX12" fmla="*/ 673214 w 1435417"/>
                      <a:gd name="connsiteY12" fmla="*/ 2400300 h 6388100"/>
                      <a:gd name="connsiteX13" fmla="*/ 990714 w 1435417"/>
                      <a:gd name="connsiteY13" fmla="*/ 2819400 h 6388100"/>
                      <a:gd name="connsiteX14" fmla="*/ 838314 w 1435417"/>
                      <a:gd name="connsiteY14" fmla="*/ 2959100 h 6388100"/>
                      <a:gd name="connsiteX15" fmla="*/ 1105014 w 1435417"/>
                      <a:gd name="connsiteY15" fmla="*/ 3302000 h 6388100"/>
                      <a:gd name="connsiteX16" fmla="*/ 1003414 w 1435417"/>
                      <a:gd name="connsiteY16" fmla="*/ 3606800 h 6388100"/>
                      <a:gd name="connsiteX17" fmla="*/ 1320914 w 1435417"/>
                      <a:gd name="connsiteY17" fmla="*/ 3937000 h 6388100"/>
                      <a:gd name="connsiteX18" fmla="*/ 1130414 w 1435417"/>
                      <a:gd name="connsiteY18" fmla="*/ 4051300 h 6388100"/>
                      <a:gd name="connsiteX19" fmla="*/ 1435214 w 1435417"/>
                      <a:gd name="connsiteY19" fmla="*/ 4406900 h 6388100"/>
                      <a:gd name="connsiteX20" fmla="*/ 1181214 w 1435417"/>
                      <a:gd name="connsiteY20" fmla="*/ 4597400 h 6388100"/>
                      <a:gd name="connsiteX21" fmla="*/ 1409814 w 1435417"/>
                      <a:gd name="connsiteY21" fmla="*/ 4826000 h 6388100"/>
                      <a:gd name="connsiteX22" fmla="*/ 1282814 w 1435417"/>
                      <a:gd name="connsiteY22" fmla="*/ 5308600 h 6388100"/>
                      <a:gd name="connsiteX23" fmla="*/ 1308214 w 1435417"/>
                      <a:gd name="connsiteY23" fmla="*/ 5473700 h 6388100"/>
                      <a:gd name="connsiteX24" fmla="*/ 1054214 w 1435417"/>
                      <a:gd name="connsiteY24" fmla="*/ 5765800 h 6388100"/>
                      <a:gd name="connsiteX25" fmla="*/ 927214 w 1435417"/>
                      <a:gd name="connsiteY25" fmla="*/ 6134100 h 6388100"/>
                      <a:gd name="connsiteX26" fmla="*/ 635114 w 1435417"/>
                      <a:gd name="connsiteY26" fmla="*/ 6210300 h 6388100"/>
                      <a:gd name="connsiteX27" fmla="*/ 558914 w 1435417"/>
                      <a:gd name="connsiteY27" fmla="*/ 6350000 h 6388100"/>
                      <a:gd name="connsiteX28" fmla="*/ 533514 w 1435417"/>
                      <a:gd name="connsiteY28" fmla="*/ 6388100 h 6388100"/>
                      <a:gd name="connsiteX29" fmla="*/ 533514 w 1435417"/>
                      <a:gd name="connsiteY29" fmla="*/ 6388100 h 6388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1435417" h="6388100">
                        <a:moveTo>
                          <a:pt x="177914" y="0"/>
                        </a:moveTo>
                        <a:cubicBezTo>
                          <a:pt x="107005" y="70908"/>
                          <a:pt x="36097" y="141817"/>
                          <a:pt x="25514" y="203200"/>
                        </a:cubicBezTo>
                        <a:cubicBezTo>
                          <a:pt x="14931" y="264583"/>
                          <a:pt x="118647" y="302683"/>
                          <a:pt x="114414" y="368300"/>
                        </a:cubicBezTo>
                        <a:cubicBezTo>
                          <a:pt x="110181" y="433917"/>
                          <a:pt x="-4119" y="505883"/>
                          <a:pt x="114" y="596900"/>
                        </a:cubicBezTo>
                        <a:cubicBezTo>
                          <a:pt x="4347" y="687917"/>
                          <a:pt x="67847" y="833967"/>
                          <a:pt x="139814" y="914400"/>
                        </a:cubicBezTo>
                        <a:cubicBezTo>
                          <a:pt x="211781" y="994833"/>
                          <a:pt x="427681" y="1024467"/>
                          <a:pt x="431914" y="1079500"/>
                        </a:cubicBezTo>
                        <a:cubicBezTo>
                          <a:pt x="436147" y="1134533"/>
                          <a:pt x="175797" y="1174750"/>
                          <a:pt x="165214" y="1244600"/>
                        </a:cubicBezTo>
                        <a:cubicBezTo>
                          <a:pt x="154631" y="1314450"/>
                          <a:pt x="338781" y="1430867"/>
                          <a:pt x="368414" y="1498600"/>
                        </a:cubicBezTo>
                        <a:cubicBezTo>
                          <a:pt x="398047" y="1566333"/>
                          <a:pt x="317614" y="1598083"/>
                          <a:pt x="343014" y="1651000"/>
                        </a:cubicBezTo>
                        <a:cubicBezTo>
                          <a:pt x="368414" y="1703917"/>
                          <a:pt x="499647" y="1752600"/>
                          <a:pt x="520814" y="1816100"/>
                        </a:cubicBezTo>
                        <a:cubicBezTo>
                          <a:pt x="541981" y="1879600"/>
                          <a:pt x="444614" y="1964267"/>
                          <a:pt x="470014" y="2032000"/>
                        </a:cubicBezTo>
                        <a:cubicBezTo>
                          <a:pt x="495414" y="2099733"/>
                          <a:pt x="639347" y="2161117"/>
                          <a:pt x="673214" y="2222500"/>
                        </a:cubicBezTo>
                        <a:cubicBezTo>
                          <a:pt x="707081" y="2283883"/>
                          <a:pt x="620297" y="2300817"/>
                          <a:pt x="673214" y="2400300"/>
                        </a:cubicBezTo>
                        <a:cubicBezTo>
                          <a:pt x="726131" y="2499783"/>
                          <a:pt x="963197" y="2726267"/>
                          <a:pt x="990714" y="2819400"/>
                        </a:cubicBezTo>
                        <a:cubicBezTo>
                          <a:pt x="1018231" y="2912533"/>
                          <a:pt x="819264" y="2878667"/>
                          <a:pt x="838314" y="2959100"/>
                        </a:cubicBezTo>
                        <a:cubicBezTo>
                          <a:pt x="857364" y="3039533"/>
                          <a:pt x="1077497" y="3194050"/>
                          <a:pt x="1105014" y="3302000"/>
                        </a:cubicBezTo>
                        <a:cubicBezTo>
                          <a:pt x="1132531" y="3409950"/>
                          <a:pt x="967431" y="3500967"/>
                          <a:pt x="1003414" y="3606800"/>
                        </a:cubicBezTo>
                        <a:cubicBezTo>
                          <a:pt x="1039397" y="3712633"/>
                          <a:pt x="1299747" y="3862917"/>
                          <a:pt x="1320914" y="3937000"/>
                        </a:cubicBezTo>
                        <a:cubicBezTo>
                          <a:pt x="1342081" y="4011083"/>
                          <a:pt x="1111364" y="3972983"/>
                          <a:pt x="1130414" y="4051300"/>
                        </a:cubicBezTo>
                        <a:cubicBezTo>
                          <a:pt x="1149464" y="4129617"/>
                          <a:pt x="1426747" y="4315883"/>
                          <a:pt x="1435214" y="4406900"/>
                        </a:cubicBezTo>
                        <a:cubicBezTo>
                          <a:pt x="1443681" y="4497917"/>
                          <a:pt x="1185447" y="4527550"/>
                          <a:pt x="1181214" y="4597400"/>
                        </a:cubicBezTo>
                        <a:cubicBezTo>
                          <a:pt x="1176981" y="4667250"/>
                          <a:pt x="1392881" y="4707467"/>
                          <a:pt x="1409814" y="4826000"/>
                        </a:cubicBezTo>
                        <a:cubicBezTo>
                          <a:pt x="1426747" y="4944533"/>
                          <a:pt x="1299747" y="5200650"/>
                          <a:pt x="1282814" y="5308600"/>
                        </a:cubicBezTo>
                        <a:cubicBezTo>
                          <a:pt x="1265881" y="5416550"/>
                          <a:pt x="1346314" y="5397500"/>
                          <a:pt x="1308214" y="5473700"/>
                        </a:cubicBezTo>
                        <a:cubicBezTo>
                          <a:pt x="1270114" y="5549900"/>
                          <a:pt x="1117714" y="5655733"/>
                          <a:pt x="1054214" y="5765800"/>
                        </a:cubicBezTo>
                        <a:cubicBezTo>
                          <a:pt x="990714" y="5875867"/>
                          <a:pt x="997064" y="6060017"/>
                          <a:pt x="927214" y="6134100"/>
                        </a:cubicBezTo>
                        <a:cubicBezTo>
                          <a:pt x="857364" y="6208183"/>
                          <a:pt x="696497" y="6174317"/>
                          <a:pt x="635114" y="6210300"/>
                        </a:cubicBezTo>
                        <a:cubicBezTo>
                          <a:pt x="573731" y="6246283"/>
                          <a:pt x="575847" y="6320367"/>
                          <a:pt x="558914" y="6350000"/>
                        </a:cubicBezTo>
                        <a:cubicBezTo>
                          <a:pt x="541981" y="6379633"/>
                          <a:pt x="533514" y="6388100"/>
                          <a:pt x="533514" y="6388100"/>
                        </a:cubicBezTo>
                        <a:lnTo>
                          <a:pt x="533514" y="6388100"/>
                        </a:lnTo>
                      </a:path>
                    </a:pathLst>
                  </a:custGeom>
                  <a:noFill/>
                  <a:ln w="38100" cmpd="sng">
                    <a:solidFill>
                      <a:srgbClr val="4C4C4C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3" name="Freeform 252"/>
                  <p:cNvSpPr/>
                  <p:nvPr/>
                </p:nvSpPr>
                <p:spPr>
                  <a:xfrm>
                    <a:off x="2074138" y="2277321"/>
                    <a:ext cx="1061792" cy="719695"/>
                  </a:xfrm>
                  <a:custGeom>
                    <a:avLst/>
                    <a:gdLst>
                      <a:gd name="connsiteX0" fmla="*/ 525130 w 1061792"/>
                      <a:gd name="connsiteY0" fmla="*/ 533609 h 719695"/>
                      <a:gd name="connsiteX1" fmla="*/ 779130 w 1061792"/>
                      <a:gd name="connsiteY1" fmla="*/ 474343 h 719695"/>
                      <a:gd name="connsiteX2" fmla="*/ 1033130 w 1061792"/>
                      <a:gd name="connsiteY2" fmla="*/ 389676 h 719695"/>
                      <a:gd name="connsiteX3" fmla="*/ 1033130 w 1061792"/>
                      <a:gd name="connsiteY3" fmla="*/ 432009 h 719695"/>
                      <a:gd name="connsiteX4" fmla="*/ 829930 w 1061792"/>
                      <a:gd name="connsiteY4" fmla="*/ 516676 h 719695"/>
                      <a:gd name="connsiteX5" fmla="*/ 525130 w 1061792"/>
                      <a:gd name="connsiteY5" fmla="*/ 609809 h 719695"/>
                      <a:gd name="connsiteX6" fmla="*/ 194930 w 1061792"/>
                      <a:gd name="connsiteY6" fmla="*/ 711409 h 719695"/>
                      <a:gd name="connsiteX7" fmla="*/ 127197 w 1061792"/>
                      <a:gd name="connsiteY7" fmla="*/ 694476 h 719695"/>
                      <a:gd name="connsiteX8" fmla="*/ 197 w 1061792"/>
                      <a:gd name="connsiteY8" fmla="*/ 542076 h 719695"/>
                      <a:gd name="connsiteX9" fmla="*/ 101797 w 1061792"/>
                      <a:gd name="connsiteY9" fmla="*/ 169543 h 719695"/>
                      <a:gd name="connsiteX10" fmla="*/ 245730 w 1061792"/>
                      <a:gd name="connsiteY10" fmla="*/ 25609 h 719695"/>
                      <a:gd name="connsiteX11" fmla="*/ 279597 w 1061792"/>
                      <a:gd name="connsiteY11" fmla="*/ 17143 h 719695"/>
                      <a:gd name="connsiteX12" fmla="*/ 144130 w 1061792"/>
                      <a:gd name="connsiteY12" fmla="*/ 203409 h 719695"/>
                      <a:gd name="connsiteX13" fmla="*/ 50997 w 1061792"/>
                      <a:gd name="connsiteY13" fmla="*/ 474343 h 719695"/>
                      <a:gd name="connsiteX14" fmla="*/ 144130 w 1061792"/>
                      <a:gd name="connsiteY14" fmla="*/ 660609 h 719695"/>
                      <a:gd name="connsiteX15" fmla="*/ 525130 w 1061792"/>
                      <a:gd name="connsiteY15" fmla="*/ 533609 h 7196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061792" h="719695">
                        <a:moveTo>
                          <a:pt x="525130" y="533609"/>
                        </a:moveTo>
                        <a:cubicBezTo>
                          <a:pt x="630963" y="502565"/>
                          <a:pt x="694463" y="498332"/>
                          <a:pt x="779130" y="474343"/>
                        </a:cubicBezTo>
                        <a:cubicBezTo>
                          <a:pt x="863797" y="450354"/>
                          <a:pt x="990797" y="396732"/>
                          <a:pt x="1033130" y="389676"/>
                        </a:cubicBezTo>
                        <a:cubicBezTo>
                          <a:pt x="1075463" y="382620"/>
                          <a:pt x="1066997" y="410842"/>
                          <a:pt x="1033130" y="432009"/>
                        </a:cubicBezTo>
                        <a:cubicBezTo>
                          <a:pt x="999263" y="453176"/>
                          <a:pt x="914597" y="487043"/>
                          <a:pt x="829930" y="516676"/>
                        </a:cubicBezTo>
                        <a:cubicBezTo>
                          <a:pt x="745263" y="546309"/>
                          <a:pt x="525130" y="609809"/>
                          <a:pt x="525130" y="609809"/>
                        </a:cubicBezTo>
                        <a:cubicBezTo>
                          <a:pt x="419297" y="642264"/>
                          <a:pt x="261252" y="697298"/>
                          <a:pt x="194930" y="711409"/>
                        </a:cubicBezTo>
                        <a:cubicBezTo>
                          <a:pt x="128608" y="725520"/>
                          <a:pt x="159652" y="722698"/>
                          <a:pt x="127197" y="694476"/>
                        </a:cubicBezTo>
                        <a:cubicBezTo>
                          <a:pt x="94742" y="666254"/>
                          <a:pt x="4430" y="629565"/>
                          <a:pt x="197" y="542076"/>
                        </a:cubicBezTo>
                        <a:cubicBezTo>
                          <a:pt x="-4036" y="454587"/>
                          <a:pt x="60875" y="255621"/>
                          <a:pt x="101797" y="169543"/>
                        </a:cubicBezTo>
                        <a:cubicBezTo>
                          <a:pt x="142719" y="83465"/>
                          <a:pt x="216097" y="51009"/>
                          <a:pt x="245730" y="25609"/>
                        </a:cubicBezTo>
                        <a:cubicBezTo>
                          <a:pt x="275363" y="209"/>
                          <a:pt x="296530" y="-12490"/>
                          <a:pt x="279597" y="17143"/>
                        </a:cubicBezTo>
                        <a:cubicBezTo>
                          <a:pt x="262664" y="46776"/>
                          <a:pt x="182230" y="127209"/>
                          <a:pt x="144130" y="203409"/>
                        </a:cubicBezTo>
                        <a:cubicBezTo>
                          <a:pt x="106030" y="279609"/>
                          <a:pt x="50997" y="398143"/>
                          <a:pt x="50997" y="474343"/>
                        </a:cubicBezTo>
                        <a:cubicBezTo>
                          <a:pt x="50997" y="550543"/>
                          <a:pt x="72163" y="652142"/>
                          <a:pt x="144130" y="660609"/>
                        </a:cubicBezTo>
                        <a:cubicBezTo>
                          <a:pt x="216097" y="669076"/>
                          <a:pt x="419297" y="564653"/>
                          <a:pt x="525130" y="53360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4" name="Freeform 3"/>
                  <p:cNvSpPr/>
                  <p:nvPr/>
                </p:nvSpPr>
                <p:spPr>
                  <a:xfrm>
                    <a:off x="2297976" y="1674272"/>
                    <a:ext cx="945276" cy="892711"/>
                  </a:xfrm>
                  <a:custGeom>
                    <a:avLst/>
                    <a:gdLst>
                      <a:gd name="connsiteX0" fmla="*/ 834693 w 945276"/>
                      <a:gd name="connsiteY0" fmla="*/ 603256 h 892711"/>
                      <a:gd name="connsiteX1" fmla="*/ 944759 w 945276"/>
                      <a:gd name="connsiteY1" fmla="*/ 645589 h 892711"/>
                      <a:gd name="connsiteX2" fmla="*/ 860093 w 945276"/>
                      <a:gd name="connsiteY2" fmla="*/ 662522 h 892711"/>
                      <a:gd name="connsiteX3" fmla="*/ 538359 w 945276"/>
                      <a:gd name="connsiteY3" fmla="*/ 645589 h 892711"/>
                      <a:gd name="connsiteX4" fmla="*/ 343626 w 945276"/>
                      <a:gd name="connsiteY4" fmla="*/ 755656 h 892711"/>
                      <a:gd name="connsiteX5" fmla="*/ 157359 w 945276"/>
                      <a:gd name="connsiteY5" fmla="*/ 874189 h 892711"/>
                      <a:gd name="connsiteX6" fmla="*/ 13426 w 945276"/>
                      <a:gd name="connsiteY6" fmla="*/ 848789 h 892711"/>
                      <a:gd name="connsiteX7" fmla="*/ 38826 w 945276"/>
                      <a:gd name="connsiteY7" fmla="*/ 467789 h 892711"/>
                      <a:gd name="connsiteX8" fmla="*/ 301293 w 945276"/>
                      <a:gd name="connsiteY8" fmla="*/ 27522 h 892711"/>
                      <a:gd name="connsiteX9" fmla="*/ 326693 w 945276"/>
                      <a:gd name="connsiteY9" fmla="*/ 78322 h 892711"/>
                      <a:gd name="connsiteX10" fmla="*/ 157359 w 945276"/>
                      <a:gd name="connsiteY10" fmla="*/ 340789 h 892711"/>
                      <a:gd name="connsiteX11" fmla="*/ 47293 w 945276"/>
                      <a:gd name="connsiteY11" fmla="*/ 586322 h 892711"/>
                      <a:gd name="connsiteX12" fmla="*/ 81159 w 945276"/>
                      <a:gd name="connsiteY12" fmla="*/ 772589 h 892711"/>
                      <a:gd name="connsiteX13" fmla="*/ 242026 w 945276"/>
                      <a:gd name="connsiteY13" fmla="*/ 730256 h 892711"/>
                      <a:gd name="connsiteX14" fmla="*/ 462159 w 945276"/>
                      <a:gd name="connsiteY14" fmla="*/ 594789 h 892711"/>
                      <a:gd name="connsiteX15" fmla="*/ 750026 w 945276"/>
                      <a:gd name="connsiteY15" fmla="*/ 586322 h 892711"/>
                      <a:gd name="connsiteX16" fmla="*/ 834693 w 945276"/>
                      <a:gd name="connsiteY16" fmla="*/ 603256 h 8927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945276" h="892711">
                        <a:moveTo>
                          <a:pt x="834693" y="603256"/>
                        </a:moveTo>
                        <a:cubicBezTo>
                          <a:pt x="867149" y="613134"/>
                          <a:pt x="940526" y="635711"/>
                          <a:pt x="944759" y="645589"/>
                        </a:cubicBezTo>
                        <a:cubicBezTo>
                          <a:pt x="948992" y="655467"/>
                          <a:pt x="927826" y="662522"/>
                          <a:pt x="860093" y="662522"/>
                        </a:cubicBezTo>
                        <a:cubicBezTo>
                          <a:pt x="792360" y="662522"/>
                          <a:pt x="624437" y="630067"/>
                          <a:pt x="538359" y="645589"/>
                        </a:cubicBezTo>
                        <a:cubicBezTo>
                          <a:pt x="452281" y="661111"/>
                          <a:pt x="407126" y="717556"/>
                          <a:pt x="343626" y="755656"/>
                        </a:cubicBezTo>
                        <a:cubicBezTo>
                          <a:pt x="280126" y="793756"/>
                          <a:pt x="212392" y="858667"/>
                          <a:pt x="157359" y="874189"/>
                        </a:cubicBezTo>
                        <a:cubicBezTo>
                          <a:pt x="102326" y="889711"/>
                          <a:pt x="33181" y="916522"/>
                          <a:pt x="13426" y="848789"/>
                        </a:cubicBezTo>
                        <a:cubicBezTo>
                          <a:pt x="-6330" y="781056"/>
                          <a:pt x="-9152" y="604667"/>
                          <a:pt x="38826" y="467789"/>
                        </a:cubicBezTo>
                        <a:cubicBezTo>
                          <a:pt x="86804" y="330911"/>
                          <a:pt x="253315" y="92433"/>
                          <a:pt x="301293" y="27522"/>
                        </a:cubicBezTo>
                        <a:cubicBezTo>
                          <a:pt x="349271" y="-37389"/>
                          <a:pt x="350682" y="26111"/>
                          <a:pt x="326693" y="78322"/>
                        </a:cubicBezTo>
                        <a:cubicBezTo>
                          <a:pt x="302704" y="130533"/>
                          <a:pt x="203926" y="256122"/>
                          <a:pt x="157359" y="340789"/>
                        </a:cubicBezTo>
                        <a:cubicBezTo>
                          <a:pt x="110792" y="425456"/>
                          <a:pt x="59993" y="514355"/>
                          <a:pt x="47293" y="586322"/>
                        </a:cubicBezTo>
                        <a:cubicBezTo>
                          <a:pt x="34593" y="658289"/>
                          <a:pt x="48704" y="748600"/>
                          <a:pt x="81159" y="772589"/>
                        </a:cubicBezTo>
                        <a:cubicBezTo>
                          <a:pt x="113614" y="796578"/>
                          <a:pt x="178526" y="759889"/>
                          <a:pt x="242026" y="730256"/>
                        </a:cubicBezTo>
                        <a:cubicBezTo>
                          <a:pt x="305526" y="700623"/>
                          <a:pt x="377492" y="618778"/>
                          <a:pt x="462159" y="594789"/>
                        </a:cubicBezTo>
                        <a:cubicBezTo>
                          <a:pt x="546826" y="570800"/>
                          <a:pt x="685115" y="584911"/>
                          <a:pt x="750026" y="586322"/>
                        </a:cubicBezTo>
                        <a:cubicBezTo>
                          <a:pt x="814937" y="587733"/>
                          <a:pt x="802237" y="593378"/>
                          <a:pt x="834693" y="60325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>
                  <a:xfrm>
                    <a:off x="2861732" y="1025360"/>
                    <a:ext cx="649391" cy="575722"/>
                  </a:xfrm>
                  <a:custGeom>
                    <a:avLst/>
                    <a:gdLst>
                      <a:gd name="connsiteX0" fmla="*/ 696326 w 709990"/>
                      <a:gd name="connsiteY0" fmla="*/ 553079 h 625928"/>
                      <a:gd name="connsiteX1" fmla="*/ 425392 w 709990"/>
                      <a:gd name="connsiteY1" fmla="*/ 565779 h 625928"/>
                      <a:gd name="connsiteX2" fmla="*/ 158692 w 709990"/>
                      <a:gd name="connsiteY2" fmla="*/ 540379 h 625928"/>
                      <a:gd name="connsiteX3" fmla="*/ 69792 w 709990"/>
                      <a:gd name="connsiteY3" fmla="*/ 324479 h 625928"/>
                      <a:gd name="connsiteX4" fmla="*/ 268759 w 709990"/>
                      <a:gd name="connsiteY4" fmla="*/ 45079 h 625928"/>
                      <a:gd name="connsiteX5" fmla="*/ 205259 w 709990"/>
                      <a:gd name="connsiteY5" fmla="*/ 28146 h 625928"/>
                      <a:gd name="connsiteX6" fmla="*/ 14759 w 709990"/>
                      <a:gd name="connsiteY6" fmla="*/ 320246 h 625928"/>
                      <a:gd name="connsiteX7" fmla="*/ 57092 w 709990"/>
                      <a:gd name="connsiteY7" fmla="*/ 553079 h 625928"/>
                      <a:gd name="connsiteX8" fmla="*/ 408459 w 709990"/>
                      <a:gd name="connsiteY8" fmla="*/ 625046 h 625928"/>
                      <a:gd name="connsiteX9" fmla="*/ 641292 w 709990"/>
                      <a:gd name="connsiteY9" fmla="*/ 591179 h 625928"/>
                      <a:gd name="connsiteX10" fmla="*/ 696326 w 709990"/>
                      <a:gd name="connsiteY10" fmla="*/ 553079 h 625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09990" h="625928">
                        <a:moveTo>
                          <a:pt x="696326" y="553079"/>
                        </a:moveTo>
                        <a:cubicBezTo>
                          <a:pt x="660343" y="548846"/>
                          <a:pt x="514998" y="567896"/>
                          <a:pt x="425392" y="565779"/>
                        </a:cubicBezTo>
                        <a:cubicBezTo>
                          <a:pt x="335786" y="563662"/>
                          <a:pt x="217959" y="580596"/>
                          <a:pt x="158692" y="540379"/>
                        </a:cubicBezTo>
                        <a:cubicBezTo>
                          <a:pt x="99425" y="500162"/>
                          <a:pt x="51447" y="407029"/>
                          <a:pt x="69792" y="324479"/>
                        </a:cubicBezTo>
                        <a:cubicBezTo>
                          <a:pt x="88136" y="241929"/>
                          <a:pt x="246181" y="94468"/>
                          <a:pt x="268759" y="45079"/>
                        </a:cubicBezTo>
                        <a:cubicBezTo>
                          <a:pt x="291337" y="-4310"/>
                          <a:pt x="247592" y="-17715"/>
                          <a:pt x="205259" y="28146"/>
                        </a:cubicBezTo>
                        <a:cubicBezTo>
                          <a:pt x="162926" y="74007"/>
                          <a:pt x="39453" y="232757"/>
                          <a:pt x="14759" y="320246"/>
                        </a:cubicBezTo>
                        <a:cubicBezTo>
                          <a:pt x="-9935" y="407735"/>
                          <a:pt x="-8525" y="502279"/>
                          <a:pt x="57092" y="553079"/>
                        </a:cubicBezTo>
                        <a:cubicBezTo>
                          <a:pt x="122709" y="603879"/>
                          <a:pt x="311092" y="618696"/>
                          <a:pt x="408459" y="625046"/>
                        </a:cubicBezTo>
                        <a:cubicBezTo>
                          <a:pt x="505826" y="631396"/>
                          <a:pt x="591198" y="601762"/>
                          <a:pt x="641292" y="591179"/>
                        </a:cubicBezTo>
                        <a:cubicBezTo>
                          <a:pt x="691386" y="580596"/>
                          <a:pt x="732309" y="557312"/>
                          <a:pt x="696326" y="55307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>
                  <a:xfrm>
                    <a:off x="3042135" y="530556"/>
                    <a:ext cx="638238" cy="680408"/>
                  </a:xfrm>
                  <a:custGeom>
                    <a:avLst/>
                    <a:gdLst>
                      <a:gd name="connsiteX0" fmla="*/ 535033 w 536172"/>
                      <a:gd name="connsiteY0" fmla="*/ 601609 h 623006"/>
                      <a:gd name="connsiteX1" fmla="*/ 293733 w 536172"/>
                      <a:gd name="connsiteY1" fmla="*/ 538109 h 623006"/>
                      <a:gd name="connsiteX2" fmla="*/ 94766 w 536172"/>
                      <a:gd name="connsiteY2" fmla="*/ 487309 h 623006"/>
                      <a:gd name="connsiteX3" fmla="*/ 302199 w 536172"/>
                      <a:gd name="connsiteY3" fmla="*/ 85142 h 623006"/>
                      <a:gd name="connsiteX4" fmla="*/ 264099 w 536172"/>
                      <a:gd name="connsiteY4" fmla="*/ 25875 h 623006"/>
                      <a:gd name="connsiteX5" fmla="*/ 1633 w 536172"/>
                      <a:gd name="connsiteY5" fmla="*/ 411109 h 623006"/>
                      <a:gd name="connsiteX6" fmla="*/ 170966 w 536172"/>
                      <a:gd name="connsiteY6" fmla="*/ 605842 h 623006"/>
                      <a:gd name="connsiteX7" fmla="*/ 535033 w 536172"/>
                      <a:gd name="connsiteY7" fmla="*/ 601609 h 6230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36172" h="623006">
                        <a:moveTo>
                          <a:pt x="535033" y="601609"/>
                        </a:moveTo>
                        <a:cubicBezTo>
                          <a:pt x="555494" y="590320"/>
                          <a:pt x="293733" y="538109"/>
                          <a:pt x="293733" y="538109"/>
                        </a:cubicBezTo>
                        <a:cubicBezTo>
                          <a:pt x="220355" y="519059"/>
                          <a:pt x="93355" y="562803"/>
                          <a:pt x="94766" y="487309"/>
                        </a:cubicBezTo>
                        <a:cubicBezTo>
                          <a:pt x="96177" y="411815"/>
                          <a:pt x="273977" y="162048"/>
                          <a:pt x="302199" y="85142"/>
                        </a:cubicBezTo>
                        <a:cubicBezTo>
                          <a:pt x="330421" y="8236"/>
                          <a:pt x="314193" y="-28453"/>
                          <a:pt x="264099" y="25875"/>
                        </a:cubicBezTo>
                        <a:cubicBezTo>
                          <a:pt x="214005" y="80203"/>
                          <a:pt x="17155" y="314448"/>
                          <a:pt x="1633" y="411109"/>
                        </a:cubicBezTo>
                        <a:cubicBezTo>
                          <a:pt x="-13889" y="507770"/>
                          <a:pt x="84183" y="570564"/>
                          <a:pt x="170966" y="605842"/>
                        </a:cubicBezTo>
                        <a:cubicBezTo>
                          <a:pt x="257749" y="641120"/>
                          <a:pt x="514572" y="612898"/>
                          <a:pt x="535033" y="60160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>
                  <a:xfrm>
                    <a:off x="4758014" y="2048473"/>
                    <a:ext cx="938795" cy="1005497"/>
                  </a:xfrm>
                  <a:custGeom>
                    <a:avLst/>
                    <a:gdLst>
                      <a:gd name="connsiteX0" fmla="*/ 67986 w 938795"/>
                      <a:gd name="connsiteY0" fmla="*/ 999527 h 1005497"/>
                      <a:gd name="connsiteX1" fmla="*/ 470153 w 938795"/>
                      <a:gd name="connsiteY1" fmla="*/ 770927 h 1005497"/>
                      <a:gd name="connsiteX2" fmla="*/ 808819 w 938795"/>
                      <a:gd name="connsiteY2" fmla="*/ 478827 h 1005497"/>
                      <a:gd name="connsiteX3" fmla="*/ 927353 w 938795"/>
                      <a:gd name="connsiteY3" fmla="*/ 203660 h 1005497"/>
                      <a:gd name="connsiteX4" fmla="*/ 923119 w 938795"/>
                      <a:gd name="connsiteY4" fmla="*/ 80894 h 1005497"/>
                      <a:gd name="connsiteX5" fmla="*/ 829986 w 938795"/>
                      <a:gd name="connsiteY5" fmla="*/ 460 h 1005497"/>
                      <a:gd name="connsiteX6" fmla="*/ 554819 w 938795"/>
                      <a:gd name="connsiteY6" fmla="*/ 51260 h 1005497"/>
                      <a:gd name="connsiteX7" fmla="*/ 575986 w 938795"/>
                      <a:gd name="connsiteY7" fmla="*/ 118994 h 1005497"/>
                      <a:gd name="connsiteX8" fmla="*/ 804586 w 938795"/>
                      <a:gd name="connsiteY8" fmla="*/ 76660 h 1005497"/>
                      <a:gd name="connsiteX9" fmla="*/ 787653 w 938795"/>
                      <a:gd name="connsiteY9" fmla="*/ 343360 h 1005497"/>
                      <a:gd name="connsiteX10" fmla="*/ 317753 w 938795"/>
                      <a:gd name="connsiteY10" fmla="*/ 753994 h 1005497"/>
                      <a:gd name="connsiteX11" fmla="*/ 21419 w 938795"/>
                      <a:gd name="connsiteY11" fmla="*/ 923327 h 1005497"/>
                      <a:gd name="connsiteX12" fmla="*/ 67986 w 938795"/>
                      <a:gd name="connsiteY12" fmla="*/ 999527 h 10054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38795" h="1005497">
                        <a:moveTo>
                          <a:pt x="67986" y="999527"/>
                        </a:moveTo>
                        <a:cubicBezTo>
                          <a:pt x="142775" y="974127"/>
                          <a:pt x="346681" y="857710"/>
                          <a:pt x="470153" y="770927"/>
                        </a:cubicBezTo>
                        <a:cubicBezTo>
                          <a:pt x="593625" y="684144"/>
                          <a:pt x="732619" y="573371"/>
                          <a:pt x="808819" y="478827"/>
                        </a:cubicBezTo>
                        <a:cubicBezTo>
                          <a:pt x="885019" y="384282"/>
                          <a:pt x="908303" y="269982"/>
                          <a:pt x="927353" y="203660"/>
                        </a:cubicBezTo>
                        <a:cubicBezTo>
                          <a:pt x="946403" y="137338"/>
                          <a:pt x="939347" y="114761"/>
                          <a:pt x="923119" y="80894"/>
                        </a:cubicBezTo>
                        <a:cubicBezTo>
                          <a:pt x="906891" y="47027"/>
                          <a:pt x="891369" y="5399"/>
                          <a:pt x="829986" y="460"/>
                        </a:cubicBezTo>
                        <a:cubicBezTo>
                          <a:pt x="768603" y="-4479"/>
                          <a:pt x="597152" y="31504"/>
                          <a:pt x="554819" y="51260"/>
                        </a:cubicBezTo>
                        <a:cubicBezTo>
                          <a:pt x="512486" y="71016"/>
                          <a:pt x="534358" y="114761"/>
                          <a:pt x="575986" y="118994"/>
                        </a:cubicBezTo>
                        <a:cubicBezTo>
                          <a:pt x="617614" y="123227"/>
                          <a:pt x="769308" y="39266"/>
                          <a:pt x="804586" y="76660"/>
                        </a:cubicBezTo>
                        <a:cubicBezTo>
                          <a:pt x="839864" y="114054"/>
                          <a:pt x="868792" y="230471"/>
                          <a:pt x="787653" y="343360"/>
                        </a:cubicBezTo>
                        <a:cubicBezTo>
                          <a:pt x="706514" y="456249"/>
                          <a:pt x="445459" y="657333"/>
                          <a:pt x="317753" y="753994"/>
                        </a:cubicBezTo>
                        <a:cubicBezTo>
                          <a:pt x="190047" y="850655"/>
                          <a:pt x="58813" y="883110"/>
                          <a:pt x="21419" y="923327"/>
                        </a:cubicBezTo>
                        <a:cubicBezTo>
                          <a:pt x="-15975" y="963544"/>
                          <a:pt x="-6803" y="1024927"/>
                          <a:pt x="67986" y="9995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>
                  <a:xfrm>
                    <a:off x="4634773" y="1799593"/>
                    <a:ext cx="927826" cy="768678"/>
                  </a:xfrm>
                  <a:custGeom>
                    <a:avLst/>
                    <a:gdLst>
                      <a:gd name="connsiteX0" fmla="*/ 38827 w 927826"/>
                      <a:gd name="connsiteY0" fmla="*/ 765807 h 768678"/>
                      <a:gd name="connsiteX1" fmla="*/ 424060 w 927826"/>
                      <a:gd name="connsiteY1" fmla="*/ 579540 h 768678"/>
                      <a:gd name="connsiteX2" fmla="*/ 741560 w 927826"/>
                      <a:gd name="connsiteY2" fmla="*/ 346707 h 768678"/>
                      <a:gd name="connsiteX3" fmla="*/ 906660 w 927826"/>
                      <a:gd name="connsiteY3" fmla="*/ 143507 h 768678"/>
                      <a:gd name="connsiteX4" fmla="*/ 902427 w 927826"/>
                      <a:gd name="connsiteY4" fmla="*/ 50374 h 768678"/>
                      <a:gd name="connsiteX5" fmla="*/ 694994 w 927826"/>
                      <a:gd name="connsiteY5" fmla="*/ 3807 h 768678"/>
                      <a:gd name="connsiteX6" fmla="*/ 479094 w 927826"/>
                      <a:gd name="connsiteY6" fmla="*/ 8040 h 768678"/>
                      <a:gd name="connsiteX7" fmla="*/ 440994 w 927826"/>
                      <a:gd name="connsiteY7" fmla="*/ 50374 h 768678"/>
                      <a:gd name="connsiteX8" fmla="*/ 703460 w 927826"/>
                      <a:gd name="connsiteY8" fmla="*/ 80007 h 768678"/>
                      <a:gd name="connsiteX9" fmla="*/ 817760 w 927826"/>
                      <a:gd name="connsiteY9" fmla="*/ 113874 h 768678"/>
                      <a:gd name="connsiteX10" fmla="*/ 589160 w 927826"/>
                      <a:gd name="connsiteY10" fmla="*/ 350940 h 768678"/>
                      <a:gd name="connsiteX11" fmla="*/ 140427 w 927826"/>
                      <a:gd name="connsiteY11" fmla="*/ 643040 h 768678"/>
                      <a:gd name="connsiteX12" fmla="*/ 21894 w 927826"/>
                      <a:gd name="connsiteY12" fmla="*/ 689607 h 768678"/>
                      <a:gd name="connsiteX13" fmla="*/ 38827 w 927826"/>
                      <a:gd name="connsiteY13" fmla="*/ 765807 h 7686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927826" h="768678">
                        <a:moveTo>
                          <a:pt x="38827" y="765807"/>
                        </a:moveTo>
                        <a:cubicBezTo>
                          <a:pt x="105855" y="747462"/>
                          <a:pt x="306938" y="649390"/>
                          <a:pt x="424060" y="579540"/>
                        </a:cubicBezTo>
                        <a:cubicBezTo>
                          <a:pt x="541182" y="509690"/>
                          <a:pt x="661127" y="419379"/>
                          <a:pt x="741560" y="346707"/>
                        </a:cubicBezTo>
                        <a:cubicBezTo>
                          <a:pt x="821993" y="274035"/>
                          <a:pt x="879849" y="192896"/>
                          <a:pt x="906660" y="143507"/>
                        </a:cubicBezTo>
                        <a:cubicBezTo>
                          <a:pt x="933471" y="94118"/>
                          <a:pt x="937705" y="73657"/>
                          <a:pt x="902427" y="50374"/>
                        </a:cubicBezTo>
                        <a:cubicBezTo>
                          <a:pt x="867149" y="27091"/>
                          <a:pt x="765550" y="10863"/>
                          <a:pt x="694994" y="3807"/>
                        </a:cubicBezTo>
                        <a:cubicBezTo>
                          <a:pt x="624439" y="-3249"/>
                          <a:pt x="521427" y="279"/>
                          <a:pt x="479094" y="8040"/>
                        </a:cubicBezTo>
                        <a:cubicBezTo>
                          <a:pt x="436761" y="15801"/>
                          <a:pt x="403600" y="38379"/>
                          <a:pt x="440994" y="50374"/>
                        </a:cubicBezTo>
                        <a:cubicBezTo>
                          <a:pt x="478388" y="62368"/>
                          <a:pt x="640666" y="69424"/>
                          <a:pt x="703460" y="80007"/>
                        </a:cubicBezTo>
                        <a:cubicBezTo>
                          <a:pt x="766254" y="90590"/>
                          <a:pt x="836810" y="68718"/>
                          <a:pt x="817760" y="113874"/>
                        </a:cubicBezTo>
                        <a:cubicBezTo>
                          <a:pt x="798710" y="159029"/>
                          <a:pt x="702049" y="262746"/>
                          <a:pt x="589160" y="350940"/>
                        </a:cubicBezTo>
                        <a:cubicBezTo>
                          <a:pt x="476271" y="439134"/>
                          <a:pt x="234971" y="586596"/>
                          <a:pt x="140427" y="643040"/>
                        </a:cubicBezTo>
                        <a:cubicBezTo>
                          <a:pt x="45883" y="699484"/>
                          <a:pt x="34594" y="669851"/>
                          <a:pt x="21894" y="689607"/>
                        </a:cubicBezTo>
                        <a:cubicBezTo>
                          <a:pt x="9194" y="709363"/>
                          <a:pt x="-28201" y="784152"/>
                          <a:pt x="38827" y="76580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9" name="Freeform 5"/>
                  <p:cNvSpPr/>
                  <p:nvPr/>
                </p:nvSpPr>
                <p:spPr>
                  <a:xfrm>
                    <a:off x="3598448" y="778958"/>
                    <a:ext cx="327167" cy="451192"/>
                  </a:xfrm>
                  <a:custGeom>
                    <a:avLst/>
                    <a:gdLst>
                      <a:gd name="connsiteX0" fmla="*/ 160753 w 327167"/>
                      <a:gd name="connsiteY0" fmla="*/ 9318 h 451192"/>
                      <a:gd name="connsiteX1" fmla="*/ 327167 w 327167"/>
                      <a:gd name="connsiteY1" fmla="*/ 114421 h 451192"/>
                      <a:gd name="connsiteX2" fmla="*/ 160753 w 327167"/>
                      <a:gd name="connsiteY2" fmla="*/ 429732 h 451192"/>
                      <a:gd name="connsiteX3" fmla="*/ 73167 w 327167"/>
                      <a:gd name="connsiteY3" fmla="*/ 412214 h 451192"/>
                      <a:gd name="connsiteX4" fmla="*/ 3098 w 327167"/>
                      <a:gd name="connsiteY4" fmla="*/ 324628 h 451192"/>
                      <a:gd name="connsiteX5" fmla="*/ 160753 w 327167"/>
                      <a:gd name="connsiteY5" fmla="*/ 9318 h 4511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7167" h="451192">
                        <a:moveTo>
                          <a:pt x="160753" y="9318"/>
                        </a:moveTo>
                        <a:cubicBezTo>
                          <a:pt x="214764" y="-25716"/>
                          <a:pt x="327167" y="44352"/>
                          <a:pt x="327167" y="114421"/>
                        </a:cubicBezTo>
                        <a:cubicBezTo>
                          <a:pt x="327167" y="184490"/>
                          <a:pt x="203086" y="380100"/>
                          <a:pt x="160753" y="429732"/>
                        </a:cubicBezTo>
                        <a:cubicBezTo>
                          <a:pt x="118420" y="479364"/>
                          <a:pt x="99443" y="429731"/>
                          <a:pt x="73167" y="412214"/>
                        </a:cubicBezTo>
                        <a:cubicBezTo>
                          <a:pt x="46891" y="394697"/>
                          <a:pt x="-14419" y="391777"/>
                          <a:pt x="3098" y="324628"/>
                        </a:cubicBezTo>
                        <a:cubicBezTo>
                          <a:pt x="20615" y="257479"/>
                          <a:pt x="106742" y="44352"/>
                          <a:pt x="160753" y="931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0" name="Freeform 6"/>
                  <p:cNvSpPr/>
                  <p:nvPr/>
                </p:nvSpPr>
                <p:spPr>
                  <a:xfrm>
                    <a:off x="3469429" y="1179579"/>
                    <a:ext cx="210944" cy="388916"/>
                  </a:xfrm>
                  <a:custGeom>
                    <a:avLst/>
                    <a:gdLst>
                      <a:gd name="connsiteX0" fmla="*/ 738 w 210944"/>
                      <a:gd name="connsiteY0" fmla="*/ 300628 h 388916"/>
                      <a:gd name="connsiteX1" fmla="*/ 140875 w 210944"/>
                      <a:gd name="connsiteY1" fmla="*/ 11593 h 388916"/>
                      <a:gd name="connsiteX2" fmla="*/ 210944 w 210944"/>
                      <a:gd name="connsiteY2" fmla="*/ 81662 h 388916"/>
                      <a:gd name="connsiteX3" fmla="*/ 140875 w 210944"/>
                      <a:gd name="connsiteY3" fmla="*/ 309387 h 388916"/>
                      <a:gd name="connsiteX4" fmla="*/ 88324 w 210944"/>
                      <a:gd name="connsiteY4" fmla="*/ 388214 h 388916"/>
                      <a:gd name="connsiteX5" fmla="*/ 738 w 210944"/>
                      <a:gd name="connsiteY5" fmla="*/ 300628 h 3889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10944" h="388916">
                        <a:moveTo>
                          <a:pt x="738" y="300628"/>
                        </a:moveTo>
                        <a:cubicBezTo>
                          <a:pt x="9496" y="237858"/>
                          <a:pt x="105841" y="48087"/>
                          <a:pt x="140875" y="11593"/>
                        </a:cubicBezTo>
                        <a:cubicBezTo>
                          <a:pt x="175909" y="-24901"/>
                          <a:pt x="210944" y="32030"/>
                          <a:pt x="210944" y="81662"/>
                        </a:cubicBezTo>
                        <a:cubicBezTo>
                          <a:pt x="210944" y="131294"/>
                          <a:pt x="161312" y="258295"/>
                          <a:pt x="140875" y="309387"/>
                        </a:cubicBezTo>
                        <a:cubicBezTo>
                          <a:pt x="120438" y="360479"/>
                          <a:pt x="113140" y="382375"/>
                          <a:pt x="88324" y="388214"/>
                        </a:cubicBezTo>
                        <a:cubicBezTo>
                          <a:pt x="63508" y="394053"/>
                          <a:pt x="-8020" y="363398"/>
                          <a:pt x="738" y="30062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1" name="Freeform 7"/>
                  <p:cNvSpPr/>
                  <p:nvPr/>
                </p:nvSpPr>
                <p:spPr>
                  <a:xfrm>
                    <a:off x="3365451" y="1546325"/>
                    <a:ext cx="196475" cy="370092"/>
                  </a:xfrm>
                  <a:custGeom>
                    <a:avLst/>
                    <a:gdLst>
                      <a:gd name="connsiteX0" fmla="*/ 50 w 196475"/>
                      <a:gd name="connsiteY0" fmla="*/ 326925 h 370092"/>
                      <a:gd name="connsiteX1" fmla="*/ 95300 w 196475"/>
                      <a:gd name="connsiteY1" fmla="*/ 345975 h 370092"/>
                      <a:gd name="connsiteX2" fmla="*/ 190550 w 196475"/>
                      <a:gd name="connsiteY2" fmla="*/ 123725 h 370092"/>
                      <a:gd name="connsiteX3" fmla="*/ 177850 w 196475"/>
                      <a:gd name="connsiteY3" fmla="*/ 53875 h 370092"/>
                      <a:gd name="connsiteX4" fmla="*/ 108000 w 196475"/>
                      <a:gd name="connsiteY4" fmla="*/ 15775 h 370092"/>
                      <a:gd name="connsiteX5" fmla="*/ 50 w 196475"/>
                      <a:gd name="connsiteY5" fmla="*/ 326925 h 3700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96475" h="370092">
                        <a:moveTo>
                          <a:pt x="50" y="326925"/>
                        </a:moveTo>
                        <a:cubicBezTo>
                          <a:pt x="-2067" y="381958"/>
                          <a:pt x="63550" y="379842"/>
                          <a:pt x="95300" y="345975"/>
                        </a:cubicBezTo>
                        <a:cubicBezTo>
                          <a:pt x="127050" y="312108"/>
                          <a:pt x="176792" y="172408"/>
                          <a:pt x="190550" y="123725"/>
                        </a:cubicBezTo>
                        <a:cubicBezTo>
                          <a:pt x="204308" y="75042"/>
                          <a:pt x="191608" y="71867"/>
                          <a:pt x="177850" y="53875"/>
                        </a:cubicBezTo>
                        <a:cubicBezTo>
                          <a:pt x="164092" y="35883"/>
                          <a:pt x="135517" y="-29733"/>
                          <a:pt x="108000" y="15775"/>
                        </a:cubicBezTo>
                        <a:cubicBezTo>
                          <a:pt x="80483" y="61283"/>
                          <a:pt x="2167" y="271892"/>
                          <a:pt x="50" y="326925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2" name="Freeform 8"/>
                  <p:cNvSpPr/>
                  <p:nvPr/>
                </p:nvSpPr>
                <p:spPr>
                  <a:xfrm>
                    <a:off x="3263753" y="1930796"/>
                    <a:ext cx="166575" cy="383893"/>
                  </a:xfrm>
                  <a:custGeom>
                    <a:avLst/>
                    <a:gdLst>
                      <a:gd name="connsiteX0" fmla="*/ 89048 w 166575"/>
                      <a:gd name="connsiteY0" fmla="*/ 5954 h 383893"/>
                      <a:gd name="connsiteX1" fmla="*/ 165248 w 166575"/>
                      <a:gd name="connsiteY1" fmla="*/ 44054 h 383893"/>
                      <a:gd name="connsiteX2" fmla="*/ 133498 w 166575"/>
                      <a:gd name="connsiteY2" fmla="*/ 228204 h 383893"/>
                      <a:gd name="connsiteX3" fmla="*/ 82698 w 166575"/>
                      <a:gd name="connsiteY3" fmla="*/ 367904 h 383893"/>
                      <a:gd name="connsiteX4" fmla="*/ 148 w 166575"/>
                      <a:gd name="connsiteY4" fmla="*/ 355204 h 383893"/>
                      <a:gd name="connsiteX5" fmla="*/ 63648 w 166575"/>
                      <a:gd name="connsiteY5" fmla="*/ 139304 h 383893"/>
                      <a:gd name="connsiteX6" fmla="*/ 89048 w 166575"/>
                      <a:gd name="connsiteY6" fmla="*/ 5954 h 3838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66575" h="383893">
                        <a:moveTo>
                          <a:pt x="89048" y="5954"/>
                        </a:moveTo>
                        <a:cubicBezTo>
                          <a:pt x="105981" y="-9921"/>
                          <a:pt x="157840" y="7012"/>
                          <a:pt x="165248" y="44054"/>
                        </a:cubicBezTo>
                        <a:cubicBezTo>
                          <a:pt x="172656" y="81096"/>
                          <a:pt x="147256" y="174229"/>
                          <a:pt x="133498" y="228204"/>
                        </a:cubicBezTo>
                        <a:cubicBezTo>
                          <a:pt x="119740" y="282179"/>
                          <a:pt x="104923" y="346737"/>
                          <a:pt x="82698" y="367904"/>
                        </a:cubicBezTo>
                        <a:cubicBezTo>
                          <a:pt x="60473" y="389071"/>
                          <a:pt x="3323" y="393304"/>
                          <a:pt x="148" y="355204"/>
                        </a:cubicBezTo>
                        <a:cubicBezTo>
                          <a:pt x="-3027" y="317104"/>
                          <a:pt x="45656" y="194337"/>
                          <a:pt x="63648" y="139304"/>
                        </a:cubicBezTo>
                        <a:cubicBezTo>
                          <a:pt x="81640" y="84271"/>
                          <a:pt x="72115" y="21829"/>
                          <a:pt x="89048" y="5954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Freeform 9"/>
                  <p:cNvSpPr/>
                  <p:nvPr/>
                </p:nvSpPr>
                <p:spPr>
                  <a:xfrm>
                    <a:off x="3221149" y="2324459"/>
                    <a:ext cx="119878" cy="196132"/>
                  </a:xfrm>
                  <a:custGeom>
                    <a:avLst/>
                    <a:gdLst>
                      <a:gd name="connsiteX0" fmla="*/ 23702 w 119878"/>
                      <a:gd name="connsiteY0" fmla="*/ 5991 h 196132"/>
                      <a:gd name="connsiteX1" fmla="*/ 4652 w 119878"/>
                      <a:gd name="connsiteY1" fmla="*/ 152041 h 196132"/>
                      <a:gd name="connsiteX2" fmla="*/ 93552 w 119878"/>
                      <a:gd name="connsiteY2" fmla="*/ 190141 h 196132"/>
                      <a:gd name="connsiteX3" fmla="*/ 118952 w 119878"/>
                      <a:gd name="connsiteY3" fmla="*/ 44091 h 196132"/>
                      <a:gd name="connsiteX4" fmla="*/ 23702 w 119878"/>
                      <a:gd name="connsiteY4" fmla="*/ 5991 h 1961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9878" h="196132">
                        <a:moveTo>
                          <a:pt x="23702" y="5991"/>
                        </a:moveTo>
                        <a:cubicBezTo>
                          <a:pt x="4652" y="23983"/>
                          <a:pt x="-6990" y="121349"/>
                          <a:pt x="4652" y="152041"/>
                        </a:cubicBezTo>
                        <a:cubicBezTo>
                          <a:pt x="16294" y="182733"/>
                          <a:pt x="74502" y="208133"/>
                          <a:pt x="93552" y="190141"/>
                        </a:cubicBezTo>
                        <a:cubicBezTo>
                          <a:pt x="112602" y="172149"/>
                          <a:pt x="123185" y="74783"/>
                          <a:pt x="118952" y="44091"/>
                        </a:cubicBezTo>
                        <a:cubicBezTo>
                          <a:pt x="114719" y="13399"/>
                          <a:pt x="42752" y="-12001"/>
                          <a:pt x="23702" y="5991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4" name="Freeform 263"/>
                  <p:cNvSpPr/>
                  <p:nvPr/>
                </p:nvSpPr>
                <p:spPr>
                  <a:xfrm>
                    <a:off x="3929695" y="809086"/>
                    <a:ext cx="785402" cy="137309"/>
                  </a:xfrm>
                  <a:custGeom>
                    <a:avLst/>
                    <a:gdLst>
                      <a:gd name="connsiteX0" fmla="*/ 45406 w 785402"/>
                      <a:gd name="connsiteY0" fmla="*/ 3714 h 137309"/>
                      <a:gd name="connsiteX1" fmla="*/ 956 w 785402"/>
                      <a:gd name="connsiteY1" fmla="*/ 48164 h 137309"/>
                      <a:gd name="connsiteX2" fmla="*/ 83506 w 785402"/>
                      <a:gd name="connsiteY2" fmla="*/ 92614 h 137309"/>
                      <a:gd name="connsiteX3" fmla="*/ 445456 w 785402"/>
                      <a:gd name="connsiteY3" fmla="*/ 137064 h 137309"/>
                      <a:gd name="connsiteX4" fmla="*/ 743906 w 785402"/>
                      <a:gd name="connsiteY4" fmla="*/ 105314 h 137309"/>
                      <a:gd name="connsiteX5" fmla="*/ 756606 w 785402"/>
                      <a:gd name="connsiteY5" fmla="*/ 3714 h 137309"/>
                      <a:gd name="connsiteX6" fmla="*/ 496256 w 785402"/>
                      <a:gd name="connsiteY6" fmla="*/ 22764 h 137309"/>
                      <a:gd name="connsiteX7" fmla="*/ 147006 w 785402"/>
                      <a:gd name="connsiteY7" fmla="*/ 29114 h 137309"/>
                      <a:gd name="connsiteX8" fmla="*/ 45406 w 785402"/>
                      <a:gd name="connsiteY8" fmla="*/ 3714 h 1373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85402" h="137309">
                        <a:moveTo>
                          <a:pt x="45406" y="3714"/>
                        </a:moveTo>
                        <a:cubicBezTo>
                          <a:pt x="21064" y="6889"/>
                          <a:pt x="-5394" y="33347"/>
                          <a:pt x="956" y="48164"/>
                        </a:cubicBezTo>
                        <a:cubicBezTo>
                          <a:pt x="7306" y="62981"/>
                          <a:pt x="9423" y="77797"/>
                          <a:pt x="83506" y="92614"/>
                        </a:cubicBezTo>
                        <a:cubicBezTo>
                          <a:pt x="157589" y="107431"/>
                          <a:pt x="335389" y="134947"/>
                          <a:pt x="445456" y="137064"/>
                        </a:cubicBezTo>
                        <a:cubicBezTo>
                          <a:pt x="555523" y="139181"/>
                          <a:pt x="692048" y="127539"/>
                          <a:pt x="743906" y="105314"/>
                        </a:cubicBezTo>
                        <a:cubicBezTo>
                          <a:pt x="795764" y="83089"/>
                          <a:pt x="797881" y="17472"/>
                          <a:pt x="756606" y="3714"/>
                        </a:cubicBezTo>
                        <a:cubicBezTo>
                          <a:pt x="715331" y="-10044"/>
                          <a:pt x="597856" y="18531"/>
                          <a:pt x="496256" y="22764"/>
                        </a:cubicBezTo>
                        <a:cubicBezTo>
                          <a:pt x="394656" y="26997"/>
                          <a:pt x="220031" y="33347"/>
                          <a:pt x="147006" y="29114"/>
                        </a:cubicBezTo>
                        <a:cubicBezTo>
                          <a:pt x="73981" y="24881"/>
                          <a:pt x="69748" y="539"/>
                          <a:pt x="45406" y="3714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Freeform 264"/>
                  <p:cNvSpPr/>
                  <p:nvPr/>
                </p:nvSpPr>
                <p:spPr>
                  <a:xfrm>
                    <a:off x="3656790" y="1279608"/>
                    <a:ext cx="1051357" cy="359619"/>
                  </a:xfrm>
                  <a:custGeom>
                    <a:avLst/>
                    <a:gdLst>
                      <a:gd name="connsiteX0" fmla="*/ 38911 w 1051357"/>
                      <a:gd name="connsiteY0" fmla="*/ 9442 h 359619"/>
                      <a:gd name="connsiteX1" fmla="*/ 32561 w 1051357"/>
                      <a:gd name="connsiteY1" fmla="*/ 66592 h 359619"/>
                      <a:gd name="connsiteX2" fmla="*/ 299261 w 1051357"/>
                      <a:gd name="connsiteY2" fmla="*/ 276142 h 359619"/>
                      <a:gd name="connsiteX3" fmla="*/ 667561 w 1051357"/>
                      <a:gd name="connsiteY3" fmla="*/ 358692 h 359619"/>
                      <a:gd name="connsiteX4" fmla="*/ 1016811 w 1051357"/>
                      <a:gd name="connsiteY4" fmla="*/ 314242 h 359619"/>
                      <a:gd name="connsiteX5" fmla="*/ 1004111 w 1051357"/>
                      <a:gd name="connsiteY5" fmla="*/ 218992 h 359619"/>
                      <a:gd name="connsiteX6" fmla="*/ 712011 w 1051357"/>
                      <a:gd name="connsiteY6" fmla="*/ 288842 h 359619"/>
                      <a:gd name="connsiteX7" fmla="*/ 343711 w 1051357"/>
                      <a:gd name="connsiteY7" fmla="*/ 238042 h 359619"/>
                      <a:gd name="connsiteX8" fmla="*/ 38911 w 1051357"/>
                      <a:gd name="connsiteY8" fmla="*/ 9442 h 3596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51357" h="359619">
                        <a:moveTo>
                          <a:pt x="38911" y="9442"/>
                        </a:moveTo>
                        <a:cubicBezTo>
                          <a:pt x="-12947" y="-19133"/>
                          <a:pt x="-10831" y="22142"/>
                          <a:pt x="32561" y="66592"/>
                        </a:cubicBezTo>
                        <a:cubicBezTo>
                          <a:pt x="75953" y="111042"/>
                          <a:pt x="193428" y="227459"/>
                          <a:pt x="299261" y="276142"/>
                        </a:cubicBezTo>
                        <a:cubicBezTo>
                          <a:pt x="405094" y="324825"/>
                          <a:pt x="547969" y="352342"/>
                          <a:pt x="667561" y="358692"/>
                        </a:cubicBezTo>
                        <a:cubicBezTo>
                          <a:pt x="787153" y="365042"/>
                          <a:pt x="960719" y="337525"/>
                          <a:pt x="1016811" y="314242"/>
                        </a:cubicBezTo>
                        <a:cubicBezTo>
                          <a:pt x="1072903" y="290959"/>
                          <a:pt x="1054911" y="223225"/>
                          <a:pt x="1004111" y="218992"/>
                        </a:cubicBezTo>
                        <a:cubicBezTo>
                          <a:pt x="953311" y="214759"/>
                          <a:pt x="822078" y="285667"/>
                          <a:pt x="712011" y="288842"/>
                        </a:cubicBezTo>
                        <a:cubicBezTo>
                          <a:pt x="601944" y="292017"/>
                          <a:pt x="450603" y="282492"/>
                          <a:pt x="343711" y="238042"/>
                        </a:cubicBezTo>
                        <a:cubicBezTo>
                          <a:pt x="236819" y="193592"/>
                          <a:pt x="90769" y="38017"/>
                          <a:pt x="38911" y="9442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Freeform 265"/>
                  <p:cNvSpPr/>
                  <p:nvPr/>
                </p:nvSpPr>
                <p:spPr>
                  <a:xfrm>
                    <a:off x="3547335" y="1560917"/>
                    <a:ext cx="1102612" cy="712427"/>
                  </a:xfrm>
                  <a:custGeom>
                    <a:avLst/>
                    <a:gdLst>
                      <a:gd name="connsiteX0" fmla="*/ 34066 w 1102612"/>
                      <a:gd name="connsiteY0" fmla="*/ 20233 h 712427"/>
                      <a:gd name="connsiteX1" fmla="*/ 288066 w 1102612"/>
                      <a:gd name="connsiteY1" fmla="*/ 401233 h 712427"/>
                      <a:gd name="connsiteX2" fmla="*/ 592866 w 1102612"/>
                      <a:gd name="connsiteY2" fmla="*/ 591733 h 712427"/>
                      <a:gd name="connsiteX3" fmla="*/ 954816 w 1102612"/>
                      <a:gd name="connsiteY3" fmla="*/ 598083 h 712427"/>
                      <a:gd name="connsiteX4" fmla="*/ 1075466 w 1102612"/>
                      <a:gd name="connsiteY4" fmla="*/ 585383 h 712427"/>
                      <a:gd name="connsiteX5" fmla="*/ 1081816 w 1102612"/>
                      <a:gd name="connsiteY5" fmla="*/ 674283 h 712427"/>
                      <a:gd name="connsiteX6" fmla="*/ 840516 w 1102612"/>
                      <a:gd name="connsiteY6" fmla="*/ 712383 h 712427"/>
                      <a:gd name="connsiteX7" fmla="*/ 611916 w 1102612"/>
                      <a:gd name="connsiteY7" fmla="*/ 667933 h 712427"/>
                      <a:gd name="connsiteX8" fmla="*/ 364266 w 1102612"/>
                      <a:gd name="connsiteY8" fmla="*/ 547283 h 712427"/>
                      <a:gd name="connsiteX9" fmla="*/ 84866 w 1102612"/>
                      <a:gd name="connsiteY9" fmla="*/ 217083 h 712427"/>
                      <a:gd name="connsiteX10" fmla="*/ 8666 w 1102612"/>
                      <a:gd name="connsiteY10" fmla="*/ 71033 h 712427"/>
                      <a:gd name="connsiteX11" fmla="*/ 34066 w 1102612"/>
                      <a:gd name="connsiteY11" fmla="*/ 20233 h 712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102612" h="712427">
                        <a:moveTo>
                          <a:pt x="34066" y="20233"/>
                        </a:moveTo>
                        <a:cubicBezTo>
                          <a:pt x="80633" y="75266"/>
                          <a:pt x="194933" y="305983"/>
                          <a:pt x="288066" y="401233"/>
                        </a:cubicBezTo>
                        <a:cubicBezTo>
                          <a:pt x="381199" y="496483"/>
                          <a:pt x="481741" y="558925"/>
                          <a:pt x="592866" y="591733"/>
                        </a:cubicBezTo>
                        <a:cubicBezTo>
                          <a:pt x="703991" y="624541"/>
                          <a:pt x="874383" y="599141"/>
                          <a:pt x="954816" y="598083"/>
                        </a:cubicBezTo>
                        <a:cubicBezTo>
                          <a:pt x="1035249" y="597025"/>
                          <a:pt x="1054299" y="572683"/>
                          <a:pt x="1075466" y="585383"/>
                        </a:cubicBezTo>
                        <a:cubicBezTo>
                          <a:pt x="1096633" y="598083"/>
                          <a:pt x="1120974" y="653116"/>
                          <a:pt x="1081816" y="674283"/>
                        </a:cubicBezTo>
                        <a:cubicBezTo>
                          <a:pt x="1042658" y="695450"/>
                          <a:pt x="918833" y="713441"/>
                          <a:pt x="840516" y="712383"/>
                        </a:cubicBezTo>
                        <a:cubicBezTo>
                          <a:pt x="762199" y="711325"/>
                          <a:pt x="691291" y="695450"/>
                          <a:pt x="611916" y="667933"/>
                        </a:cubicBezTo>
                        <a:cubicBezTo>
                          <a:pt x="532541" y="640416"/>
                          <a:pt x="452108" y="622425"/>
                          <a:pt x="364266" y="547283"/>
                        </a:cubicBezTo>
                        <a:cubicBezTo>
                          <a:pt x="276424" y="472141"/>
                          <a:pt x="144133" y="296458"/>
                          <a:pt x="84866" y="217083"/>
                        </a:cubicBezTo>
                        <a:cubicBezTo>
                          <a:pt x="25599" y="137708"/>
                          <a:pt x="18191" y="105958"/>
                          <a:pt x="8666" y="71033"/>
                        </a:cubicBezTo>
                        <a:cubicBezTo>
                          <a:pt x="-859" y="36108"/>
                          <a:pt x="-12501" y="-34800"/>
                          <a:pt x="34066" y="2023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 266"/>
                  <p:cNvSpPr/>
                  <p:nvPr/>
                </p:nvSpPr>
                <p:spPr>
                  <a:xfrm>
                    <a:off x="3790466" y="412515"/>
                    <a:ext cx="482696" cy="406706"/>
                  </a:xfrm>
                  <a:custGeom>
                    <a:avLst/>
                    <a:gdLst>
                      <a:gd name="connsiteX0" fmla="*/ 485 w 482696"/>
                      <a:gd name="connsiteY0" fmla="*/ 324085 h 406706"/>
                      <a:gd name="connsiteX1" fmla="*/ 114785 w 482696"/>
                      <a:gd name="connsiteY1" fmla="*/ 171685 h 406706"/>
                      <a:gd name="connsiteX2" fmla="*/ 108435 w 482696"/>
                      <a:gd name="connsiteY2" fmla="*/ 235 h 406706"/>
                      <a:gd name="connsiteX3" fmla="*/ 476735 w 482696"/>
                      <a:gd name="connsiteY3" fmla="*/ 209785 h 406706"/>
                      <a:gd name="connsiteX4" fmla="*/ 324335 w 482696"/>
                      <a:gd name="connsiteY4" fmla="*/ 317735 h 406706"/>
                      <a:gd name="connsiteX5" fmla="*/ 165585 w 482696"/>
                      <a:gd name="connsiteY5" fmla="*/ 406635 h 406706"/>
                      <a:gd name="connsiteX6" fmla="*/ 485 w 482696"/>
                      <a:gd name="connsiteY6" fmla="*/ 324085 h 4067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82696" h="406706">
                        <a:moveTo>
                          <a:pt x="485" y="324085"/>
                        </a:moveTo>
                        <a:cubicBezTo>
                          <a:pt x="-7982" y="284927"/>
                          <a:pt x="96793" y="225660"/>
                          <a:pt x="114785" y="171685"/>
                        </a:cubicBezTo>
                        <a:cubicBezTo>
                          <a:pt x="132777" y="117710"/>
                          <a:pt x="48110" y="-6115"/>
                          <a:pt x="108435" y="235"/>
                        </a:cubicBezTo>
                        <a:cubicBezTo>
                          <a:pt x="168760" y="6585"/>
                          <a:pt x="440752" y="156868"/>
                          <a:pt x="476735" y="209785"/>
                        </a:cubicBezTo>
                        <a:cubicBezTo>
                          <a:pt x="512718" y="262702"/>
                          <a:pt x="376193" y="284927"/>
                          <a:pt x="324335" y="317735"/>
                        </a:cubicBezTo>
                        <a:cubicBezTo>
                          <a:pt x="272477" y="350543"/>
                          <a:pt x="216385" y="404518"/>
                          <a:pt x="165585" y="406635"/>
                        </a:cubicBezTo>
                        <a:cubicBezTo>
                          <a:pt x="114785" y="408752"/>
                          <a:pt x="8952" y="363243"/>
                          <a:pt x="485" y="324085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Freeform 267"/>
                  <p:cNvSpPr/>
                  <p:nvPr/>
                </p:nvSpPr>
                <p:spPr>
                  <a:xfrm>
                    <a:off x="3438702" y="1947388"/>
                    <a:ext cx="1159473" cy="851733"/>
                  </a:xfrm>
                  <a:custGeom>
                    <a:avLst/>
                    <a:gdLst>
                      <a:gd name="connsiteX0" fmla="*/ 15699 w 1159473"/>
                      <a:gd name="connsiteY0" fmla="*/ 2062 h 851733"/>
                      <a:gd name="connsiteX1" fmla="*/ 85549 w 1159473"/>
                      <a:gd name="connsiteY1" fmla="*/ 237012 h 851733"/>
                      <a:gd name="connsiteX2" fmla="*/ 276049 w 1159473"/>
                      <a:gd name="connsiteY2" fmla="*/ 586262 h 851733"/>
                      <a:gd name="connsiteX3" fmla="*/ 510999 w 1159473"/>
                      <a:gd name="connsiteY3" fmla="*/ 764062 h 851733"/>
                      <a:gd name="connsiteX4" fmla="*/ 911049 w 1159473"/>
                      <a:gd name="connsiteY4" fmla="*/ 668812 h 851733"/>
                      <a:gd name="connsiteX5" fmla="*/ 1120599 w 1159473"/>
                      <a:gd name="connsiteY5" fmla="*/ 586262 h 851733"/>
                      <a:gd name="connsiteX6" fmla="*/ 1145999 w 1159473"/>
                      <a:gd name="connsiteY6" fmla="*/ 656112 h 851733"/>
                      <a:gd name="connsiteX7" fmla="*/ 968199 w 1159473"/>
                      <a:gd name="connsiteY7" fmla="*/ 745012 h 851733"/>
                      <a:gd name="connsiteX8" fmla="*/ 809449 w 1159473"/>
                      <a:gd name="connsiteY8" fmla="*/ 814862 h 851733"/>
                      <a:gd name="connsiteX9" fmla="*/ 472899 w 1159473"/>
                      <a:gd name="connsiteY9" fmla="*/ 833912 h 851733"/>
                      <a:gd name="connsiteX10" fmla="*/ 168099 w 1159473"/>
                      <a:gd name="connsiteY10" fmla="*/ 554512 h 851733"/>
                      <a:gd name="connsiteX11" fmla="*/ 15699 w 1159473"/>
                      <a:gd name="connsiteY11" fmla="*/ 148112 h 851733"/>
                      <a:gd name="connsiteX12" fmla="*/ 15699 w 1159473"/>
                      <a:gd name="connsiteY12" fmla="*/ 2062 h 8517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159473" h="851733">
                        <a:moveTo>
                          <a:pt x="15699" y="2062"/>
                        </a:moveTo>
                        <a:cubicBezTo>
                          <a:pt x="27341" y="16878"/>
                          <a:pt x="42157" y="139645"/>
                          <a:pt x="85549" y="237012"/>
                        </a:cubicBezTo>
                        <a:cubicBezTo>
                          <a:pt x="128941" y="334379"/>
                          <a:pt x="205141" y="498420"/>
                          <a:pt x="276049" y="586262"/>
                        </a:cubicBezTo>
                        <a:cubicBezTo>
                          <a:pt x="346957" y="674104"/>
                          <a:pt x="405166" y="750304"/>
                          <a:pt x="510999" y="764062"/>
                        </a:cubicBezTo>
                        <a:cubicBezTo>
                          <a:pt x="616832" y="777820"/>
                          <a:pt x="809449" y="698445"/>
                          <a:pt x="911049" y="668812"/>
                        </a:cubicBezTo>
                        <a:cubicBezTo>
                          <a:pt x="1012649" y="639179"/>
                          <a:pt x="1081441" y="588379"/>
                          <a:pt x="1120599" y="586262"/>
                        </a:cubicBezTo>
                        <a:cubicBezTo>
                          <a:pt x="1159757" y="584145"/>
                          <a:pt x="1171399" y="629654"/>
                          <a:pt x="1145999" y="656112"/>
                        </a:cubicBezTo>
                        <a:cubicBezTo>
                          <a:pt x="1120599" y="682570"/>
                          <a:pt x="1024290" y="718554"/>
                          <a:pt x="968199" y="745012"/>
                        </a:cubicBezTo>
                        <a:cubicBezTo>
                          <a:pt x="912108" y="771470"/>
                          <a:pt x="891999" y="800045"/>
                          <a:pt x="809449" y="814862"/>
                        </a:cubicBezTo>
                        <a:cubicBezTo>
                          <a:pt x="726899" y="829679"/>
                          <a:pt x="579791" y="877304"/>
                          <a:pt x="472899" y="833912"/>
                        </a:cubicBezTo>
                        <a:cubicBezTo>
                          <a:pt x="366007" y="790520"/>
                          <a:pt x="244299" y="668812"/>
                          <a:pt x="168099" y="554512"/>
                        </a:cubicBezTo>
                        <a:cubicBezTo>
                          <a:pt x="91899" y="440212"/>
                          <a:pt x="44274" y="242304"/>
                          <a:pt x="15699" y="148112"/>
                        </a:cubicBezTo>
                        <a:cubicBezTo>
                          <a:pt x="-12876" y="53920"/>
                          <a:pt x="4057" y="-12754"/>
                          <a:pt x="15699" y="2062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Freeform 268"/>
                  <p:cNvSpPr/>
                  <p:nvPr/>
                </p:nvSpPr>
                <p:spPr>
                  <a:xfrm>
                    <a:off x="3338906" y="2336164"/>
                    <a:ext cx="1396550" cy="923737"/>
                  </a:xfrm>
                  <a:custGeom>
                    <a:avLst/>
                    <a:gdLst>
                      <a:gd name="connsiteX0" fmla="*/ 7545 w 1396550"/>
                      <a:gd name="connsiteY0" fmla="*/ 636 h 923737"/>
                      <a:gd name="connsiteX1" fmla="*/ 109145 w 1396550"/>
                      <a:gd name="connsiteY1" fmla="*/ 114936 h 923737"/>
                      <a:gd name="connsiteX2" fmla="*/ 217095 w 1396550"/>
                      <a:gd name="connsiteY2" fmla="*/ 362586 h 923737"/>
                      <a:gd name="connsiteX3" fmla="*/ 407595 w 1396550"/>
                      <a:gd name="connsiteY3" fmla="*/ 686436 h 923737"/>
                      <a:gd name="connsiteX4" fmla="*/ 712395 w 1396550"/>
                      <a:gd name="connsiteY4" fmla="*/ 819786 h 923737"/>
                      <a:gd name="connsiteX5" fmla="*/ 1074345 w 1396550"/>
                      <a:gd name="connsiteY5" fmla="*/ 775336 h 923737"/>
                      <a:gd name="connsiteX6" fmla="*/ 1334695 w 1396550"/>
                      <a:gd name="connsiteY6" fmla="*/ 661036 h 923737"/>
                      <a:gd name="connsiteX7" fmla="*/ 1372795 w 1396550"/>
                      <a:gd name="connsiteY7" fmla="*/ 756286 h 923737"/>
                      <a:gd name="connsiteX8" fmla="*/ 1029895 w 1396550"/>
                      <a:gd name="connsiteY8" fmla="*/ 915036 h 923737"/>
                      <a:gd name="connsiteX9" fmla="*/ 610795 w 1396550"/>
                      <a:gd name="connsiteY9" fmla="*/ 883286 h 923737"/>
                      <a:gd name="connsiteX10" fmla="*/ 331395 w 1396550"/>
                      <a:gd name="connsiteY10" fmla="*/ 718186 h 923737"/>
                      <a:gd name="connsiteX11" fmla="*/ 185345 w 1396550"/>
                      <a:gd name="connsiteY11" fmla="*/ 407036 h 923737"/>
                      <a:gd name="connsiteX12" fmla="*/ 109145 w 1396550"/>
                      <a:gd name="connsiteY12" fmla="*/ 248286 h 923737"/>
                      <a:gd name="connsiteX13" fmla="*/ 20245 w 1396550"/>
                      <a:gd name="connsiteY13" fmla="*/ 76836 h 923737"/>
                      <a:gd name="connsiteX14" fmla="*/ 7545 w 1396550"/>
                      <a:gd name="connsiteY14" fmla="*/ 636 h 9237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96550" h="923737">
                        <a:moveTo>
                          <a:pt x="7545" y="636"/>
                        </a:moveTo>
                        <a:cubicBezTo>
                          <a:pt x="22362" y="6986"/>
                          <a:pt x="74220" y="54611"/>
                          <a:pt x="109145" y="114936"/>
                        </a:cubicBezTo>
                        <a:cubicBezTo>
                          <a:pt x="144070" y="175261"/>
                          <a:pt x="167353" y="267336"/>
                          <a:pt x="217095" y="362586"/>
                        </a:cubicBezTo>
                        <a:cubicBezTo>
                          <a:pt x="266837" y="457836"/>
                          <a:pt x="325045" y="610236"/>
                          <a:pt x="407595" y="686436"/>
                        </a:cubicBezTo>
                        <a:cubicBezTo>
                          <a:pt x="490145" y="762636"/>
                          <a:pt x="601270" y="804969"/>
                          <a:pt x="712395" y="819786"/>
                        </a:cubicBezTo>
                        <a:cubicBezTo>
                          <a:pt x="823520" y="834603"/>
                          <a:pt x="970628" y="801794"/>
                          <a:pt x="1074345" y="775336"/>
                        </a:cubicBezTo>
                        <a:cubicBezTo>
                          <a:pt x="1178062" y="748878"/>
                          <a:pt x="1284953" y="664211"/>
                          <a:pt x="1334695" y="661036"/>
                        </a:cubicBezTo>
                        <a:cubicBezTo>
                          <a:pt x="1384437" y="657861"/>
                          <a:pt x="1423595" y="713953"/>
                          <a:pt x="1372795" y="756286"/>
                        </a:cubicBezTo>
                        <a:cubicBezTo>
                          <a:pt x="1321995" y="798619"/>
                          <a:pt x="1156895" y="893869"/>
                          <a:pt x="1029895" y="915036"/>
                        </a:cubicBezTo>
                        <a:cubicBezTo>
                          <a:pt x="902895" y="936203"/>
                          <a:pt x="727212" y="916094"/>
                          <a:pt x="610795" y="883286"/>
                        </a:cubicBezTo>
                        <a:cubicBezTo>
                          <a:pt x="494378" y="850478"/>
                          <a:pt x="402303" y="797561"/>
                          <a:pt x="331395" y="718186"/>
                        </a:cubicBezTo>
                        <a:cubicBezTo>
                          <a:pt x="260487" y="638811"/>
                          <a:pt x="222387" y="485353"/>
                          <a:pt x="185345" y="407036"/>
                        </a:cubicBezTo>
                        <a:cubicBezTo>
                          <a:pt x="148303" y="328719"/>
                          <a:pt x="136662" y="303319"/>
                          <a:pt x="109145" y="248286"/>
                        </a:cubicBezTo>
                        <a:cubicBezTo>
                          <a:pt x="81628" y="193253"/>
                          <a:pt x="39295" y="117053"/>
                          <a:pt x="20245" y="76836"/>
                        </a:cubicBezTo>
                        <a:cubicBezTo>
                          <a:pt x="1195" y="36619"/>
                          <a:pt x="-7272" y="-5714"/>
                          <a:pt x="7545" y="63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0" name="Freeform 269"/>
                  <p:cNvSpPr/>
                  <p:nvPr/>
                </p:nvSpPr>
                <p:spPr>
                  <a:xfrm>
                    <a:off x="3202335" y="2862834"/>
                    <a:ext cx="1769106" cy="1515906"/>
                  </a:xfrm>
                  <a:custGeom>
                    <a:avLst/>
                    <a:gdLst>
                      <a:gd name="connsiteX0" fmla="*/ 29816 w 1769106"/>
                      <a:gd name="connsiteY0" fmla="*/ 13716 h 1515906"/>
                      <a:gd name="connsiteX1" fmla="*/ 112366 w 1769106"/>
                      <a:gd name="connsiteY1" fmla="*/ 426466 h 1515906"/>
                      <a:gd name="connsiteX2" fmla="*/ 239366 w 1769106"/>
                      <a:gd name="connsiteY2" fmla="*/ 813816 h 1515906"/>
                      <a:gd name="connsiteX3" fmla="*/ 480666 w 1769106"/>
                      <a:gd name="connsiteY3" fmla="*/ 1220216 h 1515906"/>
                      <a:gd name="connsiteX4" fmla="*/ 747366 w 1769106"/>
                      <a:gd name="connsiteY4" fmla="*/ 1391666 h 1515906"/>
                      <a:gd name="connsiteX5" fmla="*/ 1083916 w 1769106"/>
                      <a:gd name="connsiteY5" fmla="*/ 1455166 h 1515906"/>
                      <a:gd name="connsiteX6" fmla="*/ 1687166 w 1769106"/>
                      <a:gd name="connsiteY6" fmla="*/ 1271016 h 1515906"/>
                      <a:gd name="connsiteX7" fmla="*/ 1750666 w 1769106"/>
                      <a:gd name="connsiteY7" fmla="*/ 1340866 h 1515906"/>
                      <a:gd name="connsiteX8" fmla="*/ 1566516 w 1769106"/>
                      <a:gd name="connsiteY8" fmla="*/ 1436116 h 1515906"/>
                      <a:gd name="connsiteX9" fmla="*/ 1261716 w 1769106"/>
                      <a:gd name="connsiteY9" fmla="*/ 1505966 h 1515906"/>
                      <a:gd name="connsiteX10" fmla="*/ 785466 w 1769106"/>
                      <a:gd name="connsiteY10" fmla="*/ 1486916 h 1515906"/>
                      <a:gd name="connsiteX11" fmla="*/ 429866 w 1769106"/>
                      <a:gd name="connsiteY11" fmla="*/ 1245616 h 1515906"/>
                      <a:gd name="connsiteX12" fmla="*/ 252066 w 1769106"/>
                      <a:gd name="connsiteY12" fmla="*/ 985266 h 1515906"/>
                      <a:gd name="connsiteX13" fmla="*/ 93316 w 1769106"/>
                      <a:gd name="connsiteY13" fmla="*/ 585216 h 1515906"/>
                      <a:gd name="connsiteX14" fmla="*/ 4416 w 1769106"/>
                      <a:gd name="connsiteY14" fmla="*/ 140716 h 1515906"/>
                      <a:gd name="connsiteX15" fmla="*/ 29816 w 1769106"/>
                      <a:gd name="connsiteY15" fmla="*/ 13716 h 15159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769106" h="1515906">
                        <a:moveTo>
                          <a:pt x="29816" y="13716"/>
                        </a:moveTo>
                        <a:cubicBezTo>
                          <a:pt x="47808" y="61341"/>
                          <a:pt x="77441" y="293116"/>
                          <a:pt x="112366" y="426466"/>
                        </a:cubicBezTo>
                        <a:cubicBezTo>
                          <a:pt x="147291" y="559816"/>
                          <a:pt x="177983" y="681524"/>
                          <a:pt x="239366" y="813816"/>
                        </a:cubicBezTo>
                        <a:cubicBezTo>
                          <a:pt x="300749" y="946108"/>
                          <a:pt x="395999" y="1123908"/>
                          <a:pt x="480666" y="1220216"/>
                        </a:cubicBezTo>
                        <a:cubicBezTo>
                          <a:pt x="565333" y="1316524"/>
                          <a:pt x="646824" y="1352508"/>
                          <a:pt x="747366" y="1391666"/>
                        </a:cubicBezTo>
                        <a:cubicBezTo>
                          <a:pt x="847908" y="1430824"/>
                          <a:pt x="927283" y="1475274"/>
                          <a:pt x="1083916" y="1455166"/>
                        </a:cubicBezTo>
                        <a:cubicBezTo>
                          <a:pt x="1240549" y="1435058"/>
                          <a:pt x="1576041" y="1290066"/>
                          <a:pt x="1687166" y="1271016"/>
                        </a:cubicBezTo>
                        <a:cubicBezTo>
                          <a:pt x="1798291" y="1251966"/>
                          <a:pt x="1770774" y="1313349"/>
                          <a:pt x="1750666" y="1340866"/>
                        </a:cubicBezTo>
                        <a:cubicBezTo>
                          <a:pt x="1730558" y="1368383"/>
                          <a:pt x="1648008" y="1408599"/>
                          <a:pt x="1566516" y="1436116"/>
                        </a:cubicBezTo>
                        <a:cubicBezTo>
                          <a:pt x="1485024" y="1463633"/>
                          <a:pt x="1391891" y="1497499"/>
                          <a:pt x="1261716" y="1505966"/>
                        </a:cubicBezTo>
                        <a:cubicBezTo>
                          <a:pt x="1131541" y="1514433"/>
                          <a:pt x="924108" y="1530308"/>
                          <a:pt x="785466" y="1486916"/>
                        </a:cubicBezTo>
                        <a:cubicBezTo>
                          <a:pt x="646824" y="1443524"/>
                          <a:pt x="518766" y="1329224"/>
                          <a:pt x="429866" y="1245616"/>
                        </a:cubicBezTo>
                        <a:cubicBezTo>
                          <a:pt x="340966" y="1162008"/>
                          <a:pt x="308158" y="1095333"/>
                          <a:pt x="252066" y="985266"/>
                        </a:cubicBezTo>
                        <a:cubicBezTo>
                          <a:pt x="195974" y="875199"/>
                          <a:pt x="134591" y="725974"/>
                          <a:pt x="93316" y="585216"/>
                        </a:cubicBezTo>
                        <a:cubicBezTo>
                          <a:pt x="52041" y="444458"/>
                          <a:pt x="18174" y="230674"/>
                          <a:pt x="4416" y="140716"/>
                        </a:cubicBezTo>
                        <a:cubicBezTo>
                          <a:pt x="-9342" y="50758"/>
                          <a:pt x="11824" y="-33909"/>
                          <a:pt x="29816" y="1371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Freeform 270"/>
                  <p:cNvSpPr>
                    <a:spLocks noChangeAspect="1"/>
                  </p:cNvSpPr>
                  <p:nvPr/>
                </p:nvSpPr>
                <p:spPr>
                  <a:xfrm>
                    <a:off x="3261326" y="3511764"/>
                    <a:ext cx="1720365" cy="1363084"/>
                  </a:xfrm>
                  <a:custGeom>
                    <a:avLst/>
                    <a:gdLst>
                      <a:gd name="connsiteX0" fmla="*/ 1594309 w 1720365"/>
                      <a:gd name="connsiteY0" fmla="*/ 1250737 h 1363084"/>
                      <a:gd name="connsiteX1" fmla="*/ 1700142 w 1720365"/>
                      <a:gd name="connsiteY1" fmla="*/ 1221104 h 1363084"/>
                      <a:gd name="connsiteX2" fmla="*/ 1704375 w 1720365"/>
                      <a:gd name="connsiteY2" fmla="*/ 1280371 h 1363084"/>
                      <a:gd name="connsiteX3" fmla="*/ 1530809 w 1720365"/>
                      <a:gd name="connsiteY3" fmla="*/ 1343871 h 1363084"/>
                      <a:gd name="connsiteX4" fmla="*/ 1344542 w 1720365"/>
                      <a:gd name="connsiteY4" fmla="*/ 1348104 h 1363084"/>
                      <a:gd name="connsiteX5" fmla="*/ 925442 w 1720365"/>
                      <a:gd name="connsiteY5" fmla="*/ 1161837 h 1363084"/>
                      <a:gd name="connsiteX6" fmla="*/ 408975 w 1720365"/>
                      <a:gd name="connsiteY6" fmla="*/ 827404 h 1363084"/>
                      <a:gd name="connsiteX7" fmla="*/ 108409 w 1720365"/>
                      <a:gd name="connsiteY7" fmla="*/ 450637 h 1363084"/>
                      <a:gd name="connsiteX8" fmla="*/ 2575 w 1720365"/>
                      <a:gd name="connsiteY8" fmla="*/ 61171 h 1363084"/>
                      <a:gd name="connsiteX9" fmla="*/ 40675 w 1720365"/>
                      <a:gd name="connsiteY9" fmla="*/ 35771 h 1363084"/>
                      <a:gd name="connsiteX10" fmla="*/ 129575 w 1720365"/>
                      <a:gd name="connsiteY10" fmla="*/ 404071 h 1363084"/>
                      <a:gd name="connsiteX11" fmla="*/ 290442 w 1720365"/>
                      <a:gd name="connsiteY11" fmla="*/ 632671 h 1363084"/>
                      <a:gd name="connsiteX12" fmla="*/ 561375 w 1720365"/>
                      <a:gd name="connsiteY12" fmla="*/ 882437 h 1363084"/>
                      <a:gd name="connsiteX13" fmla="*/ 878875 w 1720365"/>
                      <a:gd name="connsiteY13" fmla="*/ 1047537 h 1363084"/>
                      <a:gd name="connsiteX14" fmla="*/ 1196375 w 1720365"/>
                      <a:gd name="connsiteY14" fmla="*/ 1233804 h 1363084"/>
                      <a:gd name="connsiteX15" fmla="*/ 1594309 w 1720365"/>
                      <a:gd name="connsiteY15" fmla="*/ 1250737 h 1363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720365" h="1363084">
                        <a:moveTo>
                          <a:pt x="1594309" y="1250737"/>
                        </a:moveTo>
                        <a:cubicBezTo>
                          <a:pt x="1678270" y="1248620"/>
                          <a:pt x="1681798" y="1216165"/>
                          <a:pt x="1700142" y="1221104"/>
                        </a:cubicBezTo>
                        <a:cubicBezTo>
                          <a:pt x="1718486" y="1226043"/>
                          <a:pt x="1732597" y="1259910"/>
                          <a:pt x="1704375" y="1280371"/>
                        </a:cubicBezTo>
                        <a:cubicBezTo>
                          <a:pt x="1676153" y="1300832"/>
                          <a:pt x="1590781" y="1332582"/>
                          <a:pt x="1530809" y="1343871"/>
                        </a:cubicBezTo>
                        <a:cubicBezTo>
                          <a:pt x="1470837" y="1355160"/>
                          <a:pt x="1445436" y="1378443"/>
                          <a:pt x="1344542" y="1348104"/>
                        </a:cubicBezTo>
                        <a:cubicBezTo>
                          <a:pt x="1243648" y="1317765"/>
                          <a:pt x="1081370" y="1248620"/>
                          <a:pt x="925442" y="1161837"/>
                        </a:cubicBezTo>
                        <a:cubicBezTo>
                          <a:pt x="769514" y="1075054"/>
                          <a:pt x="545147" y="945937"/>
                          <a:pt x="408975" y="827404"/>
                        </a:cubicBezTo>
                        <a:cubicBezTo>
                          <a:pt x="272803" y="708871"/>
                          <a:pt x="176142" y="578342"/>
                          <a:pt x="108409" y="450637"/>
                        </a:cubicBezTo>
                        <a:cubicBezTo>
                          <a:pt x="40676" y="322931"/>
                          <a:pt x="13864" y="130315"/>
                          <a:pt x="2575" y="61171"/>
                        </a:cubicBezTo>
                        <a:cubicBezTo>
                          <a:pt x="-8714" y="-7973"/>
                          <a:pt x="19508" y="-21379"/>
                          <a:pt x="40675" y="35771"/>
                        </a:cubicBezTo>
                        <a:cubicBezTo>
                          <a:pt x="61842" y="92921"/>
                          <a:pt x="87947" y="304588"/>
                          <a:pt x="129575" y="404071"/>
                        </a:cubicBezTo>
                        <a:cubicBezTo>
                          <a:pt x="171203" y="503554"/>
                          <a:pt x="218475" y="552943"/>
                          <a:pt x="290442" y="632671"/>
                        </a:cubicBezTo>
                        <a:cubicBezTo>
                          <a:pt x="362409" y="712399"/>
                          <a:pt x="463303" y="813293"/>
                          <a:pt x="561375" y="882437"/>
                        </a:cubicBezTo>
                        <a:cubicBezTo>
                          <a:pt x="659447" y="951581"/>
                          <a:pt x="773042" y="988976"/>
                          <a:pt x="878875" y="1047537"/>
                        </a:cubicBezTo>
                        <a:cubicBezTo>
                          <a:pt x="984708" y="1106098"/>
                          <a:pt x="1083486" y="1196409"/>
                          <a:pt x="1196375" y="1233804"/>
                        </a:cubicBezTo>
                        <a:cubicBezTo>
                          <a:pt x="1309264" y="1271199"/>
                          <a:pt x="1510348" y="1252854"/>
                          <a:pt x="1594309" y="125073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Freeform 271"/>
                  <p:cNvSpPr/>
                  <p:nvPr/>
                </p:nvSpPr>
                <p:spPr>
                  <a:xfrm>
                    <a:off x="3475558" y="4070812"/>
                    <a:ext cx="1662183" cy="1233952"/>
                  </a:xfrm>
                  <a:custGeom>
                    <a:avLst/>
                    <a:gdLst>
                      <a:gd name="connsiteX0" fmla="*/ 1621379 w 1662183"/>
                      <a:gd name="connsiteY0" fmla="*/ 1115022 h 1233952"/>
                      <a:gd name="connsiteX1" fmla="*/ 1642546 w 1662183"/>
                      <a:gd name="connsiteY1" fmla="*/ 1186988 h 1233952"/>
                      <a:gd name="connsiteX2" fmla="*/ 1485913 w 1662183"/>
                      <a:gd name="connsiteY2" fmla="*/ 1233555 h 1233952"/>
                      <a:gd name="connsiteX3" fmla="*/ 1151479 w 1662183"/>
                      <a:gd name="connsiteY3" fmla="*/ 1182755 h 1233952"/>
                      <a:gd name="connsiteX4" fmla="*/ 668879 w 1662183"/>
                      <a:gd name="connsiteY4" fmla="*/ 865255 h 1233952"/>
                      <a:gd name="connsiteX5" fmla="*/ 355613 w 1662183"/>
                      <a:gd name="connsiteY5" fmla="*/ 509655 h 1233952"/>
                      <a:gd name="connsiteX6" fmla="*/ 84679 w 1662183"/>
                      <a:gd name="connsiteY6" fmla="*/ 204855 h 1233952"/>
                      <a:gd name="connsiteX7" fmla="*/ 13 w 1662183"/>
                      <a:gd name="connsiteY7" fmla="*/ 1655 h 1233952"/>
                      <a:gd name="connsiteX8" fmla="*/ 88913 w 1662183"/>
                      <a:gd name="connsiteY8" fmla="*/ 103255 h 1233952"/>
                      <a:gd name="connsiteX9" fmla="*/ 402179 w 1662183"/>
                      <a:gd name="connsiteY9" fmla="*/ 471555 h 1233952"/>
                      <a:gd name="connsiteX10" fmla="*/ 685813 w 1662183"/>
                      <a:gd name="connsiteY10" fmla="*/ 831388 h 1233952"/>
                      <a:gd name="connsiteX11" fmla="*/ 1024479 w 1662183"/>
                      <a:gd name="connsiteY11" fmla="*/ 1034588 h 1233952"/>
                      <a:gd name="connsiteX12" fmla="*/ 1295413 w 1662183"/>
                      <a:gd name="connsiteY12" fmla="*/ 1140422 h 1233952"/>
                      <a:gd name="connsiteX13" fmla="*/ 1621379 w 1662183"/>
                      <a:gd name="connsiteY13" fmla="*/ 1115022 h 12339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662183" h="1233952">
                        <a:moveTo>
                          <a:pt x="1621379" y="1115022"/>
                        </a:moveTo>
                        <a:cubicBezTo>
                          <a:pt x="1679234" y="1122783"/>
                          <a:pt x="1665124" y="1167233"/>
                          <a:pt x="1642546" y="1186988"/>
                        </a:cubicBezTo>
                        <a:cubicBezTo>
                          <a:pt x="1619968" y="1206744"/>
                          <a:pt x="1567757" y="1234260"/>
                          <a:pt x="1485913" y="1233555"/>
                        </a:cubicBezTo>
                        <a:cubicBezTo>
                          <a:pt x="1404069" y="1232850"/>
                          <a:pt x="1287651" y="1244138"/>
                          <a:pt x="1151479" y="1182755"/>
                        </a:cubicBezTo>
                        <a:cubicBezTo>
                          <a:pt x="1015307" y="1121372"/>
                          <a:pt x="801523" y="977438"/>
                          <a:pt x="668879" y="865255"/>
                        </a:cubicBezTo>
                        <a:cubicBezTo>
                          <a:pt x="536235" y="753072"/>
                          <a:pt x="355613" y="509655"/>
                          <a:pt x="355613" y="509655"/>
                        </a:cubicBezTo>
                        <a:cubicBezTo>
                          <a:pt x="258246" y="399588"/>
                          <a:pt x="143946" y="289522"/>
                          <a:pt x="84679" y="204855"/>
                        </a:cubicBezTo>
                        <a:cubicBezTo>
                          <a:pt x="25412" y="120188"/>
                          <a:pt x="-693" y="18588"/>
                          <a:pt x="13" y="1655"/>
                        </a:cubicBezTo>
                        <a:cubicBezTo>
                          <a:pt x="719" y="-15278"/>
                          <a:pt x="88913" y="103255"/>
                          <a:pt x="88913" y="103255"/>
                        </a:cubicBezTo>
                        <a:cubicBezTo>
                          <a:pt x="155941" y="181572"/>
                          <a:pt x="302696" y="350200"/>
                          <a:pt x="402179" y="471555"/>
                        </a:cubicBezTo>
                        <a:cubicBezTo>
                          <a:pt x="501662" y="592910"/>
                          <a:pt x="582096" y="737549"/>
                          <a:pt x="685813" y="831388"/>
                        </a:cubicBezTo>
                        <a:cubicBezTo>
                          <a:pt x="789530" y="925227"/>
                          <a:pt x="922879" y="983082"/>
                          <a:pt x="1024479" y="1034588"/>
                        </a:cubicBezTo>
                        <a:cubicBezTo>
                          <a:pt x="1126079" y="1086094"/>
                          <a:pt x="1202280" y="1126311"/>
                          <a:pt x="1295413" y="1140422"/>
                        </a:cubicBezTo>
                        <a:cubicBezTo>
                          <a:pt x="1388546" y="1154533"/>
                          <a:pt x="1563524" y="1107261"/>
                          <a:pt x="1621379" y="111502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Freeform 272"/>
                  <p:cNvSpPr/>
                  <p:nvPr/>
                </p:nvSpPr>
                <p:spPr>
                  <a:xfrm rot="185460">
                    <a:off x="3549704" y="4395397"/>
                    <a:ext cx="1861451" cy="1156851"/>
                  </a:xfrm>
                  <a:custGeom>
                    <a:avLst/>
                    <a:gdLst>
                      <a:gd name="connsiteX0" fmla="*/ 1818161 w 1861451"/>
                      <a:gd name="connsiteY0" fmla="*/ 1035967 h 1156851"/>
                      <a:gd name="connsiteX1" fmla="*/ 1847794 w 1861451"/>
                      <a:gd name="connsiteY1" fmla="*/ 1091000 h 1156851"/>
                      <a:gd name="connsiteX2" fmla="*/ 1640361 w 1861451"/>
                      <a:gd name="connsiteY2" fmla="*/ 1133333 h 1156851"/>
                      <a:gd name="connsiteX3" fmla="*/ 1339794 w 1861451"/>
                      <a:gd name="connsiteY3" fmla="*/ 1146033 h 1156851"/>
                      <a:gd name="connsiteX4" fmla="*/ 916461 w 1861451"/>
                      <a:gd name="connsiteY4" fmla="*/ 972467 h 1156851"/>
                      <a:gd name="connsiteX5" fmla="*/ 425394 w 1861451"/>
                      <a:gd name="connsiteY5" fmla="*/ 604167 h 1156851"/>
                      <a:gd name="connsiteX6" fmla="*/ 129061 w 1861451"/>
                      <a:gd name="connsiteY6" fmla="*/ 227400 h 1156851"/>
                      <a:gd name="connsiteX7" fmla="*/ 2061 w 1861451"/>
                      <a:gd name="connsiteY7" fmla="*/ 32667 h 1156851"/>
                      <a:gd name="connsiteX8" fmla="*/ 69794 w 1861451"/>
                      <a:gd name="connsiteY8" fmla="*/ 36900 h 1156851"/>
                      <a:gd name="connsiteX9" fmla="*/ 311094 w 1861451"/>
                      <a:gd name="connsiteY9" fmla="*/ 392500 h 1156851"/>
                      <a:gd name="connsiteX10" fmla="*/ 611661 w 1861451"/>
                      <a:gd name="connsiteY10" fmla="*/ 688833 h 1156851"/>
                      <a:gd name="connsiteX11" fmla="*/ 933394 w 1861451"/>
                      <a:gd name="connsiteY11" fmla="*/ 908967 h 1156851"/>
                      <a:gd name="connsiteX12" fmla="*/ 1153528 w 1861451"/>
                      <a:gd name="connsiteY12" fmla="*/ 1014800 h 1156851"/>
                      <a:gd name="connsiteX13" fmla="*/ 1420228 w 1861451"/>
                      <a:gd name="connsiteY13" fmla="*/ 1099467 h 1156851"/>
                      <a:gd name="connsiteX14" fmla="*/ 1627661 w 1861451"/>
                      <a:gd name="connsiteY14" fmla="*/ 1095233 h 1156851"/>
                      <a:gd name="connsiteX15" fmla="*/ 1818161 w 1861451"/>
                      <a:gd name="connsiteY15" fmla="*/ 1035967 h 11568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861451" h="1156851">
                        <a:moveTo>
                          <a:pt x="1818161" y="1035967"/>
                        </a:moveTo>
                        <a:cubicBezTo>
                          <a:pt x="1854850" y="1035262"/>
                          <a:pt x="1877427" y="1074772"/>
                          <a:pt x="1847794" y="1091000"/>
                        </a:cubicBezTo>
                        <a:cubicBezTo>
                          <a:pt x="1818161" y="1107228"/>
                          <a:pt x="1725028" y="1124161"/>
                          <a:pt x="1640361" y="1133333"/>
                        </a:cubicBezTo>
                        <a:cubicBezTo>
                          <a:pt x="1555694" y="1142505"/>
                          <a:pt x="1460444" y="1172844"/>
                          <a:pt x="1339794" y="1146033"/>
                        </a:cubicBezTo>
                        <a:cubicBezTo>
                          <a:pt x="1219144" y="1119222"/>
                          <a:pt x="1068861" y="1062778"/>
                          <a:pt x="916461" y="972467"/>
                        </a:cubicBezTo>
                        <a:cubicBezTo>
                          <a:pt x="764061" y="882156"/>
                          <a:pt x="556627" y="728345"/>
                          <a:pt x="425394" y="604167"/>
                        </a:cubicBezTo>
                        <a:cubicBezTo>
                          <a:pt x="294161" y="479989"/>
                          <a:pt x="199616" y="322650"/>
                          <a:pt x="129061" y="227400"/>
                        </a:cubicBezTo>
                        <a:cubicBezTo>
                          <a:pt x="58505" y="132150"/>
                          <a:pt x="11939" y="64417"/>
                          <a:pt x="2061" y="32667"/>
                        </a:cubicBezTo>
                        <a:cubicBezTo>
                          <a:pt x="-7817" y="917"/>
                          <a:pt x="18288" y="-23072"/>
                          <a:pt x="69794" y="36900"/>
                        </a:cubicBezTo>
                        <a:cubicBezTo>
                          <a:pt x="121299" y="96872"/>
                          <a:pt x="220783" y="283845"/>
                          <a:pt x="311094" y="392500"/>
                        </a:cubicBezTo>
                        <a:cubicBezTo>
                          <a:pt x="401405" y="501155"/>
                          <a:pt x="507944" y="602755"/>
                          <a:pt x="611661" y="688833"/>
                        </a:cubicBezTo>
                        <a:cubicBezTo>
                          <a:pt x="715378" y="774911"/>
                          <a:pt x="843083" y="854639"/>
                          <a:pt x="933394" y="908967"/>
                        </a:cubicBezTo>
                        <a:cubicBezTo>
                          <a:pt x="1023705" y="963295"/>
                          <a:pt x="1072389" y="983050"/>
                          <a:pt x="1153528" y="1014800"/>
                        </a:cubicBezTo>
                        <a:cubicBezTo>
                          <a:pt x="1234667" y="1046550"/>
                          <a:pt x="1341206" y="1086062"/>
                          <a:pt x="1420228" y="1099467"/>
                        </a:cubicBezTo>
                        <a:cubicBezTo>
                          <a:pt x="1499250" y="1112872"/>
                          <a:pt x="1558517" y="1105111"/>
                          <a:pt x="1627661" y="1095233"/>
                        </a:cubicBezTo>
                        <a:cubicBezTo>
                          <a:pt x="1696805" y="1085355"/>
                          <a:pt x="1781472" y="1036672"/>
                          <a:pt x="1818161" y="1035967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Freeform 273"/>
                  <p:cNvSpPr/>
                  <p:nvPr/>
                </p:nvSpPr>
                <p:spPr>
                  <a:xfrm>
                    <a:off x="4736471" y="5582987"/>
                    <a:ext cx="983159" cy="146441"/>
                  </a:xfrm>
                  <a:custGeom>
                    <a:avLst/>
                    <a:gdLst>
                      <a:gd name="connsiteX0" fmla="*/ 923495 w 983159"/>
                      <a:gd name="connsiteY0" fmla="*/ 780 h 146441"/>
                      <a:gd name="connsiteX1" fmla="*/ 936195 w 983159"/>
                      <a:gd name="connsiteY1" fmla="*/ 64280 h 146441"/>
                      <a:gd name="connsiteX2" fmla="*/ 694895 w 983159"/>
                      <a:gd name="connsiteY2" fmla="*/ 115080 h 146441"/>
                      <a:gd name="connsiteX3" fmla="*/ 292728 w 983159"/>
                      <a:gd name="connsiteY3" fmla="*/ 144713 h 146441"/>
                      <a:gd name="connsiteX4" fmla="*/ 30262 w 983159"/>
                      <a:gd name="connsiteY4" fmla="*/ 64280 h 146441"/>
                      <a:gd name="connsiteX5" fmla="*/ 38728 w 983159"/>
                      <a:gd name="connsiteY5" fmla="*/ 30413 h 146441"/>
                      <a:gd name="connsiteX6" fmla="*/ 326595 w 983159"/>
                      <a:gd name="connsiteY6" fmla="*/ 110847 h 146441"/>
                      <a:gd name="connsiteX7" fmla="*/ 923495 w 983159"/>
                      <a:gd name="connsiteY7" fmla="*/ 780 h 1464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83159" h="146441">
                        <a:moveTo>
                          <a:pt x="923495" y="780"/>
                        </a:moveTo>
                        <a:cubicBezTo>
                          <a:pt x="1025095" y="-6981"/>
                          <a:pt x="974295" y="45230"/>
                          <a:pt x="936195" y="64280"/>
                        </a:cubicBezTo>
                        <a:cubicBezTo>
                          <a:pt x="898095" y="83330"/>
                          <a:pt x="802139" y="101675"/>
                          <a:pt x="694895" y="115080"/>
                        </a:cubicBezTo>
                        <a:cubicBezTo>
                          <a:pt x="587651" y="128485"/>
                          <a:pt x="403500" y="153180"/>
                          <a:pt x="292728" y="144713"/>
                        </a:cubicBezTo>
                        <a:cubicBezTo>
                          <a:pt x="181956" y="136246"/>
                          <a:pt x="72595" y="83330"/>
                          <a:pt x="30262" y="64280"/>
                        </a:cubicBezTo>
                        <a:cubicBezTo>
                          <a:pt x="-12071" y="45230"/>
                          <a:pt x="-10661" y="22652"/>
                          <a:pt x="38728" y="30413"/>
                        </a:cubicBezTo>
                        <a:cubicBezTo>
                          <a:pt x="88117" y="38174"/>
                          <a:pt x="181956" y="113669"/>
                          <a:pt x="326595" y="110847"/>
                        </a:cubicBezTo>
                        <a:cubicBezTo>
                          <a:pt x="471234" y="108025"/>
                          <a:pt x="821895" y="8541"/>
                          <a:pt x="923495" y="78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5" name="Freeform 274"/>
                  <p:cNvSpPr/>
                  <p:nvPr/>
                </p:nvSpPr>
                <p:spPr>
                  <a:xfrm>
                    <a:off x="4986293" y="5711887"/>
                    <a:ext cx="742174" cy="119470"/>
                  </a:xfrm>
                  <a:custGeom>
                    <a:avLst/>
                    <a:gdLst>
                      <a:gd name="connsiteX0" fmla="*/ 741406 w 742174"/>
                      <a:gd name="connsiteY0" fmla="*/ 3113 h 119470"/>
                      <a:gd name="connsiteX1" fmla="*/ 618640 w 742174"/>
                      <a:gd name="connsiteY1" fmla="*/ 32747 h 119470"/>
                      <a:gd name="connsiteX2" fmla="*/ 398506 w 742174"/>
                      <a:gd name="connsiteY2" fmla="*/ 100480 h 119470"/>
                      <a:gd name="connsiteX3" fmla="*/ 72540 w 742174"/>
                      <a:gd name="connsiteY3" fmla="*/ 70847 h 119470"/>
                      <a:gd name="connsiteX4" fmla="*/ 9040 w 742174"/>
                      <a:gd name="connsiteY4" fmla="*/ 79313 h 119470"/>
                      <a:gd name="connsiteX5" fmla="*/ 212240 w 742174"/>
                      <a:gd name="connsiteY5" fmla="*/ 117413 h 119470"/>
                      <a:gd name="connsiteX6" fmla="*/ 563606 w 742174"/>
                      <a:gd name="connsiteY6" fmla="*/ 104713 h 119470"/>
                      <a:gd name="connsiteX7" fmla="*/ 741406 w 742174"/>
                      <a:gd name="connsiteY7" fmla="*/ 3113 h 119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742174" h="119470">
                        <a:moveTo>
                          <a:pt x="741406" y="3113"/>
                        </a:moveTo>
                        <a:cubicBezTo>
                          <a:pt x="750578" y="-8881"/>
                          <a:pt x="675790" y="16519"/>
                          <a:pt x="618640" y="32747"/>
                        </a:cubicBezTo>
                        <a:cubicBezTo>
                          <a:pt x="561490" y="48975"/>
                          <a:pt x="489523" y="94130"/>
                          <a:pt x="398506" y="100480"/>
                        </a:cubicBezTo>
                        <a:cubicBezTo>
                          <a:pt x="307489" y="106830"/>
                          <a:pt x="137451" y="74375"/>
                          <a:pt x="72540" y="70847"/>
                        </a:cubicBezTo>
                        <a:cubicBezTo>
                          <a:pt x="7629" y="67319"/>
                          <a:pt x="-14243" y="71552"/>
                          <a:pt x="9040" y="79313"/>
                        </a:cubicBezTo>
                        <a:cubicBezTo>
                          <a:pt x="32323" y="87074"/>
                          <a:pt x="119812" y="113180"/>
                          <a:pt x="212240" y="117413"/>
                        </a:cubicBezTo>
                        <a:cubicBezTo>
                          <a:pt x="304668" y="121646"/>
                          <a:pt x="471178" y="120235"/>
                          <a:pt x="563606" y="104713"/>
                        </a:cubicBezTo>
                        <a:cubicBezTo>
                          <a:pt x="656034" y="89191"/>
                          <a:pt x="732234" y="15107"/>
                          <a:pt x="741406" y="3113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Freeform 275"/>
                  <p:cNvSpPr/>
                  <p:nvPr/>
                </p:nvSpPr>
                <p:spPr>
                  <a:xfrm>
                    <a:off x="5231475" y="5875867"/>
                    <a:ext cx="573681" cy="145819"/>
                  </a:xfrm>
                  <a:custGeom>
                    <a:avLst/>
                    <a:gdLst>
                      <a:gd name="connsiteX0" fmla="*/ 547024 w 573681"/>
                      <a:gd name="connsiteY0" fmla="*/ 0 h 145819"/>
                      <a:gd name="connsiteX1" fmla="*/ 555491 w 573681"/>
                      <a:gd name="connsiteY1" fmla="*/ 67733 h 145819"/>
                      <a:gd name="connsiteX2" fmla="*/ 339591 w 573681"/>
                      <a:gd name="connsiteY2" fmla="*/ 131233 h 145819"/>
                      <a:gd name="connsiteX3" fmla="*/ 195658 w 573681"/>
                      <a:gd name="connsiteY3" fmla="*/ 143933 h 145819"/>
                      <a:gd name="connsiteX4" fmla="*/ 924 w 573681"/>
                      <a:gd name="connsiteY4" fmla="*/ 101600 h 145819"/>
                      <a:gd name="connsiteX5" fmla="*/ 132158 w 573681"/>
                      <a:gd name="connsiteY5" fmla="*/ 114300 h 145819"/>
                      <a:gd name="connsiteX6" fmla="*/ 356524 w 573681"/>
                      <a:gd name="connsiteY6" fmla="*/ 59267 h 145819"/>
                      <a:gd name="connsiteX7" fmla="*/ 547024 w 573681"/>
                      <a:gd name="connsiteY7" fmla="*/ 0 h 1458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73681" h="145819">
                        <a:moveTo>
                          <a:pt x="547024" y="0"/>
                        </a:moveTo>
                        <a:cubicBezTo>
                          <a:pt x="568543" y="22930"/>
                          <a:pt x="590063" y="45861"/>
                          <a:pt x="555491" y="67733"/>
                        </a:cubicBezTo>
                        <a:cubicBezTo>
                          <a:pt x="520919" y="89605"/>
                          <a:pt x="399563" y="118533"/>
                          <a:pt x="339591" y="131233"/>
                        </a:cubicBezTo>
                        <a:cubicBezTo>
                          <a:pt x="279619" y="143933"/>
                          <a:pt x="252102" y="148872"/>
                          <a:pt x="195658" y="143933"/>
                        </a:cubicBezTo>
                        <a:cubicBezTo>
                          <a:pt x="139214" y="138994"/>
                          <a:pt x="11507" y="106539"/>
                          <a:pt x="924" y="101600"/>
                        </a:cubicBezTo>
                        <a:cubicBezTo>
                          <a:pt x="-9659" y="96661"/>
                          <a:pt x="72891" y="121356"/>
                          <a:pt x="132158" y="114300"/>
                        </a:cubicBezTo>
                        <a:cubicBezTo>
                          <a:pt x="191425" y="107244"/>
                          <a:pt x="356524" y="59267"/>
                          <a:pt x="356524" y="59267"/>
                        </a:cubicBezTo>
                        <a:lnTo>
                          <a:pt x="547024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3366FF"/>
                      </a:gs>
                      <a:gs pos="40000">
                        <a:schemeClr val="tx2">
                          <a:lumMod val="65000"/>
                        </a:schemeClr>
                      </a:gs>
                    </a:gsLst>
                    <a:lin ang="10500000" scaled="0"/>
                    <a:tileRect/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7" name="Freeform 276"/>
                  <p:cNvSpPr/>
                  <p:nvPr/>
                </p:nvSpPr>
                <p:spPr>
                  <a:xfrm>
                    <a:off x="4749377" y="530556"/>
                    <a:ext cx="631951" cy="363447"/>
                  </a:xfrm>
                  <a:custGeom>
                    <a:avLst/>
                    <a:gdLst>
                      <a:gd name="connsiteX0" fmla="*/ 34290 w 631951"/>
                      <a:gd name="connsiteY0" fmla="*/ 273777 h 363447"/>
                      <a:gd name="connsiteX1" fmla="*/ 250190 w 631951"/>
                      <a:gd name="connsiteY1" fmla="*/ 265311 h 363447"/>
                      <a:gd name="connsiteX2" fmla="*/ 377190 w 631951"/>
                      <a:gd name="connsiteY2" fmla="*/ 235677 h 363447"/>
                      <a:gd name="connsiteX3" fmla="*/ 483023 w 631951"/>
                      <a:gd name="connsiteY3" fmla="*/ 163711 h 363447"/>
                      <a:gd name="connsiteX4" fmla="*/ 360256 w 631951"/>
                      <a:gd name="connsiteY4" fmla="*/ 104444 h 363447"/>
                      <a:gd name="connsiteX5" fmla="*/ 241723 w 631951"/>
                      <a:gd name="connsiteY5" fmla="*/ 66344 h 363447"/>
                      <a:gd name="connsiteX6" fmla="*/ 334856 w 631951"/>
                      <a:gd name="connsiteY6" fmla="*/ 2844 h 363447"/>
                      <a:gd name="connsiteX7" fmla="*/ 618490 w 631951"/>
                      <a:gd name="connsiteY7" fmla="*/ 167944 h 363447"/>
                      <a:gd name="connsiteX8" fmla="*/ 559223 w 631951"/>
                      <a:gd name="connsiteY8" fmla="*/ 278011 h 363447"/>
                      <a:gd name="connsiteX9" fmla="*/ 322156 w 631951"/>
                      <a:gd name="connsiteY9" fmla="*/ 320344 h 363447"/>
                      <a:gd name="connsiteX10" fmla="*/ 30056 w 631951"/>
                      <a:gd name="connsiteY10" fmla="*/ 362677 h 363447"/>
                      <a:gd name="connsiteX11" fmla="*/ 34290 w 631951"/>
                      <a:gd name="connsiteY11" fmla="*/ 273777 h 3634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31951" h="363447">
                        <a:moveTo>
                          <a:pt x="34290" y="273777"/>
                        </a:moveTo>
                        <a:cubicBezTo>
                          <a:pt x="70979" y="257549"/>
                          <a:pt x="193040" y="271661"/>
                          <a:pt x="250190" y="265311"/>
                        </a:cubicBezTo>
                        <a:cubicBezTo>
                          <a:pt x="307340" y="258961"/>
                          <a:pt x="338385" y="252610"/>
                          <a:pt x="377190" y="235677"/>
                        </a:cubicBezTo>
                        <a:cubicBezTo>
                          <a:pt x="415995" y="218744"/>
                          <a:pt x="485845" y="185583"/>
                          <a:pt x="483023" y="163711"/>
                        </a:cubicBezTo>
                        <a:cubicBezTo>
                          <a:pt x="480201" y="141839"/>
                          <a:pt x="400473" y="120672"/>
                          <a:pt x="360256" y="104444"/>
                        </a:cubicBezTo>
                        <a:cubicBezTo>
                          <a:pt x="320039" y="88216"/>
                          <a:pt x="245956" y="83277"/>
                          <a:pt x="241723" y="66344"/>
                        </a:cubicBezTo>
                        <a:cubicBezTo>
                          <a:pt x="237490" y="49411"/>
                          <a:pt x="272062" y="-14089"/>
                          <a:pt x="334856" y="2844"/>
                        </a:cubicBezTo>
                        <a:cubicBezTo>
                          <a:pt x="397651" y="19777"/>
                          <a:pt x="581096" y="122083"/>
                          <a:pt x="618490" y="167944"/>
                        </a:cubicBezTo>
                        <a:cubicBezTo>
                          <a:pt x="655884" y="213805"/>
                          <a:pt x="608612" y="252611"/>
                          <a:pt x="559223" y="278011"/>
                        </a:cubicBezTo>
                        <a:cubicBezTo>
                          <a:pt x="509834" y="303411"/>
                          <a:pt x="410350" y="306233"/>
                          <a:pt x="322156" y="320344"/>
                        </a:cubicBezTo>
                        <a:cubicBezTo>
                          <a:pt x="233962" y="334455"/>
                          <a:pt x="78033" y="369027"/>
                          <a:pt x="30056" y="362677"/>
                        </a:cubicBezTo>
                        <a:cubicBezTo>
                          <a:pt x="-17921" y="356327"/>
                          <a:pt x="-2399" y="290005"/>
                          <a:pt x="34290" y="27377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8" name="Freeform 277"/>
                  <p:cNvSpPr/>
                  <p:nvPr/>
                </p:nvSpPr>
                <p:spPr>
                  <a:xfrm>
                    <a:off x="4731274" y="1025360"/>
                    <a:ext cx="752677" cy="532663"/>
                  </a:xfrm>
                  <a:custGeom>
                    <a:avLst/>
                    <a:gdLst>
                      <a:gd name="connsiteX0" fmla="*/ 39693 w 752677"/>
                      <a:gd name="connsiteY0" fmla="*/ 452073 h 532663"/>
                      <a:gd name="connsiteX1" fmla="*/ 352959 w 752677"/>
                      <a:gd name="connsiteY1" fmla="*/ 371640 h 532663"/>
                      <a:gd name="connsiteX2" fmla="*/ 573093 w 752677"/>
                      <a:gd name="connsiteY2" fmla="*/ 198073 h 532663"/>
                      <a:gd name="connsiteX3" fmla="*/ 526526 w 752677"/>
                      <a:gd name="connsiteY3" fmla="*/ 109173 h 532663"/>
                      <a:gd name="connsiteX4" fmla="*/ 297926 w 752677"/>
                      <a:gd name="connsiteY4" fmla="*/ 79540 h 532663"/>
                      <a:gd name="connsiteX5" fmla="*/ 319093 w 752677"/>
                      <a:gd name="connsiteY5" fmla="*/ 3340 h 532663"/>
                      <a:gd name="connsiteX6" fmla="*/ 568859 w 752677"/>
                      <a:gd name="connsiteY6" fmla="*/ 24507 h 532663"/>
                      <a:gd name="connsiteX7" fmla="*/ 725493 w 752677"/>
                      <a:gd name="connsiteY7" fmla="*/ 121873 h 532663"/>
                      <a:gd name="connsiteX8" fmla="*/ 725493 w 752677"/>
                      <a:gd name="connsiteY8" fmla="*/ 206540 h 532663"/>
                      <a:gd name="connsiteX9" fmla="*/ 454559 w 752677"/>
                      <a:gd name="connsiteY9" fmla="*/ 439373 h 532663"/>
                      <a:gd name="connsiteX10" fmla="*/ 52393 w 752677"/>
                      <a:gd name="connsiteY10" fmla="*/ 532507 h 532663"/>
                      <a:gd name="connsiteX11" fmla="*/ 39693 w 752677"/>
                      <a:gd name="connsiteY11" fmla="*/ 452073 h 5326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752677" h="532663">
                        <a:moveTo>
                          <a:pt x="39693" y="452073"/>
                        </a:moveTo>
                        <a:cubicBezTo>
                          <a:pt x="89787" y="425262"/>
                          <a:pt x="264059" y="413973"/>
                          <a:pt x="352959" y="371640"/>
                        </a:cubicBezTo>
                        <a:cubicBezTo>
                          <a:pt x="441859" y="329307"/>
                          <a:pt x="544165" y="241817"/>
                          <a:pt x="573093" y="198073"/>
                        </a:cubicBezTo>
                        <a:cubicBezTo>
                          <a:pt x="602021" y="154329"/>
                          <a:pt x="572387" y="128928"/>
                          <a:pt x="526526" y="109173"/>
                        </a:cubicBezTo>
                        <a:cubicBezTo>
                          <a:pt x="480665" y="89418"/>
                          <a:pt x="332498" y="97179"/>
                          <a:pt x="297926" y="79540"/>
                        </a:cubicBezTo>
                        <a:cubicBezTo>
                          <a:pt x="263354" y="61901"/>
                          <a:pt x="273938" y="12512"/>
                          <a:pt x="319093" y="3340"/>
                        </a:cubicBezTo>
                        <a:cubicBezTo>
                          <a:pt x="364248" y="-5832"/>
                          <a:pt x="501126" y="4751"/>
                          <a:pt x="568859" y="24507"/>
                        </a:cubicBezTo>
                        <a:cubicBezTo>
                          <a:pt x="636592" y="44262"/>
                          <a:pt x="699387" y="91534"/>
                          <a:pt x="725493" y="121873"/>
                        </a:cubicBezTo>
                        <a:cubicBezTo>
                          <a:pt x="751599" y="152212"/>
                          <a:pt x="770649" y="153623"/>
                          <a:pt x="725493" y="206540"/>
                        </a:cubicBezTo>
                        <a:cubicBezTo>
                          <a:pt x="680337" y="259457"/>
                          <a:pt x="566742" y="385045"/>
                          <a:pt x="454559" y="439373"/>
                        </a:cubicBezTo>
                        <a:cubicBezTo>
                          <a:pt x="342376" y="493701"/>
                          <a:pt x="125065" y="528979"/>
                          <a:pt x="52393" y="532507"/>
                        </a:cubicBezTo>
                        <a:cubicBezTo>
                          <a:pt x="-20279" y="536035"/>
                          <a:pt x="-10401" y="478884"/>
                          <a:pt x="39693" y="45207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9" name="Freeform 278"/>
                  <p:cNvSpPr/>
                  <p:nvPr/>
                </p:nvSpPr>
                <p:spPr>
                  <a:xfrm>
                    <a:off x="4668698" y="1505277"/>
                    <a:ext cx="827656" cy="708794"/>
                  </a:xfrm>
                  <a:custGeom>
                    <a:avLst/>
                    <a:gdLst>
                      <a:gd name="connsiteX0" fmla="*/ 59935 w 827656"/>
                      <a:gd name="connsiteY0" fmla="*/ 708756 h 708794"/>
                      <a:gd name="connsiteX1" fmla="*/ 368969 w 827656"/>
                      <a:gd name="connsiteY1" fmla="*/ 632556 h 708794"/>
                      <a:gd name="connsiteX2" fmla="*/ 593335 w 827656"/>
                      <a:gd name="connsiteY2" fmla="*/ 446290 h 708794"/>
                      <a:gd name="connsiteX3" fmla="*/ 809235 w 827656"/>
                      <a:gd name="connsiteY3" fmla="*/ 171123 h 708794"/>
                      <a:gd name="connsiteX4" fmla="*/ 809235 w 827656"/>
                      <a:gd name="connsiteY4" fmla="*/ 86456 h 708794"/>
                      <a:gd name="connsiteX5" fmla="*/ 749969 w 827656"/>
                      <a:gd name="connsiteY5" fmla="*/ 1790 h 708794"/>
                      <a:gd name="connsiteX6" fmla="*/ 470569 w 827656"/>
                      <a:gd name="connsiteY6" fmla="*/ 35656 h 708794"/>
                      <a:gd name="connsiteX7" fmla="*/ 419769 w 827656"/>
                      <a:gd name="connsiteY7" fmla="*/ 116090 h 708794"/>
                      <a:gd name="connsiteX8" fmla="*/ 690702 w 827656"/>
                      <a:gd name="connsiteY8" fmla="*/ 94923 h 708794"/>
                      <a:gd name="connsiteX9" fmla="*/ 622969 w 827656"/>
                      <a:gd name="connsiteY9" fmla="*/ 298123 h 708794"/>
                      <a:gd name="connsiteX10" fmla="*/ 368969 w 827656"/>
                      <a:gd name="connsiteY10" fmla="*/ 518256 h 708794"/>
                      <a:gd name="connsiteX11" fmla="*/ 26069 w 827656"/>
                      <a:gd name="connsiteY11" fmla="*/ 641023 h 708794"/>
                      <a:gd name="connsiteX12" fmla="*/ 59935 w 827656"/>
                      <a:gd name="connsiteY12" fmla="*/ 708756 h 7087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827656" h="708794">
                        <a:moveTo>
                          <a:pt x="59935" y="708756"/>
                        </a:moveTo>
                        <a:cubicBezTo>
                          <a:pt x="117085" y="707345"/>
                          <a:pt x="280069" y="676300"/>
                          <a:pt x="368969" y="632556"/>
                        </a:cubicBezTo>
                        <a:cubicBezTo>
                          <a:pt x="457869" y="588812"/>
                          <a:pt x="519958" y="523195"/>
                          <a:pt x="593335" y="446290"/>
                        </a:cubicBezTo>
                        <a:cubicBezTo>
                          <a:pt x="666712" y="369385"/>
                          <a:pt x="773252" y="231095"/>
                          <a:pt x="809235" y="171123"/>
                        </a:cubicBezTo>
                        <a:cubicBezTo>
                          <a:pt x="845218" y="111151"/>
                          <a:pt x="819113" y="114678"/>
                          <a:pt x="809235" y="86456"/>
                        </a:cubicBezTo>
                        <a:cubicBezTo>
                          <a:pt x="799357" y="58234"/>
                          <a:pt x="806413" y="10257"/>
                          <a:pt x="749969" y="1790"/>
                        </a:cubicBezTo>
                        <a:cubicBezTo>
                          <a:pt x="693525" y="-6677"/>
                          <a:pt x="525602" y="16606"/>
                          <a:pt x="470569" y="35656"/>
                        </a:cubicBezTo>
                        <a:cubicBezTo>
                          <a:pt x="415536" y="54706"/>
                          <a:pt x="383080" y="106212"/>
                          <a:pt x="419769" y="116090"/>
                        </a:cubicBezTo>
                        <a:cubicBezTo>
                          <a:pt x="456458" y="125968"/>
                          <a:pt x="656835" y="64584"/>
                          <a:pt x="690702" y="94923"/>
                        </a:cubicBezTo>
                        <a:cubicBezTo>
                          <a:pt x="724569" y="125262"/>
                          <a:pt x="676591" y="227567"/>
                          <a:pt x="622969" y="298123"/>
                        </a:cubicBezTo>
                        <a:cubicBezTo>
                          <a:pt x="569347" y="368679"/>
                          <a:pt x="468452" y="461106"/>
                          <a:pt x="368969" y="518256"/>
                        </a:cubicBezTo>
                        <a:cubicBezTo>
                          <a:pt x="269486" y="575406"/>
                          <a:pt x="75458" y="609273"/>
                          <a:pt x="26069" y="641023"/>
                        </a:cubicBezTo>
                        <a:cubicBezTo>
                          <a:pt x="-23320" y="672773"/>
                          <a:pt x="2785" y="710167"/>
                          <a:pt x="59935" y="708756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>
                  <a:xfrm>
                    <a:off x="4630617" y="2571505"/>
                    <a:ext cx="1306629" cy="1234626"/>
                  </a:xfrm>
                  <a:custGeom>
                    <a:avLst/>
                    <a:gdLst>
                      <a:gd name="connsiteX0" fmla="*/ 55683 w 1306629"/>
                      <a:gd name="connsiteY0" fmla="*/ 1153827 h 1234626"/>
                      <a:gd name="connsiteX1" fmla="*/ 85316 w 1306629"/>
                      <a:gd name="connsiteY1" fmla="*/ 1208861 h 1234626"/>
                      <a:gd name="connsiteX2" fmla="*/ 749950 w 1306629"/>
                      <a:gd name="connsiteY2" fmla="*/ 793994 h 1234626"/>
                      <a:gd name="connsiteX3" fmla="*/ 1202916 w 1306629"/>
                      <a:gd name="connsiteY3" fmla="*/ 421461 h 1234626"/>
                      <a:gd name="connsiteX4" fmla="*/ 1304516 w 1306629"/>
                      <a:gd name="connsiteY4" fmla="*/ 129361 h 1234626"/>
                      <a:gd name="connsiteX5" fmla="*/ 1147883 w 1306629"/>
                      <a:gd name="connsiteY5" fmla="*/ 2361 h 1234626"/>
                      <a:gd name="connsiteX6" fmla="*/ 940450 w 1306629"/>
                      <a:gd name="connsiteY6" fmla="*/ 53161 h 1234626"/>
                      <a:gd name="connsiteX7" fmla="*/ 923516 w 1306629"/>
                      <a:gd name="connsiteY7" fmla="*/ 133594 h 1234626"/>
                      <a:gd name="connsiteX8" fmla="*/ 1164816 w 1306629"/>
                      <a:gd name="connsiteY8" fmla="*/ 108194 h 1234626"/>
                      <a:gd name="connsiteX9" fmla="*/ 1224083 w 1306629"/>
                      <a:gd name="connsiteY9" fmla="*/ 226727 h 1234626"/>
                      <a:gd name="connsiteX10" fmla="*/ 1029350 w 1306629"/>
                      <a:gd name="connsiteY10" fmla="*/ 468027 h 1234626"/>
                      <a:gd name="connsiteX11" fmla="*/ 517116 w 1306629"/>
                      <a:gd name="connsiteY11" fmla="*/ 853261 h 1234626"/>
                      <a:gd name="connsiteX12" fmla="*/ 55683 w 1306629"/>
                      <a:gd name="connsiteY12" fmla="*/ 1153827 h 12346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306629" h="1234626">
                        <a:moveTo>
                          <a:pt x="55683" y="1153827"/>
                        </a:moveTo>
                        <a:cubicBezTo>
                          <a:pt x="-16284" y="1213094"/>
                          <a:pt x="-30395" y="1268833"/>
                          <a:pt x="85316" y="1208861"/>
                        </a:cubicBezTo>
                        <a:cubicBezTo>
                          <a:pt x="201027" y="1148889"/>
                          <a:pt x="563683" y="925227"/>
                          <a:pt x="749950" y="793994"/>
                        </a:cubicBezTo>
                        <a:cubicBezTo>
                          <a:pt x="936217" y="662761"/>
                          <a:pt x="1110488" y="532233"/>
                          <a:pt x="1202916" y="421461"/>
                        </a:cubicBezTo>
                        <a:cubicBezTo>
                          <a:pt x="1295344" y="310689"/>
                          <a:pt x="1313688" y="199211"/>
                          <a:pt x="1304516" y="129361"/>
                        </a:cubicBezTo>
                        <a:cubicBezTo>
                          <a:pt x="1295344" y="59511"/>
                          <a:pt x="1208561" y="15061"/>
                          <a:pt x="1147883" y="2361"/>
                        </a:cubicBezTo>
                        <a:cubicBezTo>
                          <a:pt x="1087205" y="-10339"/>
                          <a:pt x="977844" y="31289"/>
                          <a:pt x="940450" y="53161"/>
                        </a:cubicBezTo>
                        <a:cubicBezTo>
                          <a:pt x="903056" y="75033"/>
                          <a:pt x="886122" y="124422"/>
                          <a:pt x="923516" y="133594"/>
                        </a:cubicBezTo>
                        <a:cubicBezTo>
                          <a:pt x="960910" y="142766"/>
                          <a:pt x="1114722" y="92672"/>
                          <a:pt x="1164816" y="108194"/>
                        </a:cubicBezTo>
                        <a:cubicBezTo>
                          <a:pt x="1214910" y="123716"/>
                          <a:pt x="1246661" y="166755"/>
                          <a:pt x="1224083" y="226727"/>
                        </a:cubicBezTo>
                        <a:cubicBezTo>
                          <a:pt x="1201505" y="286699"/>
                          <a:pt x="1147178" y="363605"/>
                          <a:pt x="1029350" y="468027"/>
                        </a:cubicBezTo>
                        <a:cubicBezTo>
                          <a:pt x="911522" y="572449"/>
                          <a:pt x="675160" y="744605"/>
                          <a:pt x="517116" y="853261"/>
                        </a:cubicBezTo>
                        <a:cubicBezTo>
                          <a:pt x="359072" y="961917"/>
                          <a:pt x="127650" y="1094560"/>
                          <a:pt x="55683" y="11538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>
                  <a:xfrm>
                    <a:off x="5008947" y="3058877"/>
                    <a:ext cx="1159360" cy="1099689"/>
                  </a:xfrm>
                  <a:custGeom>
                    <a:avLst/>
                    <a:gdLst>
                      <a:gd name="connsiteX0" fmla="*/ 7553 w 1159360"/>
                      <a:gd name="connsiteY0" fmla="*/ 1043223 h 1099689"/>
                      <a:gd name="connsiteX1" fmla="*/ 54120 w 1159360"/>
                      <a:gd name="connsiteY1" fmla="*/ 1094023 h 1099689"/>
                      <a:gd name="connsiteX2" fmla="*/ 155720 w 1159360"/>
                      <a:gd name="connsiteY2" fmla="*/ 1055923 h 1099689"/>
                      <a:gd name="connsiteX3" fmla="*/ 642553 w 1159360"/>
                      <a:gd name="connsiteY3" fmla="*/ 717256 h 1099689"/>
                      <a:gd name="connsiteX4" fmla="*/ 1023553 w 1159360"/>
                      <a:gd name="connsiteY4" fmla="*/ 403990 h 1099689"/>
                      <a:gd name="connsiteX5" fmla="*/ 1159020 w 1159360"/>
                      <a:gd name="connsiteY5" fmla="*/ 149990 h 1099689"/>
                      <a:gd name="connsiteX6" fmla="*/ 1053186 w 1159360"/>
                      <a:gd name="connsiteY6" fmla="*/ 6056 h 1099689"/>
                      <a:gd name="connsiteX7" fmla="*/ 790720 w 1159360"/>
                      <a:gd name="connsiteY7" fmla="*/ 35690 h 1099689"/>
                      <a:gd name="connsiteX8" fmla="*/ 782253 w 1159360"/>
                      <a:gd name="connsiteY8" fmla="*/ 116123 h 1099689"/>
                      <a:gd name="connsiteX9" fmla="*/ 786486 w 1159360"/>
                      <a:gd name="connsiteY9" fmla="*/ 145756 h 1099689"/>
                      <a:gd name="connsiteX10" fmla="*/ 993920 w 1159360"/>
                      <a:gd name="connsiteY10" fmla="*/ 94956 h 1099689"/>
                      <a:gd name="connsiteX11" fmla="*/ 1036253 w 1159360"/>
                      <a:gd name="connsiteY11" fmla="*/ 221956 h 1099689"/>
                      <a:gd name="connsiteX12" fmla="*/ 833053 w 1159360"/>
                      <a:gd name="connsiteY12" fmla="*/ 475956 h 1099689"/>
                      <a:gd name="connsiteX13" fmla="*/ 210753 w 1159360"/>
                      <a:gd name="connsiteY13" fmla="*/ 899290 h 1099689"/>
                      <a:gd name="connsiteX14" fmla="*/ 7553 w 1159360"/>
                      <a:gd name="connsiteY14" fmla="*/ 1043223 h 10996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159360" h="1099689">
                        <a:moveTo>
                          <a:pt x="7553" y="1043223"/>
                        </a:moveTo>
                        <a:cubicBezTo>
                          <a:pt x="-18552" y="1075678"/>
                          <a:pt x="29426" y="1091906"/>
                          <a:pt x="54120" y="1094023"/>
                        </a:cubicBezTo>
                        <a:cubicBezTo>
                          <a:pt x="78815" y="1096140"/>
                          <a:pt x="57648" y="1118718"/>
                          <a:pt x="155720" y="1055923"/>
                        </a:cubicBezTo>
                        <a:cubicBezTo>
                          <a:pt x="253792" y="993128"/>
                          <a:pt x="497914" y="825911"/>
                          <a:pt x="642553" y="717256"/>
                        </a:cubicBezTo>
                        <a:cubicBezTo>
                          <a:pt x="787192" y="608601"/>
                          <a:pt x="937475" y="498534"/>
                          <a:pt x="1023553" y="403990"/>
                        </a:cubicBezTo>
                        <a:cubicBezTo>
                          <a:pt x="1109631" y="309446"/>
                          <a:pt x="1154081" y="216312"/>
                          <a:pt x="1159020" y="149990"/>
                        </a:cubicBezTo>
                        <a:cubicBezTo>
                          <a:pt x="1163959" y="83668"/>
                          <a:pt x="1114569" y="25106"/>
                          <a:pt x="1053186" y="6056"/>
                        </a:cubicBezTo>
                        <a:cubicBezTo>
                          <a:pt x="991803" y="-12994"/>
                          <a:pt x="835875" y="17346"/>
                          <a:pt x="790720" y="35690"/>
                        </a:cubicBezTo>
                        <a:cubicBezTo>
                          <a:pt x="745565" y="54034"/>
                          <a:pt x="782959" y="97779"/>
                          <a:pt x="782253" y="116123"/>
                        </a:cubicBezTo>
                        <a:cubicBezTo>
                          <a:pt x="781547" y="134467"/>
                          <a:pt x="751208" y="149284"/>
                          <a:pt x="786486" y="145756"/>
                        </a:cubicBezTo>
                        <a:cubicBezTo>
                          <a:pt x="821764" y="142228"/>
                          <a:pt x="952292" y="82256"/>
                          <a:pt x="993920" y="94956"/>
                        </a:cubicBezTo>
                        <a:cubicBezTo>
                          <a:pt x="1035548" y="107656"/>
                          <a:pt x="1063064" y="158456"/>
                          <a:pt x="1036253" y="221956"/>
                        </a:cubicBezTo>
                        <a:cubicBezTo>
                          <a:pt x="1009442" y="285456"/>
                          <a:pt x="970636" y="363067"/>
                          <a:pt x="833053" y="475956"/>
                        </a:cubicBezTo>
                        <a:cubicBezTo>
                          <a:pt x="695470" y="588845"/>
                          <a:pt x="342692" y="807568"/>
                          <a:pt x="210753" y="899290"/>
                        </a:cubicBezTo>
                        <a:cubicBezTo>
                          <a:pt x="78814" y="991012"/>
                          <a:pt x="33658" y="1010768"/>
                          <a:pt x="7553" y="104322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>
                  <a:xfrm>
                    <a:off x="5012101" y="3569598"/>
                    <a:ext cx="1356041" cy="1171532"/>
                  </a:xfrm>
                  <a:custGeom>
                    <a:avLst/>
                    <a:gdLst>
                      <a:gd name="connsiteX0" fmla="*/ 34032 w 1356041"/>
                      <a:gd name="connsiteY0" fmla="*/ 1112469 h 1171532"/>
                      <a:gd name="connsiteX1" fmla="*/ 461599 w 1356041"/>
                      <a:gd name="connsiteY1" fmla="*/ 892335 h 1171532"/>
                      <a:gd name="connsiteX2" fmla="*/ 1088132 w 1356041"/>
                      <a:gd name="connsiteY2" fmla="*/ 469002 h 1171532"/>
                      <a:gd name="connsiteX3" fmla="*/ 1227832 w 1356041"/>
                      <a:gd name="connsiteY3" fmla="*/ 227702 h 1171532"/>
                      <a:gd name="connsiteX4" fmla="*/ 1215132 w 1356041"/>
                      <a:gd name="connsiteY4" fmla="*/ 92235 h 1171532"/>
                      <a:gd name="connsiteX5" fmla="*/ 956899 w 1356041"/>
                      <a:gd name="connsiteY5" fmla="*/ 134569 h 1171532"/>
                      <a:gd name="connsiteX6" fmla="*/ 948432 w 1356041"/>
                      <a:gd name="connsiteY6" fmla="*/ 32969 h 1171532"/>
                      <a:gd name="connsiteX7" fmla="*/ 1155866 w 1356041"/>
                      <a:gd name="connsiteY7" fmla="*/ 11802 h 1171532"/>
                      <a:gd name="connsiteX8" fmla="*/ 1278632 w 1356041"/>
                      <a:gd name="connsiteY8" fmla="*/ 11802 h 1171532"/>
                      <a:gd name="connsiteX9" fmla="*/ 1354832 w 1356041"/>
                      <a:gd name="connsiteY9" fmla="*/ 159969 h 1171532"/>
                      <a:gd name="connsiteX10" fmla="*/ 1219366 w 1356041"/>
                      <a:gd name="connsiteY10" fmla="*/ 485935 h 1171532"/>
                      <a:gd name="connsiteX11" fmla="*/ 825666 w 1356041"/>
                      <a:gd name="connsiteY11" fmla="*/ 748402 h 1171532"/>
                      <a:gd name="connsiteX12" fmla="*/ 203366 w 1356041"/>
                      <a:gd name="connsiteY12" fmla="*/ 1120935 h 1171532"/>
                      <a:gd name="connsiteX13" fmla="*/ 46732 w 1356041"/>
                      <a:gd name="connsiteY13" fmla="*/ 1167502 h 1171532"/>
                      <a:gd name="connsiteX14" fmla="*/ 34032 w 1356041"/>
                      <a:gd name="connsiteY14" fmla="*/ 1112469 h 11715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56041" h="1171532">
                        <a:moveTo>
                          <a:pt x="34032" y="1112469"/>
                        </a:moveTo>
                        <a:cubicBezTo>
                          <a:pt x="103176" y="1066608"/>
                          <a:pt x="285916" y="999579"/>
                          <a:pt x="461599" y="892335"/>
                        </a:cubicBezTo>
                        <a:cubicBezTo>
                          <a:pt x="637282" y="785090"/>
                          <a:pt x="960427" y="579774"/>
                          <a:pt x="1088132" y="469002"/>
                        </a:cubicBezTo>
                        <a:cubicBezTo>
                          <a:pt x="1215838" y="358230"/>
                          <a:pt x="1206665" y="290497"/>
                          <a:pt x="1227832" y="227702"/>
                        </a:cubicBezTo>
                        <a:cubicBezTo>
                          <a:pt x="1248999" y="164907"/>
                          <a:pt x="1260287" y="107757"/>
                          <a:pt x="1215132" y="92235"/>
                        </a:cubicBezTo>
                        <a:cubicBezTo>
                          <a:pt x="1169977" y="76713"/>
                          <a:pt x="1001349" y="144447"/>
                          <a:pt x="956899" y="134569"/>
                        </a:cubicBezTo>
                        <a:cubicBezTo>
                          <a:pt x="912449" y="124691"/>
                          <a:pt x="915271" y="53430"/>
                          <a:pt x="948432" y="32969"/>
                        </a:cubicBezTo>
                        <a:cubicBezTo>
                          <a:pt x="981593" y="12508"/>
                          <a:pt x="1100833" y="15330"/>
                          <a:pt x="1155866" y="11802"/>
                        </a:cubicBezTo>
                        <a:cubicBezTo>
                          <a:pt x="1210899" y="8274"/>
                          <a:pt x="1245471" y="-12892"/>
                          <a:pt x="1278632" y="11802"/>
                        </a:cubicBezTo>
                        <a:cubicBezTo>
                          <a:pt x="1311793" y="36496"/>
                          <a:pt x="1364710" y="80947"/>
                          <a:pt x="1354832" y="159969"/>
                        </a:cubicBezTo>
                        <a:cubicBezTo>
                          <a:pt x="1344954" y="238991"/>
                          <a:pt x="1307560" y="387863"/>
                          <a:pt x="1219366" y="485935"/>
                        </a:cubicBezTo>
                        <a:cubicBezTo>
                          <a:pt x="1131172" y="584007"/>
                          <a:pt x="994999" y="642569"/>
                          <a:pt x="825666" y="748402"/>
                        </a:cubicBezTo>
                        <a:cubicBezTo>
                          <a:pt x="656333" y="854235"/>
                          <a:pt x="333188" y="1051085"/>
                          <a:pt x="203366" y="1120935"/>
                        </a:cubicBezTo>
                        <a:cubicBezTo>
                          <a:pt x="73544" y="1190785"/>
                          <a:pt x="75660" y="1168207"/>
                          <a:pt x="46732" y="1167502"/>
                        </a:cubicBezTo>
                        <a:cubicBezTo>
                          <a:pt x="17804" y="1166797"/>
                          <a:pt x="-35112" y="1158330"/>
                          <a:pt x="34032" y="111246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>
                  <a:xfrm>
                    <a:off x="5137741" y="4082219"/>
                    <a:ext cx="1360294" cy="1155503"/>
                  </a:xfrm>
                  <a:custGeom>
                    <a:avLst/>
                    <a:gdLst>
                      <a:gd name="connsiteX0" fmla="*/ 19078 w 1399013"/>
                      <a:gd name="connsiteY0" fmla="*/ 1082448 h 1155503"/>
                      <a:gd name="connsiteX1" fmla="*/ 52945 w 1399013"/>
                      <a:gd name="connsiteY1" fmla="*/ 1154414 h 1155503"/>
                      <a:gd name="connsiteX2" fmla="*/ 404311 w 1399013"/>
                      <a:gd name="connsiteY2" fmla="*/ 1023181 h 1155503"/>
                      <a:gd name="connsiteX3" fmla="*/ 1035078 w 1399013"/>
                      <a:gd name="connsiteY3" fmla="*/ 625248 h 1155503"/>
                      <a:gd name="connsiteX4" fmla="*/ 1373745 w 1399013"/>
                      <a:gd name="connsiteY4" fmla="*/ 227314 h 1155503"/>
                      <a:gd name="connsiteX5" fmla="*/ 1352578 w 1399013"/>
                      <a:gd name="connsiteY5" fmla="*/ 36814 h 1155503"/>
                      <a:gd name="connsiteX6" fmla="*/ 1179011 w 1399013"/>
                      <a:gd name="connsiteY6" fmla="*/ 2948 h 1155503"/>
                      <a:gd name="connsiteX7" fmla="*/ 1026611 w 1399013"/>
                      <a:gd name="connsiteY7" fmla="*/ 79148 h 1155503"/>
                      <a:gd name="connsiteX8" fmla="*/ 1094345 w 1399013"/>
                      <a:gd name="connsiteY8" fmla="*/ 125714 h 1155503"/>
                      <a:gd name="connsiteX9" fmla="*/ 1284845 w 1399013"/>
                      <a:gd name="connsiteY9" fmla="*/ 117248 h 1155503"/>
                      <a:gd name="connsiteX10" fmla="*/ 1225578 w 1399013"/>
                      <a:gd name="connsiteY10" fmla="*/ 303514 h 1155503"/>
                      <a:gd name="connsiteX11" fmla="*/ 869978 w 1399013"/>
                      <a:gd name="connsiteY11" fmla="*/ 654881 h 1155503"/>
                      <a:gd name="connsiteX12" fmla="*/ 226511 w 1399013"/>
                      <a:gd name="connsiteY12" fmla="*/ 1023181 h 1155503"/>
                      <a:gd name="connsiteX13" fmla="*/ 19078 w 1399013"/>
                      <a:gd name="connsiteY13" fmla="*/ 1082448 h 11555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399013" h="1155503">
                        <a:moveTo>
                          <a:pt x="19078" y="1082448"/>
                        </a:moveTo>
                        <a:cubicBezTo>
                          <a:pt x="-9850" y="1104320"/>
                          <a:pt x="-11260" y="1164292"/>
                          <a:pt x="52945" y="1154414"/>
                        </a:cubicBezTo>
                        <a:cubicBezTo>
                          <a:pt x="117150" y="1144536"/>
                          <a:pt x="240622" y="1111375"/>
                          <a:pt x="404311" y="1023181"/>
                        </a:cubicBezTo>
                        <a:cubicBezTo>
                          <a:pt x="568000" y="934987"/>
                          <a:pt x="873506" y="757892"/>
                          <a:pt x="1035078" y="625248"/>
                        </a:cubicBezTo>
                        <a:cubicBezTo>
                          <a:pt x="1196650" y="492604"/>
                          <a:pt x="1320828" y="325386"/>
                          <a:pt x="1373745" y="227314"/>
                        </a:cubicBezTo>
                        <a:cubicBezTo>
                          <a:pt x="1426662" y="129242"/>
                          <a:pt x="1385034" y="74208"/>
                          <a:pt x="1352578" y="36814"/>
                        </a:cubicBezTo>
                        <a:cubicBezTo>
                          <a:pt x="1320122" y="-580"/>
                          <a:pt x="1233339" y="-4108"/>
                          <a:pt x="1179011" y="2948"/>
                        </a:cubicBezTo>
                        <a:cubicBezTo>
                          <a:pt x="1124683" y="10004"/>
                          <a:pt x="1040722" y="58687"/>
                          <a:pt x="1026611" y="79148"/>
                        </a:cubicBezTo>
                        <a:cubicBezTo>
                          <a:pt x="1012500" y="99609"/>
                          <a:pt x="1051306" y="119364"/>
                          <a:pt x="1094345" y="125714"/>
                        </a:cubicBezTo>
                        <a:cubicBezTo>
                          <a:pt x="1137384" y="132064"/>
                          <a:pt x="1262973" y="87615"/>
                          <a:pt x="1284845" y="117248"/>
                        </a:cubicBezTo>
                        <a:cubicBezTo>
                          <a:pt x="1306717" y="146881"/>
                          <a:pt x="1294722" y="213909"/>
                          <a:pt x="1225578" y="303514"/>
                        </a:cubicBezTo>
                        <a:cubicBezTo>
                          <a:pt x="1156434" y="393119"/>
                          <a:pt x="1036489" y="534936"/>
                          <a:pt x="869978" y="654881"/>
                        </a:cubicBezTo>
                        <a:cubicBezTo>
                          <a:pt x="703467" y="774825"/>
                          <a:pt x="366917" y="955448"/>
                          <a:pt x="226511" y="1023181"/>
                        </a:cubicBezTo>
                        <a:cubicBezTo>
                          <a:pt x="86106" y="1090914"/>
                          <a:pt x="48006" y="1060576"/>
                          <a:pt x="19078" y="108244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4" name="Freeform 283"/>
                  <p:cNvSpPr/>
                  <p:nvPr/>
                </p:nvSpPr>
                <p:spPr>
                  <a:xfrm rot="273709">
                    <a:off x="5450013" y="4548659"/>
                    <a:ext cx="999509" cy="965952"/>
                  </a:xfrm>
                  <a:custGeom>
                    <a:avLst/>
                    <a:gdLst>
                      <a:gd name="connsiteX0" fmla="*/ 27917 w 999509"/>
                      <a:gd name="connsiteY0" fmla="*/ 963141 h 965952"/>
                      <a:gd name="connsiteX1" fmla="*/ 370817 w 999509"/>
                      <a:gd name="connsiteY1" fmla="*/ 776874 h 965952"/>
                      <a:gd name="connsiteX2" fmla="*/ 874584 w 999509"/>
                      <a:gd name="connsiteY2" fmla="*/ 336607 h 965952"/>
                      <a:gd name="connsiteX3" fmla="*/ 997351 w 999509"/>
                      <a:gd name="connsiteY3" fmla="*/ 137641 h 965952"/>
                      <a:gd name="connsiteX4" fmla="*/ 946551 w 999509"/>
                      <a:gd name="connsiteY4" fmla="*/ 19107 h 965952"/>
                      <a:gd name="connsiteX5" fmla="*/ 866117 w 999509"/>
                      <a:gd name="connsiteY5" fmla="*/ 6407 h 965952"/>
                      <a:gd name="connsiteX6" fmla="*/ 781451 w 999509"/>
                      <a:gd name="connsiteY6" fmla="*/ 82607 h 965952"/>
                      <a:gd name="connsiteX7" fmla="*/ 878817 w 999509"/>
                      <a:gd name="connsiteY7" fmla="*/ 99541 h 965952"/>
                      <a:gd name="connsiteX8" fmla="*/ 743351 w 999509"/>
                      <a:gd name="connsiteY8" fmla="*/ 370474 h 965952"/>
                      <a:gd name="connsiteX9" fmla="*/ 358117 w 999509"/>
                      <a:gd name="connsiteY9" fmla="*/ 700674 h 965952"/>
                      <a:gd name="connsiteX10" fmla="*/ 61784 w 999509"/>
                      <a:gd name="connsiteY10" fmla="*/ 878474 h 965952"/>
                      <a:gd name="connsiteX11" fmla="*/ 27917 w 999509"/>
                      <a:gd name="connsiteY11" fmla="*/ 963141 h 9659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99509" h="965952">
                        <a:moveTo>
                          <a:pt x="27917" y="963141"/>
                        </a:moveTo>
                        <a:cubicBezTo>
                          <a:pt x="79422" y="946208"/>
                          <a:pt x="229706" y="881296"/>
                          <a:pt x="370817" y="776874"/>
                        </a:cubicBezTo>
                        <a:cubicBezTo>
                          <a:pt x="511928" y="672452"/>
                          <a:pt x="770162" y="443146"/>
                          <a:pt x="874584" y="336607"/>
                        </a:cubicBezTo>
                        <a:cubicBezTo>
                          <a:pt x="979006" y="230068"/>
                          <a:pt x="985357" y="190558"/>
                          <a:pt x="997351" y="137641"/>
                        </a:cubicBezTo>
                        <a:cubicBezTo>
                          <a:pt x="1009346" y="84724"/>
                          <a:pt x="968423" y="40979"/>
                          <a:pt x="946551" y="19107"/>
                        </a:cubicBezTo>
                        <a:cubicBezTo>
                          <a:pt x="924679" y="-2765"/>
                          <a:pt x="893634" y="-4176"/>
                          <a:pt x="866117" y="6407"/>
                        </a:cubicBezTo>
                        <a:cubicBezTo>
                          <a:pt x="838600" y="16990"/>
                          <a:pt x="779334" y="67085"/>
                          <a:pt x="781451" y="82607"/>
                        </a:cubicBezTo>
                        <a:cubicBezTo>
                          <a:pt x="783568" y="98129"/>
                          <a:pt x="885167" y="51563"/>
                          <a:pt x="878817" y="99541"/>
                        </a:cubicBezTo>
                        <a:cubicBezTo>
                          <a:pt x="872467" y="147519"/>
                          <a:pt x="830134" y="270285"/>
                          <a:pt x="743351" y="370474"/>
                        </a:cubicBezTo>
                        <a:cubicBezTo>
                          <a:pt x="656568" y="470663"/>
                          <a:pt x="471712" y="616007"/>
                          <a:pt x="358117" y="700674"/>
                        </a:cubicBezTo>
                        <a:cubicBezTo>
                          <a:pt x="244523" y="785341"/>
                          <a:pt x="122462" y="840374"/>
                          <a:pt x="61784" y="878474"/>
                        </a:cubicBezTo>
                        <a:cubicBezTo>
                          <a:pt x="1106" y="916574"/>
                          <a:pt x="-23588" y="980074"/>
                          <a:pt x="27917" y="963141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Freeform 284"/>
                  <p:cNvSpPr/>
                  <p:nvPr/>
                </p:nvSpPr>
                <p:spPr>
                  <a:xfrm>
                    <a:off x="5846242" y="5683719"/>
                    <a:ext cx="486844" cy="217653"/>
                  </a:xfrm>
                  <a:custGeom>
                    <a:avLst/>
                    <a:gdLst>
                      <a:gd name="connsiteX0" fmla="*/ 4225 w 486844"/>
                      <a:gd name="connsiteY0" fmla="*/ 217548 h 217653"/>
                      <a:gd name="connsiteX1" fmla="*/ 262458 w 486844"/>
                      <a:gd name="connsiteY1" fmla="*/ 145581 h 217653"/>
                      <a:gd name="connsiteX2" fmla="*/ 431791 w 486844"/>
                      <a:gd name="connsiteY2" fmla="*/ 94781 h 217653"/>
                      <a:gd name="connsiteX3" fmla="*/ 486825 w 486844"/>
                      <a:gd name="connsiteY3" fmla="*/ 27048 h 217653"/>
                      <a:gd name="connsiteX4" fmla="*/ 427558 w 486844"/>
                      <a:gd name="connsiteY4" fmla="*/ 1648 h 217653"/>
                      <a:gd name="connsiteX5" fmla="*/ 359825 w 486844"/>
                      <a:gd name="connsiteY5" fmla="*/ 69381 h 217653"/>
                      <a:gd name="connsiteX6" fmla="*/ 122758 w 486844"/>
                      <a:gd name="connsiteY6" fmla="*/ 128648 h 217653"/>
                      <a:gd name="connsiteX7" fmla="*/ 4225 w 486844"/>
                      <a:gd name="connsiteY7" fmla="*/ 217548 h 2176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86844" h="217653">
                        <a:moveTo>
                          <a:pt x="4225" y="217548"/>
                        </a:moveTo>
                        <a:cubicBezTo>
                          <a:pt x="27508" y="220370"/>
                          <a:pt x="191197" y="166042"/>
                          <a:pt x="262458" y="145581"/>
                        </a:cubicBezTo>
                        <a:cubicBezTo>
                          <a:pt x="333719" y="125120"/>
                          <a:pt x="394397" y="114536"/>
                          <a:pt x="431791" y="94781"/>
                        </a:cubicBezTo>
                        <a:cubicBezTo>
                          <a:pt x="469186" y="75025"/>
                          <a:pt x="487530" y="42570"/>
                          <a:pt x="486825" y="27048"/>
                        </a:cubicBezTo>
                        <a:cubicBezTo>
                          <a:pt x="486120" y="11526"/>
                          <a:pt x="448725" y="-5407"/>
                          <a:pt x="427558" y="1648"/>
                        </a:cubicBezTo>
                        <a:cubicBezTo>
                          <a:pt x="406391" y="8703"/>
                          <a:pt x="410625" y="48214"/>
                          <a:pt x="359825" y="69381"/>
                        </a:cubicBezTo>
                        <a:cubicBezTo>
                          <a:pt x="309025" y="90548"/>
                          <a:pt x="186964" y="110303"/>
                          <a:pt x="122758" y="128648"/>
                        </a:cubicBezTo>
                        <a:cubicBezTo>
                          <a:pt x="58552" y="146992"/>
                          <a:pt x="-19058" y="214726"/>
                          <a:pt x="4225" y="21754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6" name="Freeform 285"/>
                  <p:cNvSpPr/>
                  <p:nvPr/>
                </p:nvSpPr>
                <p:spPr>
                  <a:xfrm>
                    <a:off x="5737105" y="4924326"/>
                    <a:ext cx="797779" cy="655268"/>
                  </a:xfrm>
                  <a:custGeom>
                    <a:avLst/>
                    <a:gdLst>
                      <a:gd name="connsiteX0" fmla="*/ 3295 w 797779"/>
                      <a:gd name="connsiteY0" fmla="*/ 617107 h 655268"/>
                      <a:gd name="connsiteX1" fmla="*/ 41395 w 797779"/>
                      <a:gd name="connsiteY1" fmla="*/ 655207 h 655268"/>
                      <a:gd name="connsiteX2" fmla="*/ 168395 w 797779"/>
                      <a:gd name="connsiteY2" fmla="*/ 608641 h 655268"/>
                      <a:gd name="connsiteX3" fmla="*/ 617128 w 797779"/>
                      <a:gd name="connsiteY3" fmla="*/ 354641 h 655268"/>
                      <a:gd name="connsiteX4" fmla="*/ 794928 w 797779"/>
                      <a:gd name="connsiteY4" fmla="*/ 71007 h 655268"/>
                      <a:gd name="connsiteX5" fmla="*/ 722962 w 797779"/>
                      <a:gd name="connsiteY5" fmla="*/ 3274 h 655268"/>
                      <a:gd name="connsiteX6" fmla="*/ 672162 w 797779"/>
                      <a:gd name="connsiteY6" fmla="*/ 15974 h 655268"/>
                      <a:gd name="connsiteX7" fmla="*/ 659462 w 797779"/>
                      <a:gd name="connsiteY7" fmla="*/ 62541 h 655268"/>
                      <a:gd name="connsiteX8" fmla="*/ 697562 w 797779"/>
                      <a:gd name="connsiteY8" fmla="*/ 87941 h 655268"/>
                      <a:gd name="connsiteX9" fmla="*/ 595962 w 797779"/>
                      <a:gd name="connsiteY9" fmla="*/ 257274 h 655268"/>
                      <a:gd name="connsiteX10" fmla="*/ 363128 w 797779"/>
                      <a:gd name="connsiteY10" fmla="*/ 430841 h 655268"/>
                      <a:gd name="connsiteX11" fmla="*/ 113362 w 797779"/>
                      <a:gd name="connsiteY11" fmla="*/ 557841 h 655268"/>
                      <a:gd name="connsiteX12" fmla="*/ 3295 w 797779"/>
                      <a:gd name="connsiteY12" fmla="*/ 617107 h 6552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797779" h="655268">
                        <a:moveTo>
                          <a:pt x="3295" y="617107"/>
                        </a:moveTo>
                        <a:cubicBezTo>
                          <a:pt x="-8699" y="633335"/>
                          <a:pt x="13878" y="656618"/>
                          <a:pt x="41395" y="655207"/>
                        </a:cubicBezTo>
                        <a:cubicBezTo>
                          <a:pt x="68912" y="653796"/>
                          <a:pt x="72440" y="658735"/>
                          <a:pt x="168395" y="608641"/>
                        </a:cubicBezTo>
                        <a:cubicBezTo>
                          <a:pt x="264351" y="558547"/>
                          <a:pt x="512706" y="444247"/>
                          <a:pt x="617128" y="354641"/>
                        </a:cubicBezTo>
                        <a:cubicBezTo>
                          <a:pt x="721550" y="265035"/>
                          <a:pt x="777289" y="129568"/>
                          <a:pt x="794928" y="71007"/>
                        </a:cubicBezTo>
                        <a:cubicBezTo>
                          <a:pt x="812567" y="12446"/>
                          <a:pt x="743423" y="12446"/>
                          <a:pt x="722962" y="3274"/>
                        </a:cubicBezTo>
                        <a:cubicBezTo>
                          <a:pt x="702501" y="-5898"/>
                          <a:pt x="682745" y="6096"/>
                          <a:pt x="672162" y="15974"/>
                        </a:cubicBezTo>
                        <a:cubicBezTo>
                          <a:pt x="661579" y="25852"/>
                          <a:pt x="655229" y="50547"/>
                          <a:pt x="659462" y="62541"/>
                        </a:cubicBezTo>
                        <a:cubicBezTo>
                          <a:pt x="663695" y="74535"/>
                          <a:pt x="708145" y="55486"/>
                          <a:pt x="697562" y="87941"/>
                        </a:cubicBezTo>
                        <a:cubicBezTo>
                          <a:pt x="686979" y="120396"/>
                          <a:pt x="651701" y="200124"/>
                          <a:pt x="595962" y="257274"/>
                        </a:cubicBezTo>
                        <a:cubicBezTo>
                          <a:pt x="540223" y="314424"/>
                          <a:pt x="443561" y="380746"/>
                          <a:pt x="363128" y="430841"/>
                        </a:cubicBezTo>
                        <a:cubicBezTo>
                          <a:pt x="282695" y="480935"/>
                          <a:pt x="174040" y="525385"/>
                          <a:pt x="113362" y="557841"/>
                        </a:cubicBezTo>
                        <a:cubicBezTo>
                          <a:pt x="52684" y="590297"/>
                          <a:pt x="15289" y="600879"/>
                          <a:pt x="3295" y="61710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7" name="Freeform 286"/>
                  <p:cNvSpPr/>
                  <p:nvPr/>
                </p:nvSpPr>
                <p:spPr>
                  <a:xfrm>
                    <a:off x="5741230" y="5265394"/>
                    <a:ext cx="800816" cy="475339"/>
                  </a:xfrm>
                  <a:custGeom>
                    <a:avLst/>
                    <a:gdLst>
                      <a:gd name="connsiteX0" fmla="*/ 7637 w 800816"/>
                      <a:gd name="connsiteY0" fmla="*/ 428439 h 475339"/>
                      <a:gd name="connsiteX1" fmla="*/ 33037 w 800816"/>
                      <a:gd name="connsiteY1" fmla="*/ 475006 h 475339"/>
                      <a:gd name="connsiteX2" fmla="*/ 270103 w 800816"/>
                      <a:gd name="connsiteY2" fmla="*/ 407273 h 475339"/>
                      <a:gd name="connsiteX3" fmla="*/ 591837 w 800816"/>
                      <a:gd name="connsiteY3" fmla="*/ 267573 h 475339"/>
                      <a:gd name="connsiteX4" fmla="*/ 799270 w 800816"/>
                      <a:gd name="connsiteY4" fmla="*/ 94006 h 475339"/>
                      <a:gd name="connsiteX5" fmla="*/ 684970 w 800816"/>
                      <a:gd name="connsiteY5" fmla="*/ 873 h 475339"/>
                      <a:gd name="connsiteX6" fmla="*/ 655337 w 800816"/>
                      <a:gd name="connsiteY6" fmla="*/ 51673 h 475339"/>
                      <a:gd name="connsiteX7" fmla="*/ 710370 w 800816"/>
                      <a:gd name="connsiteY7" fmla="*/ 123639 h 475339"/>
                      <a:gd name="connsiteX8" fmla="*/ 426737 w 800816"/>
                      <a:gd name="connsiteY8" fmla="*/ 263339 h 475339"/>
                      <a:gd name="connsiteX9" fmla="*/ 109237 w 800816"/>
                      <a:gd name="connsiteY9" fmla="*/ 398806 h 475339"/>
                      <a:gd name="connsiteX10" fmla="*/ 7637 w 800816"/>
                      <a:gd name="connsiteY10" fmla="*/ 428439 h 4753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800816" h="475339">
                        <a:moveTo>
                          <a:pt x="7637" y="428439"/>
                        </a:moveTo>
                        <a:cubicBezTo>
                          <a:pt x="-1535" y="453486"/>
                          <a:pt x="-10707" y="478534"/>
                          <a:pt x="33037" y="475006"/>
                        </a:cubicBezTo>
                        <a:cubicBezTo>
                          <a:pt x="76781" y="471478"/>
                          <a:pt x="176970" y="441845"/>
                          <a:pt x="270103" y="407273"/>
                        </a:cubicBezTo>
                        <a:cubicBezTo>
                          <a:pt x="363236" y="372701"/>
                          <a:pt x="503643" y="319784"/>
                          <a:pt x="591837" y="267573"/>
                        </a:cubicBezTo>
                        <a:cubicBezTo>
                          <a:pt x="680031" y="215362"/>
                          <a:pt x="783748" y="138456"/>
                          <a:pt x="799270" y="94006"/>
                        </a:cubicBezTo>
                        <a:cubicBezTo>
                          <a:pt x="814792" y="49556"/>
                          <a:pt x="708959" y="7928"/>
                          <a:pt x="684970" y="873"/>
                        </a:cubicBezTo>
                        <a:cubicBezTo>
                          <a:pt x="660981" y="-6182"/>
                          <a:pt x="651104" y="31212"/>
                          <a:pt x="655337" y="51673"/>
                        </a:cubicBezTo>
                        <a:cubicBezTo>
                          <a:pt x="659570" y="72134"/>
                          <a:pt x="748470" y="88362"/>
                          <a:pt x="710370" y="123639"/>
                        </a:cubicBezTo>
                        <a:cubicBezTo>
                          <a:pt x="672270" y="158916"/>
                          <a:pt x="526926" y="217478"/>
                          <a:pt x="426737" y="263339"/>
                        </a:cubicBezTo>
                        <a:cubicBezTo>
                          <a:pt x="326548" y="309200"/>
                          <a:pt x="109237" y="398806"/>
                          <a:pt x="109237" y="398806"/>
                        </a:cubicBezTo>
                        <a:lnTo>
                          <a:pt x="7637" y="428439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Freeform 287"/>
                  <p:cNvSpPr/>
                  <p:nvPr/>
                </p:nvSpPr>
                <p:spPr>
                  <a:xfrm>
                    <a:off x="3389999" y="367771"/>
                    <a:ext cx="394771" cy="386423"/>
                  </a:xfrm>
                  <a:custGeom>
                    <a:avLst/>
                    <a:gdLst>
                      <a:gd name="connsiteX0" fmla="*/ 394597 w 394771"/>
                      <a:gd name="connsiteY0" fmla="*/ 368829 h 386423"/>
                      <a:gd name="connsiteX1" fmla="*/ 331097 w 394771"/>
                      <a:gd name="connsiteY1" fmla="*/ 318029 h 386423"/>
                      <a:gd name="connsiteX2" fmla="*/ 102497 w 394771"/>
                      <a:gd name="connsiteY2" fmla="*/ 279929 h 386423"/>
                      <a:gd name="connsiteX3" fmla="*/ 178697 w 394771"/>
                      <a:gd name="connsiteY3" fmla="*/ 64029 h 386423"/>
                      <a:gd name="connsiteX4" fmla="*/ 165997 w 394771"/>
                      <a:gd name="connsiteY4" fmla="*/ 529 h 386423"/>
                      <a:gd name="connsiteX5" fmla="*/ 64397 w 394771"/>
                      <a:gd name="connsiteY5" fmla="*/ 89429 h 386423"/>
                      <a:gd name="connsiteX6" fmla="*/ 13597 w 394771"/>
                      <a:gd name="connsiteY6" fmla="*/ 318029 h 386423"/>
                      <a:gd name="connsiteX7" fmla="*/ 318397 w 394771"/>
                      <a:gd name="connsiteY7" fmla="*/ 381529 h 386423"/>
                      <a:gd name="connsiteX8" fmla="*/ 394597 w 394771"/>
                      <a:gd name="connsiteY8" fmla="*/ 368829 h 3864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4771" h="386423">
                        <a:moveTo>
                          <a:pt x="394597" y="368829"/>
                        </a:moveTo>
                        <a:cubicBezTo>
                          <a:pt x="396714" y="358246"/>
                          <a:pt x="379780" y="332846"/>
                          <a:pt x="331097" y="318029"/>
                        </a:cubicBezTo>
                        <a:cubicBezTo>
                          <a:pt x="282414" y="303212"/>
                          <a:pt x="127897" y="322262"/>
                          <a:pt x="102497" y="279929"/>
                        </a:cubicBezTo>
                        <a:cubicBezTo>
                          <a:pt x="77097" y="237596"/>
                          <a:pt x="168114" y="110596"/>
                          <a:pt x="178697" y="64029"/>
                        </a:cubicBezTo>
                        <a:cubicBezTo>
                          <a:pt x="189280" y="17462"/>
                          <a:pt x="185047" y="-3704"/>
                          <a:pt x="165997" y="529"/>
                        </a:cubicBezTo>
                        <a:cubicBezTo>
                          <a:pt x="146947" y="4762"/>
                          <a:pt x="89797" y="36512"/>
                          <a:pt x="64397" y="89429"/>
                        </a:cubicBezTo>
                        <a:cubicBezTo>
                          <a:pt x="38997" y="142346"/>
                          <a:pt x="-28736" y="269346"/>
                          <a:pt x="13597" y="318029"/>
                        </a:cubicBezTo>
                        <a:cubicBezTo>
                          <a:pt x="55930" y="366712"/>
                          <a:pt x="252780" y="368829"/>
                          <a:pt x="318397" y="381529"/>
                        </a:cubicBezTo>
                        <a:cubicBezTo>
                          <a:pt x="384014" y="394229"/>
                          <a:pt x="392480" y="379412"/>
                          <a:pt x="394597" y="368829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Freeform 11"/>
                  <p:cNvSpPr/>
                  <p:nvPr/>
                </p:nvSpPr>
                <p:spPr>
                  <a:xfrm rot="20589596">
                    <a:off x="2671258" y="3401906"/>
                    <a:ext cx="561932" cy="672756"/>
                  </a:xfrm>
                  <a:custGeom>
                    <a:avLst/>
                    <a:gdLst>
                      <a:gd name="connsiteX0" fmla="*/ 264119 w 454280"/>
                      <a:gd name="connsiteY0" fmla="*/ 238027 h 431528"/>
                      <a:gd name="connsiteX1" fmla="*/ 391119 w 454280"/>
                      <a:gd name="connsiteY1" fmla="*/ 161827 h 431528"/>
                      <a:gd name="connsiteX2" fmla="*/ 448269 w 454280"/>
                      <a:gd name="connsiteY2" fmla="*/ 225327 h 431528"/>
                      <a:gd name="connsiteX3" fmla="*/ 251419 w 454280"/>
                      <a:gd name="connsiteY3" fmla="*/ 415827 h 431528"/>
                      <a:gd name="connsiteX4" fmla="*/ 67269 w 454280"/>
                      <a:gd name="connsiteY4" fmla="*/ 403127 h 431528"/>
                      <a:gd name="connsiteX5" fmla="*/ 3769 w 454280"/>
                      <a:gd name="connsiteY5" fmla="*/ 263427 h 431528"/>
                      <a:gd name="connsiteX6" fmla="*/ 22819 w 454280"/>
                      <a:gd name="connsiteY6" fmla="*/ 111027 h 431528"/>
                      <a:gd name="connsiteX7" fmla="*/ 149819 w 454280"/>
                      <a:gd name="connsiteY7" fmla="*/ 3077 h 431528"/>
                      <a:gd name="connsiteX8" fmla="*/ 264119 w 454280"/>
                      <a:gd name="connsiteY8" fmla="*/ 41177 h 431528"/>
                      <a:gd name="connsiteX9" fmla="*/ 181569 w 454280"/>
                      <a:gd name="connsiteY9" fmla="*/ 161827 h 431528"/>
                      <a:gd name="connsiteX10" fmla="*/ 264119 w 454280"/>
                      <a:gd name="connsiteY10" fmla="*/ 238027 h 431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54280" h="431528">
                        <a:moveTo>
                          <a:pt x="264119" y="238027"/>
                        </a:moveTo>
                        <a:cubicBezTo>
                          <a:pt x="299044" y="238027"/>
                          <a:pt x="360427" y="163944"/>
                          <a:pt x="391119" y="161827"/>
                        </a:cubicBezTo>
                        <a:cubicBezTo>
                          <a:pt x="421811" y="159710"/>
                          <a:pt x="471552" y="182994"/>
                          <a:pt x="448269" y="225327"/>
                        </a:cubicBezTo>
                        <a:cubicBezTo>
                          <a:pt x="424986" y="267660"/>
                          <a:pt x="314919" y="386194"/>
                          <a:pt x="251419" y="415827"/>
                        </a:cubicBezTo>
                        <a:cubicBezTo>
                          <a:pt x="187919" y="445460"/>
                          <a:pt x="108544" y="428527"/>
                          <a:pt x="67269" y="403127"/>
                        </a:cubicBezTo>
                        <a:cubicBezTo>
                          <a:pt x="25994" y="377727"/>
                          <a:pt x="11177" y="312110"/>
                          <a:pt x="3769" y="263427"/>
                        </a:cubicBezTo>
                        <a:cubicBezTo>
                          <a:pt x="-3639" y="214744"/>
                          <a:pt x="-1523" y="154419"/>
                          <a:pt x="22819" y="111027"/>
                        </a:cubicBezTo>
                        <a:cubicBezTo>
                          <a:pt x="47161" y="67635"/>
                          <a:pt x="109602" y="14719"/>
                          <a:pt x="149819" y="3077"/>
                        </a:cubicBezTo>
                        <a:cubicBezTo>
                          <a:pt x="190036" y="-8565"/>
                          <a:pt x="258827" y="14719"/>
                          <a:pt x="264119" y="41177"/>
                        </a:cubicBezTo>
                        <a:cubicBezTo>
                          <a:pt x="269411" y="67635"/>
                          <a:pt x="185802" y="130077"/>
                          <a:pt x="181569" y="161827"/>
                        </a:cubicBezTo>
                        <a:cubicBezTo>
                          <a:pt x="177336" y="193577"/>
                          <a:pt x="229194" y="238027"/>
                          <a:pt x="264119" y="238027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accent1">
                          <a:tint val="100000"/>
                          <a:shade val="100000"/>
                          <a:satMod val="130000"/>
                        </a:schemeClr>
                      </a:gs>
                      <a:gs pos="100000">
                        <a:schemeClr val="tx2">
                          <a:lumMod val="50000"/>
                        </a:schemeClr>
                      </a:gs>
                    </a:gsLst>
                  </a:gradFill>
                  <a:effectLst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90" name="Freeform 289"/>
                  <p:cNvSpPr/>
                  <p:nvPr/>
                </p:nvSpPr>
                <p:spPr>
                  <a:xfrm rot="21187592">
                    <a:off x="3270883" y="2549704"/>
                    <a:ext cx="1629593" cy="1379102"/>
                  </a:xfrm>
                  <a:custGeom>
                    <a:avLst/>
                    <a:gdLst>
                      <a:gd name="connsiteX0" fmla="*/ 31118 w 1355315"/>
                      <a:gd name="connsiteY0" fmla="*/ 11463 h 1379102"/>
                      <a:gd name="connsiteX1" fmla="*/ 113668 w 1355315"/>
                      <a:gd name="connsiteY1" fmla="*/ 341663 h 1379102"/>
                      <a:gd name="connsiteX2" fmla="*/ 266068 w 1355315"/>
                      <a:gd name="connsiteY2" fmla="*/ 830613 h 1379102"/>
                      <a:gd name="connsiteX3" fmla="*/ 501018 w 1355315"/>
                      <a:gd name="connsiteY3" fmla="*/ 1173513 h 1379102"/>
                      <a:gd name="connsiteX4" fmla="*/ 799468 w 1355315"/>
                      <a:gd name="connsiteY4" fmla="*/ 1287813 h 1379102"/>
                      <a:gd name="connsiteX5" fmla="*/ 1263018 w 1355315"/>
                      <a:gd name="connsiteY5" fmla="*/ 1167163 h 1379102"/>
                      <a:gd name="connsiteX6" fmla="*/ 1326518 w 1355315"/>
                      <a:gd name="connsiteY6" fmla="*/ 1116363 h 1379102"/>
                      <a:gd name="connsiteX7" fmla="*/ 1345568 w 1355315"/>
                      <a:gd name="connsiteY7" fmla="*/ 1205263 h 1379102"/>
                      <a:gd name="connsiteX8" fmla="*/ 1174118 w 1355315"/>
                      <a:gd name="connsiteY8" fmla="*/ 1313213 h 1379102"/>
                      <a:gd name="connsiteX9" fmla="*/ 920118 w 1355315"/>
                      <a:gd name="connsiteY9" fmla="*/ 1370363 h 1379102"/>
                      <a:gd name="connsiteX10" fmla="*/ 653418 w 1355315"/>
                      <a:gd name="connsiteY10" fmla="*/ 1351313 h 1379102"/>
                      <a:gd name="connsiteX11" fmla="*/ 329568 w 1355315"/>
                      <a:gd name="connsiteY11" fmla="*/ 1116363 h 1379102"/>
                      <a:gd name="connsiteX12" fmla="*/ 126368 w 1355315"/>
                      <a:gd name="connsiteY12" fmla="*/ 563913 h 1379102"/>
                      <a:gd name="connsiteX13" fmla="*/ 5718 w 1355315"/>
                      <a:gd name="connsiteY13" fmla="*/ 119413 h 1379102"/>
                      <a:gd name="connsiteX14" fmla="*/ 31118 w 1355315"/>
                      <a:gd name="connsiteY14" fmla="*/ 11463 h 13791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355315" h="1379102">
                        <a:moveTo>
                          <a:pt x="31118" y="11463"/>
                        </a:moveTo>
                        <a:cubicBezTo>
                          <a:pt x="49110" y="48505"/>
                          <a:pt x="74510" y="205138"/>
                          <a:pt x="113668" y="341663"/>
                        </a:cubicBezTo>
                        <a:cubicBezTo>
                          <a:pt x="152826" y="478188"/>
                          <a:pt x="201510" y="691971"/>
                          <a:pt x="266068" y="830613"/>
                        </a:cubicBezTo>
                        <a:cubicBezTo>
                          <a:pt x="330626" y="969255"/>
                          <a:pt x="412118" y="1097313"/>
                          <a:pt x="501018" y="1173513"/>
                        </a:cubicBezTo>
                        <a:cubicBezTo>
                          <a:pt x="589918" y="1249713"/>
                          <a:pt x="672468" y="1288871"/>
                          <a:pt x="799468" y="1287813"/>
                        </a:cubicBezTo>
                        <a:cubicBezTo>
                          <a:pt x="926468" y="1286755"/>
                          <a:pt x="1175176" y="1195738"/>
                          <a:pt x="1263018" y="1167163"/>
                        </a:cubicBezTo>
                        <a:cubicBezTo>
                          <a:pt x="1350860" y="1138588"/>
                          <a:pt x="1312760" y="1110013"/>
                          <a:pt x="1326518" y="1116363"/>
                        </a:cubicBezTo>
                        <a:cubicBezTo>
                          <a:pt x="1340276" y="1122713"/>
                          <a:pt x="1370968" y="1172455"/>
                          <a:pt x="1345568" y="1205263"/>
                        </a:cubicBezTo>
                        <a:cubicBezTo>
                          <a:pt x="1320168" y="1238071"/>
                          <a:pt x="1245026" y="1285696"/>
                          <a:pt x="1174118" y="1313213"/>
                        </a:cubicBezTo>
                        <a:cubicBezTo>
                          <a:pt x="1103210" y="1340730"/>
                          <a:pt x="1006901" y="1364013"/>
                          <a:pt x="920118" y="1370363"/>
                        </a:cubicBezTo>
                        <a:cubicBezTo>
                          <a:pt x="833335" y="1376713"/>
                          <a:pt x="751843" y="1393646"/>
                          <a:pt x="653418" y="1351313"/>
                        </a:cubicBezTo>
                        <a:cubicBezTo>
                          <a:pt x="554993" y="1308980"/>
                          <a:pt x="417410" y="1247596"/>
                          <a:pt x="329568" y="1116363"/>
                        </a:cubicBezTo>
                        <a:cubicBezTo>
                          <a:pt x="241726" y="985130"/>
                          <a:pt x="180343" y="730071"/>
                          <a:pt x="126368" y="563913"/>
                        </a:cubicBezTo>
                        <a:cubicBezTo>
                          <a:pt x="72393" y="397755"/>
                          <a:pt x="22651" y="207255"/>
                          <a:pt x="5718" y="119413"/>
                        </a:cubicBezTo>
                        <a:cubicBezTo>
                          <a:pt x="-11215" y="31571"/>
                          <a:pt x="13126" y="-25579"/>
                          <a:pt x="31118" y="114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5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Freeform 1"/>
                  <p:cNvSpPr/>
                  <p:nvPr/>
                </p:nvSpPr>
                <p:spPr>
                  <a:xfrm>
                    <a:off x="2568652" y="1345356"/>
                    <a:ext cx="758749" cy="769080"/>
                  </a:xfrm>
                  <a:custGeom>
                    <a:avLst/>
                    <a:gdLst>
                      <a:gd name="connsiteX0" fmla="*/ 758749 w 758749"/>
                      <a:gd name="connsiteY0" fmla="*/ 627376 h 769080"/>
                      <a:gd name="connsiteX1" fmla="*/ 564015 w 758749"/>
                      <a:gd name="connsiteY1" fmla="*/ 593509 h 769080"/>
                      <a:gd name="connsiteX2" fmla="*/ 284615 w 758749"/>
                      <a:gd name="connsiteY2" fmla="*/ 652776 h 769080"/>
                      <a:gd name="connsiteX3" fmla="*/ 123749 w 758749"/>
                      <a:gd name="connsiteY3" fmla="*/ 686642 h 769080"/>
                      <a:gd name="connsiteX4" fmla="*/ 64482 w 758749"/>
                      <a:gd name="connsiteY4" fmla="*/ 525776 h 769080"/>
                      <a:gd name="connsiteX5" fmla="*/ 191482 w 758749"/>
                      <a:gd name="connsiteY5" fmla="*/ 170176 h 769080"/>
                      <a:gd name="connsiteX6" fmla="*/ 301549 w 758749"/>
                      <a:gd name="connsiteY6" fmla="*/ 842 h 769080"/>
                      <a:gd name="connsiteX7" fmla="*/ 166082 w 758749"/>
                      <a:gd name="connsiteY7" fmla="*/ 119376 h 769080"/>
                      <a:gd name="connsiteX8" fmla="*/ 47549 w 758749"/>
                      <a:gd name="connsiteY8" fmla="*/ 424176 h 769080"/>
                      <a:gd name="connsiteX9" fmla="*/ 5215 w 758749"/>
                      <a:gd name="connsiteY9" fmla="*/ 737442 h 769080"/>
                      <a:gd name="connsiteX10" fmla="*/ 157615 w 758749"/>
                      <a:gd name="connsiteY10" fmla="*/ 745909 h 769080"/>
                      <a:gd name="connsiteX11" fmla="*/ 453949 w 758749"/>
                      <a:gd name="connsiteY11" fmla="*/ 627376 h 769080"/>
                      <a:gd name="connsiteX12" fmla="*/ 674082 w 758749"/>
                      <a:gd name="connsiteY12" fmla="*/ 652776 h 769080"/>
                      <a:gd name="connsiteX13" fmla="*/ 758749 w 758749"/>
                      <a:gd name="connsiteY13" fmla="*/ 627376 h 7690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58749" h="769080">
                        <a:moveTo>
                          <a:pt x="758749" y="627376"/>
                        </a:moveTo>
                        <a:cubicBezTo>
                          <a:pt x="700893" y="608326"/>
                          <a:pt x="643037" y="589276"/>
                          <a:pt x="564015" y="593509"/>
                        </a:cubicBezTo>
                        <a:cubicBezTo>
                          <a:pt x="484993" y="597742"/>
                          <a:pt x="284615" y="652776"/>
                          <a:pt x="284615" y="652776"/>
                        </a:cubicBezTo>
                        <a:cubicBezTo>
                          <a:pt x="211237" y="668298"/>
                          <a:pt x="160438" y="707809"/>
                          <a:pt x="123749" y="686642"/>
                        </a:cubicBezTo>
                        <a:cubicBezTo>
                          <a:pt x="87060" y="665475"/>
                          <a:pt x="53193" y="611854"/>
                          <a:pt x="64482" y="525776"/>
                        </a:cubicBezTo>
                        <a:cubicBezTo>
                          <a:pt x="75771" y="439698"/>
                          <a:pt x="151971" y="257665"/>
                          <a:pt x="191482" y="170176"/>
                        </a:cubicBezTo>
                        <a:cubicBezTo>
                          <a:pt x="230993" y="82687"/>
                          <a:pt x="305782" y="9309"/>
                          <a:pt x="301549" y="842"/>
                        </a:cubicBezTo>
                        <a:cubicBezTo>
                          <a:pt x="297316" y="-7625"/>
                          <a:pt x="208415" y="48820"/>
                          <a:pt x="166082" y="119376"/>
                        </a:cubicBezTo>
                        <a:cubicBezTo>
                          <a:pt x="123749" y="189932"/>
                          <a:pt x="74360" y="321165"/>
                          <a:pt x="47549" y="424176"/>
                        </a:cubicBezTo>
                        <a:cubicBezTo>
                          <a:pt x="20738" y="527187"/>
                          <a:pt x="-13129" y="683820"/>
                          <a:pt x="5215" y="737442"/>
                        </a:cubicBezTo>
                        <a:cubicBezTo>
                          <a:pt x="23559" y="791064"/>
                          <a:pt x="82826" y="764253"/>
                          <a:pt x="157615" y="745909"/>
                        </a:cubicBezTo>
                        <a:cubicBezTo>
                          <a:pt x="232404" y="727565"/>
                          <a:pt x="367871" y="642898"/>
                          <a:pt x="453949" y="627376"/>
                        </a:cubicBezTo>
                        <a:cubicBezTo>
                          <a:pt x="540027" y="611854"/>
                          <a:pt x="674082" y="652776"/>
                          <a:pt x="674082" y="652776"/>
                        </a:cubicBezTo>
                        <a:lnTo>
                          <a:pt x="758749" y="627376"/>
                        </a:ln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Freeform 10"/>
                  <p:cNvSpPr/>
                  <p:nvPr/>
                </p:nvSpPr>
                <p:spPr>
                  <a:xfrm>
                    <a:off x="1930331" y="2676403"/>
                    <a:ext cx="1205738" cy="546262"/>
                  </a:xfrm>
                  <a:custGeom>
                    <a:avLst/>
                    <a:gdLst>
                      <a:gd name="connsiteX0" fmla="*/ 1151538 w 1205738"/>
                      <a:gd name="connsiteY0" fmla="*/ 134528 h 546262"/>
                      <a:gd name="connsiteX1" fmla="*/ 889071 w 1205738"/>
                      <a:gd name="connsiteY1" fmla="*/ 261528 h 546262"/>
                      <a:gd name="connsiteX2" fmla="*/ 516538 w 1205738"/>
                      <a:gd name="connsiteY2" fmla="*/ 405461 h 546262"/>
                      <a:gd name="connsiteX3" fmla="*/ 279471 w 1205738"/>
                      <a:gd name="connsiteY3" fmla="*/ 507061 h 546262"/>
                      <a:gd name="connsiteX4" fmla="*/ 118604 w 1205738"/>
                      <a:gd name="connsiteY4" fmla="*/ 464728 h 546262"/>
                      <a:gd name="connsiteX5" fmla="*/ 76271 w 1205738"/>
                      <a:gd name="connsiteY5" fmla="*/ 244594 h 546262"/>
                      <a:gd name="connsiteX6" fmla="*/ 152471 w 1205738"/>
                      <a:gd name="connsiteY6" fmla="*/ 117594 h 546262"/>
                      <a:gd name="connsiteX7" fmla="*/ 160938 w 1205738"/>
                      <a:gd name="connsiteY7" fmla="*/ 7528 h 546262"/>
                      <a:gd name="connsiteX8" fmla="*/ 71 w 1205738"/>
                      <a:gd name="connsiteY8" fmla="*/ 337728 h 546262"/>
                      <a:gd name="connsiteX9" fmla="*/ 144004 w 1205738"/>
                      <a:gd name="connsiteY9" fmla="*/ 507061 h 546262"/>
                      <a:gd name="connsiteX10" fmla="*/ 389538 w 1205738"/>
                      <a:gd name="connsiteY10" fmla="*/ 532461 h 546262"/>
                      <a:gd name="connsiteX11" fmla="*/ 846738 w 1205738"/>
                      <a:gd name="connsiteY11" fmla="*/ 329261 h 546262"/>
                      <a:gd name="connsiteX12" fmla="*/ 1176938 w 1205738"/>
                      <a:gd name="connsiteY12" fmla="*/ 202261 h 546262"/>
                      <a:gd name="connsiteX13" fmla="*/ 1151538 w 1205738"/>
                      <a:gd name="connsiteY13" fmla="*/ 134528 h 5462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05738" h="546262">
                        <a:moveTo>
                          <a:pt x="1151538" y="134528"/>
                        </a:moveTo>
                        <a:cubicBezTo>
                          <a:pt x="1103560" y="144406"/>
                          <a:pt x="994904" y="216373"/>
                          <a:pt x="889071" y="261528"/>
                        </a:cubicBezTo>
                        <a:cubicBezTo>
                          <a:pt x="783238" y="306683"/>
                          <a:pt x="618138" y="364539"/>
                          <a:pt x="516538" y="405461"/>
                        </a:cubicBezTo>
                        <a:cubicBezTo>
                          <a:pt x="414938" y="446383"/>
                          <a:pt x="345793" y="497183"/>
                          <a:pt x="279471" y="507061"/>
                        </a:cubicBezTo>
                        <a:cubicBezTo>
                          <a:pt x="213149" y="516939"/>
                          <a:pt x="152471" y="508473"/>
                          <a:pt x="118604" y="464728"/>
                        </a:cubicBezTo>
                        <a:cubicBezTo>
                          <a:pt x="84737" y="420984"/>
                          <a:pt x="70626" y="302450"/>
                          <a:pt x="76271" y="244594"/>
                        </a:cubicBezTo>
                        <a:cubicBezTo>
                          <a:pt x="81915" y="186738"/>
                          <a:pt x="138360" y="157105"/>
                          <a:pt x="152471" y="117594"/>
                        </a:cubicBezTo>
                        <a:cubicBezTo>
                          <a:pt x="166582" y="78083"/>
                          <a:pt x="186338" y="-29161"/>
                          <a:pt x="160938" y="7528"/>
                        </a:cubicBezTo>
                        <a:cubicBezTo>
                          <a:pt x="135538" y="44217"/>
                          <a:pt x="2893" y="254473"/>
                          <a:pt x="71" y="337728"/>
                        </a:cubicBezTo>
                        <a:cubicBezTo>
                          <a:pt x="-2751" y="420983"/>
                          <a:pt x="79093" y="474606"/>
                          <a:pt x="144004" y="507061"/>
                        </a:cubicBezTo>
                        <a:cubicBezTo>
                          <a:pt x="208915" y="539516"/>
                          <a:pt x="272416" y="562094"/>
                          <a:pt x="389538" y="532461"/>
                        </a:cubicBezTo>
                        <a:cubicBezTo>
                          <a:pt x="506660" y="502828"/>
                          <a:pt x="715505" y="384294"/>
                          <a:pt x="846738" y="329261"/>
                        </a:cubicBezTo>
                        <a:cubicBezTo>
                          <a:pt x="977971" y="274228"/>
                          <a:pt x="1121905" y="230483"/>
                          <a:pt x="1176938" y="202261"/>
                        </a:cubicBezTo>
                        <a:cubicBezTo>
                          <a:pt x="1231971" y="174039"/>
                          <a:pt x="1199516" y="124650"/>
                          <a:pt x="1151538" y="134528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chemeClr val="tx2">
                          <a:lumMod val="65000"/>
                        </a:schemeClr>
                      </a:gs>
                      <a:gs pos="100000">
                        <a:srgbClr val="3366FF"/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w="63500"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>
                  <a:xfrm rot="9299198">
                    <a:off x="2670149" y="2626790"/>
                    <a:ext cx="849489" cy="1049717"/>
                  </a:xfrm>
                  <a:custGeom>
                    <a:avLst/>
                    <a:gdLst>
                      <a:gd name="connsiteX0" fmla="*/ 265457 w 342546"/>
                      <a:gd name="connsiteY0" fmla="*/ 29363 h 778190"/>
                      <a:gd name="connsiteX1" fmla="*/ 170207 w 342546"/>
                      <a:gd name="connsiteY1" fmla="*/ 359563 h 778190"/>
                      <a:gd name="connsiteX2" fmla="*/ 5107 w 342546"/>
                      <a:gd name="connsiteY2" fmla="*/ 702463 h 778190"/>
                      <a:gd name="connsiteX3" fmla="*/ 55907 w 342546"/>
                      <a:gd name="connsiteY3" fmla="*/ 765963 h 778190"/>
                      <a:gd name="connsiteX4" fmla="*/ 195607 w 342546"/>
                      <a:gd name="connsiteY4" fmla="*/ 524663 h 778190"/>
                      <a:gd name="connsiteX5" fmla="*/ 303557 w 342546"/>
                      <a:gd name="connsiteY5" fmla="*/ 251613 h 778190"/>
                      <a:gd name="connsiteX6" fmla="*/ 341657 w 342546"/>
                      <a:gd name="connsiteY6" fmla="*/ 42063 h 778190"/>
                      <a:gd name="connsiteX7" fmla="*/ 265457 w 342546"/>
                      <a:gd name="connsiteY7" fmla="*/ 29363 h 7781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42546" h="778190">
                        <a:moveTo>
                          <a:pt x="265457" y="29363"/>
                        </a:moveTo>
                        <a:cubicBezTo>
                          <a:pt x="236882" y="82280"/>
                          <a:pt x="213599" y="247380"/>
                          <a:pt x="170207" y="359563"/>
                        </a:cubicBezTo>
                        <a:cubicBezTo>
                          <a:pt x="126815" y="471746"/>
                          <a:pt x="24157" y="634730"/>
                          <a:pt x="5107" y="702463"/>
                        </a:cubicBezTo>
                        <a:cubicBezTo>
                          <a:pt x="-13943" y="770196"/>
                          <a:pt x="24157" y="795596"/>
                          <a:pt x="55907" y="765963"/>
                        </a:cubicBezTo>
                        <a:cubicBezTo>
                          <a:pt x="87657" y="736330"/>
                          <a:pt x="154332" y="610388"/>
                          <a:pt x="195607" y="524663"/>
                        </a:cubicBezTo>
                        <a:cubicBezTo>
                          <a:pt x="236882" y="438938"/>
                          <a:pt x="279215" y="332046"/>
                          <a:pt x="303557" y="251613"/>
                        </a:cubicBezTo>
                        <a:cubicBezTo>
                          <a:pt x="327899" y="171180"/>
                          <a:pt x="346949" y="80163"/>
                          <a:pt x="341657" y="42063"/>
                        </a:cubicBezTo>
                        <a:cubicBezTo>
                          <a:pt x="336365" y="3963"/>
                          <a:pt x="294032" y="-23554"/>
                          <a:pt x="265457" y="293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FF0000"/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</a:gradFill>
                  <a:effectLst/>
                  <a:scene3d>
                    <a:camera prst="orthographicFront"/>
                    <a:lightRig rig="threePt" dir="t"/>
                  </a:scene3d>
                  <a:sp3d>
                    <a:bevelT h="25400"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94" name="Straight Connector 293"/>
                  <p:cNvCxnSpPr/>
                  <p:nvPr/>
                </p:nvCxnSpPr>
                <p:spPr>
                  <a:xfrm>
                    <a:off x="5272200" y="4244447"/>
                    <a:ext cx="238668" cy="482169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/>
                  <p:cNvCxnSpPr/>
                  <p:nvPr/>
                </p:nvCxnSpPr>
                <p:spPr>
                  <a:xfrm>
                    <a:off x="5711323" y="4021363"/>
                    <a:ext cx="252401" cy="484631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6" name="Rectangle 2"/>
                  <p:cNvSpPr/>
                  <p:nvPr/>
                </p:nvSpPr>
                <p:spPr>
                  <a:xfrm rot="19748422">
                    <a:off x="5395842" y="4342455"/>
                    <a:ext cx="464914" cy="131701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299" name="TextBox 298"/>
          <p:cNvSpPr txBox="1"/>
          <p:nvPr/>
        </p:nvSpPr>
        <p:spPr>
          <a:xfrm>
            <a:off x="1864432" y="4576754"/>
            <a:ext cx="93407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P6</a:t>
            </a:r>
          </a:p>
        </p:txBody>
      </p:sp>
      <p:grpSp>
        <p:nvGrpSpPr>
          <p:cNvPr id="116" name="Group 299"/>
          <p:cNvGrpSpPr/>
          <p:nvPr/>
        </p:nvGrpSpPr>
        <p:grpSpPr>
          <a:xfrm>
            <a:off x="324887" y="1251574"/>
            <a:ext cx="1579471" cy="672243"/>
            <a:chOff x="1182354" y="1981385"/>
            <a:chExt cx="6317884" cy="2688973"/>
          </a:xfrm>
        </p:grpSpPr>
        <p:sp>
          <p:nvSpPr>
            <p:cNvPr id="301" name="Freeform 300"/>
            <p:cNvSpPr/>
            <p:nvPr/>
          </p:nvSpPr>
          <p:spPr>
            <a:xfrm rot="1767218">
              <a:off x="3026415" y="3152060"/>
              <a:ext cx="1226635" cy="1226637"/>
            </a:xfrm>
            <a:custGeom>
              <a:avLst/>
              <a:gdLst>
                <a:gd name="connsiteX0" fmla="*/ 338667 w 1026223"/>
                <a:gd name="connsiteY0" fmla="*/ 0 h 1280746"/>
                <a:gd name="connsiteX1" fmla="*/ 965200 w 1026223"/>
                <a:gd name="connsiteY1" fmla="*/ 389466 h 1280746"/>
                <a:gd name="connsiteX2" fmla="*/ 931333 w 1026223"/>
                <a:gd name="connsiteY2" fmla="*/ 524933 h 1280746"/>
                <a:gd name="connsiteX3" fmla="*/ 338667 w 1026223"/>
                <a:gd name="connsiteY3" fmla="*/ 778933 h 1280746"/>
                <a:gd name="connsiteX4" fmla="*/ 338667 w 1026223"/>
                <a:gd name="connsiteY4" fmla="*/ 1151466 h 1280746"/>
                <a:gd name="connsiteX5" fmla="*/ 304800 w 1026223"/>
                <a:gd name="connsiteY5" fmla="*/ 1270000 h 1280746"/>
                <a:gd name="connsiteX6" fmla="*/ 169333 w 1026223"/>
                <a:gd name="connsiteY6" fmla="*/ 914400 h 1280746"/>
                <a:gd name="connsiteX7" fmla="*/ 355600 w 1026223"/>
                <a:gd name="connsiteY7" fmla="*/ 575733 h 1280746"/>
                <a:gd name="connsiteX8" fmla="*/ 694267 w 1026223"/>
                <a:gd name="connsiteY8" fmla="*/ 440266 h 1280746"/>
                <a:gd name="connsiteX9" fmla="*/ 0 w 1026223"/>
                <a:gd name="connsiteY9" fmla="*/ 169333 h 1280746"/>
                <a:gd name="connsiteX10" fmla="*/ 0 w 1026223"/>
                <a:gd name="connsiteY10" fmla="*/ 169333 h 1280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6223" h="1280746">
                  <a:moveTo>
                    <a:pt x="338667" y="0"/>
                  </a:moveTo>
                  <a:cubicBezTo>
                    <a:pt x="602544" y="150988"/>
                    <a:pt x="866422" y="301977"/>
                    <a:pt x="965200" y="389466"/>
                  </a:cubicBezTo>
                  <a:cubicBezTo>
                    <a:pt x="1063978" y="476955"/>
                    <a:pt x="1035755" y="460022"/>
                    <a:pt x="931333" y="524933"/>
                  </a:cubicBezTo>
                  <a:cubicBezTo>
                    <a:pt x="826911" y="589844"/>
                    <a:pt x="437445" y="674511"/>
                    <a:pt x="338667" y="778933"/>
                  </a:cubicBezTo>
                  <a:cubicBezTo>
                    <a:pt x="239889" y="883355"/>
                    <a:pt x="344312" y="1069622"/>
                    <a:pt x="338667" y="1151466"/>
                  </a:cubicBezTo>
                  <a:cubicBezTo>
                    <a:pt x="333022" y="1233311"/>
                    <a:pt x="333022" y="1309511"/>
                    <a:pt x="304800" y="1270000"/>
                  </a:cubicBezTo>
                  <a:cubicBezTo>
                    <a:pt x="276578" y="1230489"/>
                    <a:pt x="160866" y="1030111"/>
                    <a:pt x="169333" y="914400"/>
                  </a:cubicBezTo>
                  <a:cubicBezTo>
                    <a:pt x="177800" y="798689"/>
                    <a:pt x="268111" y="654755"/>
                    <a:pt x="355600" y="575733"/>
                  </a:cubicBezTo>
                  <a:cubicBezTo>
                    <a:pt x="443089" y="496711"/>
                    <a:pt x="753534" y="507999"/>
                    <a:pt x="694267" y="440266"/>
                  </a:cubicBezTo>
                  <a:cubicBezTo>
                    <a:pt x="635000" y="372533"/>
                    <a:pt x="0" y="169333"/>
                    <a:pt x="0" y="169333"/>
                  </a:cubicBezTo>
                  <a:lnTo>
                    <a:pt x="0" y="169333"/>
                  </a:lnTo>
                </a:path>
              </a:pathLst>
            </a:custGeom>
            <a:solidFill>
              <a:srgbClr val="D99694"/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Freeform 301"/>
            <p:cNvSpPr/>
            <p:nvPr/>
          </p:nvSpPr>
          <p:spPr>
            <a:xfrm rot="20479103">
              <a:off x="5033310" y="3042293"/>
              <a:ext cx="860195" cy="920487"/>
            </a:xfrm>
            <a:custGeom>
              <a:avLst/>
              <a:gdLst>
                <a:gd name="connsiteX0" fmla="*/ 208225 w 860195"/>
                <a:gd name="connsiteY0" fmla="*/ 0 h 920487"/>
                <a:gd name="connsiteX1" fmla="*/ 445292 w 860195"/>
                <a:gd name="connsiteY1" fmla="*/ 575734 h 920487"/>
                <a:gd name="connsiteX2" fmla="*/ 716225 w 860195"/>
                <a:gd name="connsiteY2" fmla="*/ 711200 h 920487"/>
                <a:gd name="connsiteX3" fmla="*/ 851692 w 860195"/>
                <a:gd name="connsiteY3" fmla="*/ 914400 h 920487"/>
                <a:gd name="connsiteX4" fmla="*/ 479158 w 860195"/>
                <a:gd name="connsiteY4" fmla="*/ 795867 h 920487"/>
                <a:gd name="connsiteX5" fmla="*/ 38892 w 860195"/>
                <a:gd name="connsiteY5" fmla="*/ 118534 h 920487"/>
                <a:gd name="connsiteX6" fmla="*/ 21958 w 860195"/>
                <a:gd name="connsiteY6" fmla="*/ 118534 h 920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195" h="920487">
                  <a:moveTo>
                    <a:pt x="208225" y="0"/>
                  </a:moveTo>
                  <a:cubicBezTo>
                    <a:pt x="284425" y="228600"/>
                    <a:pt x="360625" y="457201"/>
                    <a:pt x="445292" y="575734"/>
                  </a:cubicBezTo>
                  <a:cubicBezTo>
                    <a:pt x="529959" y="694267"/>
                    <a:pt x="648492" y="654756"/>
                    <a:pt x="716225" y="711200"/>
                  </a:cubicBezTo>
                  <a:cubicBezTo>
                    <a:pt x="783958" y="767644"/>
                    <a:pt x="891203" y="900289"/>
                    <a:pt x="851692" y="914400"/>
                  </a:cubicBezTo>
                  <a:cubicBezTo>
                    <a:pt x="812181" y="928511"/>
                    <a:pt x="614625" y="928511"/>
                    <a:pt x="479158" y="795867"/>
                  </a:cubicBezTo>
                  <a:cubicBezTo>
                    <a:pt x="343691" y="663223"/>
                    <a:pt x="115092" y="231423"/>
                    <a:pt x="38892" y="118534"/>
                  </a:cubicBezTo>
                  <a:cubicBezTo>
                    <a:pt x="-37308" y="5645"/>
                    <a:pt x="21958" y="118534"/>
                    <a:pt x="21958" y="118534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Freeform 302"/>
            <p:cNvSpPr/>
            <p:nvPr/>
          </p:nvSpPr>
          <p:spPr>
            <a:xfrm>
              <a:off x="2726266" y="1981385"/>
              <a:ext cx="4773972" cy="1652980"/>
            </a:xfrm>
            <a:custGeom>
              <a:avLst/>
              <a:gdLst>
                <a:gd name="connsiteX0" fmla="*/ 16933 w 6367277"/>
                <a:gd name="connsiteY0" fmla="*/ 932339 h 1652980"/>
                <a:gd name="connsiteX1" fmla="*/ 1066800 w 6367277"/>
                <a:gd name="connsiteY1" fmla="*/ 339672 h 1652980"/>
                <a:gd name="connsiteX2" fmla="*/ 2624666 w 6367277"/>
                <a:gd name="connsiteY2" fmla="*/ 1005 h 1652980"/>
                <a:gd name="connsiteX3" fmla="*/ 4199466 w 6367277"/>
                <a:gd name="connsiteY3" fmla="*/ 441272 h 1652980"/>
                <a:gd name="connsiteX4" fmla="*/ 4758266 w 6367277"/>
                <a:gd name="connsiteY4" fmla="*/ 593672 h 1652980"/>
                <a:gd name="connsiteX5" fmla="*/ 5791200 w 6367277"/>
                <a:gd name="connsiteY5" fmla="*/ 559805 h 1652980"/>
                <a:gd name="connsiteX6" fmla="*/ 6366933 w 6367277"/>
                <a:gd name="connsiteY6" fmla="*/ 1084739 h 1652980"/>
                <a:gd name="connsiteX7" fmla="*/ 5858933 w 6367277"/>
                <a:gd name="connsiteY7" fmla="*/ 1355672 h 1652980"/>
                <a:gd name="connsiteX8" fmla="*/ 4859866 w 6367277"/>
                <a:gd name="connsiteY8" fmla="*/ 1152472 h 1652980"/>
                <a:gd name="connsiteX9" fmla="*/ 4080933 w 6367277"/>
                <a:gd name="connsiteY9" fmla="*/ 1406472 h 1652980"/>
                <a:gd name="connsiteX10" fmla="*/ 2133600 w 6367277"/>
                <a:gd name="connsiteY10" fmla="*/ 1643539 h 1652980"/>
                <a:gd name="connsiteX11" fmla="*/ 0 w 6367277"/>
                <a:gd name="connsiteY11" fmla="*/ 1067805 h 1652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367277" h="1652980">
                  <a:moveTo>
                    <a:pt x="16933" y="932339"/>
                  </a:moveTo>
                  <a:cubicBezTo>
                    <a:pt x="324555" y="713616"/>
                    <a:pt x="632178" y="494894"/>
                    <a:pt x="1066800" y="339672"/>
                  </a:cubicBezTo>
                  <a:cubicBezTo>
                    <a:pt x="1501422" y="184450"/>
                    <a:pt x="2102555" y="-15928"/>
                    <a:pt x="2624666" y="1005"/>
                  </a:cubicBezTo>
                  <a:cubicBezTo>
                    <a:pt x="3146777" y="17938"/>
                    <a:pt x="4199466" y="441272"/>
                    <a:pt x="4199466" y="441272"/>
                  </a:cubicBezTo>
                  <a:cubicBezTo>
                    <a:pt x="4555066" y="540050"/>
                    <a:pt x="4492977" y="573917"/>
                    <a:pt x="4758266" y="593672"/>
                  </a:cubicBezTo>
                  <a:cubicBezTo>
                    <a:pt x="5023555" y="613427"/>
                    <a:pt x="5523089" y="477961"/>
                    <a:pt x="5791200" y="559805"/>
                  </a:cubicBezTo>
                  <a:cubicBezTo>
                    <a:pt x="6059311" y="641649"/>
                    <a:pt x="6355644" y="952094"/>
                    <a:pt x="6366933" y="1084739"/>
                  </a:cubicBezTo>
                  <a:cubicBezTo>
                    <a:pt x="6378222" y="1217384"/>
                    <a:pt x="6110111" y="1344383"/>
                    <a:pt x="5858933" y="1355672"/>
                  </a:cubicBezTo>
                  <a:cubicBezTo>
                    <a:pt x="5607755" y="1366961"/>
                    <a:pt x="5156199" y="1144005"/>
                    <a:pt x="4859866" y="1152472"/>
                  </a:cubicBezTo>
                  <a:cubicBezTo>
                    <a:pt x="4563533" y="1160939"/>
                    <a:pt x="4535311" y="1324628"/>
                    <a:pt x="4080933" y="1406472"/>
                  </a:cubicBezTo>
                  <a:cubicBezTo>
                    <a:pt x="3626555" y="1488317"/>
                    <a:pt x="2813756" y="1699984"/>
                    <a:pt x="2133600" y="1643539"/>
                  </a:cubicBezTo>
                  <a:cubicBezTo>
                    <a:pt x="1453444" y="1587094"/>
                    <a:pt x="0" y="1067805"/>
                    <a:pt x="0" y="1067805"/>
                  </a:cubicBezTo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Freeform 303"/>
            <p:cNvSpPr/>
            <p:nvPr/>
          </p:nvSpPr>
          <p:spPr>
            <a:xfrm>
              <a:off x="1182354" y="2875313"/>
              <a:ext cx="1745539" cy="1795045"/>
            </a:xfrm>
            <a:custGeom>
              <a:avLst/>
              <a:gdLst>
                <a:gd name="connsiteX0" fmla="*/ 1694739 w 1745539"/>
                <a:gd name="connsiteY0" fmla="*/ 0 h 1795045"/>
                <a:gd name="connsiteX1" fmla="*/ 712606 w 1745539"/>
                <a:gd name="connsiteY1" fmla="*/ 524933 h 1795045"/>
                <a:gd name="connsiteX2" fmla="*/ 1152872 w 1745539"/>
                <a:gd name="connsiteY2" fmla="*/ 982133 h 1795045"/>
                <a:gd name="connsiteX3" fmla="*/ 424739 w 1745539"/>
                <a:gd name="connsiteY3" fmla="*/ 1456266 h 1795045"/>
                <a:gd name="connsiteX4" fmla="*/ 1406 w 1745539"/>
                <a:gd name="connsiteY4" fmla="*/ 1794933 h 1795045"/>
                <a:gd name="connsiteX5" fmla="*/ 560206 w 1745539"/>
                <a:gd name="connsiteY5" fmla="*/ 1422400 h 1795045"/>
                <a:gd name="connsiteX6" fmla="*/ 1203672 w 1745539"/>
                <a:gd name="connsiteY6" fmla="*/ 1032933 h 1795045"/>
                <a:gd name="connsiteX7" fmla="*/ 831139 w 1745539"/>
                <a:gd name="connsiteY7" fmla="*/ 592666 h 1795045"/>
                <a:gd name="connsiteX8" fmla="*/ 1034339 w 1745539"/>
                <a:gd name="connsiteY8" fmla="*/ 338666 h 1795045"/>
                <a:gd name="connsiteX9" fmla="*/ 1745539 w 1745539"/>
                <a:gd name="connsiteY9" fmla="*/ 118533 h 1795045"/>
                <a:gd name="connsiteX10" fmla="*/ 1745539 w 1745539"/>
                <a:gd name="connsiteY10" fmla="*/ 118533 h 1795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45539" h="1795045">
                  <a:moveTo>
                    <a:pt x="1694739" y="0"/>
                  </a:moveTo>
                  <a:cubicBezTo>
                    <a:pt x="1248828" y="180622"/>
                    <a:pt x="802917" y="361244"/>
                    <a:pt x="712606" y="524933"/>
                  </a:cubicBezTo>
                  <a:cubicBezTo>
                    <a:pt x="622295" y="688622"/>
                    <a:pt x="1200850" y="826911"/>
                    <a:pt x="1152872" y="982133"/>
                  </a:cubicBezTo>
                  <a:cubicBezTo>
                    <a:pt x="1104894" y="1137355"/>
                    <a:pt x="616650" y="1320799"/>
                    <a:pt x="424739" y="1456266"/>
                  </a:cubicBezTo>
                  <a:cubicBezTo>
                    <a:pt x="232828" y="1591733"/>
                    <a:pt x="-21172" y="1800577"/>
                    <a:pt x="1406" y="1794933"/>
                  </a:cubicBezTo>
                  <a:cubicBezTo>
                    <a:pt x="23984" y="1789289"/>
                    <a:pt x="359828" y="1549400"/>
                    <a:pt x="560206" y="1422400"/>
                  </a:cubicBezTo>
                  <a:cubicBezTo>
                    <a:pt x="760584" y="1295400"/>
                    <a:pt x="1158516" y="1171222"/>
                    <a:pt x="1203672" y="1032933"/>
                  </a:cubicBezTo>
                  <a:cubicBezTo>
                    <a:pt x="1248827" y="894644"/>
                    <a:pt x="859361" y="708377"/>
                    <a:pt x="831139" y="592666"/>
                  </a:cubicBezTo>
                  <a:cubicBezTo>
                    <a:pt x="802917" y="476955"/>
                    <a:pt x="881939" y="417688"/>
                    <a:pt x="1034339" y="338666"/>
                  </a:cubicBezTo>
                  <a:cubicBezTo>
                    <a:pt x="1186739" y="259644"/>
                    <a:pt x="1745539" y="118533"/>
                    <a:pt x="1745539" y="118533"/>
                  </a:cubicBezTo>
                  <a:lnTo>
                    <a:pt x="1745539" y="118533"/>
                  </a:lnTo>
                </a:path>
              </a:pathLst>
            </a:custGeom>
            <a:solidFill>
              <a:srgbClr val="D99694"/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5" name="Straight Connector 304"/>
            <p:cNvCxnSpPr/>
            <p:nvPr/>
          </p:nvCxnSpPr>
          <p:spPr>
            <a:xfrm flipH="1">
              <a:off x="6687094" y="3099989"/>
              <a:ext cx="626534" cy="3894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/>
            <p:nvPr/>
          </p:nvCxnSpPr>
          <p:spPr>
            <a:xfrm flipH="1">
              <a:off x="6884739" y="3099989"/>
              <a:ext cx="428888" cy="5851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flipH="1">
              <a:off x="7161227" y="3167724"/>
              <a:ext cx="152400" cy="51744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Freeform 307"/>
            <p:cNvSpPr/>
            <p:nvPr/>
          </p:nvSpPr>
          <p:spPr>
            <a:xfrm>
              <a:off x="5158069" y="3201590"/>
              <a:ext cx="860195" cy="920487"/>
            </a:xfrm>
            <a:custGeom>
              <a:avLst/>
              <a:gdLst>
                <a:gd name="connsiteX0" fmla="*/ 208225 w 860195"/>
                <a:gd name="connsiteY0" fmla="*/ 0 h 920487"/>
                <a:gd name="connsiteX1" fmla="*/ 445292 w 860195"/>
                <a:gd name="connsiteY1" fmla="*/ 575734 h 920487"/>
                <a:gd name="connsiteX2" fmla="*/ 716225 w 860195"/>
                <a:gd name="connsiteY2" fmla="*/ 711200 h 920487"/>
                <a:gd name="connsiteX3" fmla="*/ 851692 w 860195"/>
                <a:gd name="connsiteY3" fmla="*/ 914400 h 920487"/>
                <a:gd name="connsiteX4" fmla="*/ 479158 w 860195"/>
                <a:gd name="connsiteY4" fmla="*/ 795867 h 920487"/>
                <a:gd name="connsiteX5" fmla="*/ 38892 w 860195"/>
                <a:gd name="connsiteY5" fmla="*/ 118534 h 920487"/>
                <a:gd name="connsiteX6" fmla="*/ 21958 w 860195"/>
                <a:gd name="connsiteY6" fmla="*/ 118534 h 920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0195" h="920487">
                  <a:moveTo>
                    <a:pt x="208225" y="0"/>
                  </a:moveTo>
                  <a:cubicBezTo>
                    <a:pt x="284425" y="228600"/>
                    <a:pt x="360625" y="457201"/>
                    <a:pt x="445292" y="575734"/>
                  </a:cubicBezTo>
                  <a:cubicBezTo>
                    <a:pt x="529959" y="694267"/>
                    <a:pt x="648492" y="654756"/>
                    <a:pt x="716225" y="711200"/>
                  </a:cubicBezTo>
                  <a:cubicBezTo>
                    <a:pt x="783958" y="767644"/>
                    <a:pt x="891203" y="900289"/>
                    <a:pt x="851692" y="914400"/>
                  </a:cubicBezTo>
                  <a:cubicBezTo>
                    <a:pt x="812181" y="928511"/>
                    <a:pt x="614625" y="928511"/>
                    <a:pt x="479158" y="795867"/>
                  </a:cubicBezTo>
                  <a:cubicBezTo>
                    <a:pt x="343691" y="663223"/>
                    <a:pt x="115092" y="231423"/>
                    <a:pt x="38892" y="118534"/>
                  </a:cubicBezTo>
                  <a:cubicBezTo>
                    <a:pt x="-37308" y="5645"/>
                    <a:pt x="21958" y="118534"/>
                    <a:pt x="21958" y="118534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Freeform 308"/>
            <p:cNvSpPr/>
            <p:nvPr/>
          </p:nvSpPr>
          <p:spPr>
            <a:xfrm rot="700846">
              <a:off x="3515490" y="3375318"/>
              <a:ext cx="1166420" cy="1166424"/>
            </a:xfrm>
            <a:custGeom>
              <a:avLst/>
              <a:gdLst>
                <a:gd name="connsiteX0" fmla="*/ 338667 w 1026223"/>
                <a:gd name="connsiteY0" fmla="*/ 0 h 1280746"/>
                <a:gd name="connsiteX1" fmla="*/ 965200 w 1026223"/>
                <a:gd name="connsiteY1" fmla="*/ 389466 h 1280746"/>
                <a:gd name="connsiteX2" fmla="*/ 931333 w 1026223"/>
                <a:gd name="connsiteY2" fmla="*/ 524933 h 1280746"/>
                <a:gd name="connsiteX3" fmla="*/ 338667 w 1026223"/>
                <a:gd name="connsiteY3" fmla="*/ 778933 h 1280746"/>
                <a:gd name="connsiteX4" fmla="*/ 338667 w 1026223"/>
                <a:gd name="connsiteY4" fmla="*/ 1151466 h 1280746"/>
                <a:gd name="connsiteX5" fmla="*/ 304800 w 1026223"/>
                <a:gd name="connsiteY5" fmla="*/ 1270000 h 1280746"/>
                <a:gd name="connsiteX6" fmla="*/ 169333 w 1026223"/>
                <a:gd name="connsiteY6" fmla="*/ 914400 h 1280746"/>
                <a:gd name="connsiteX7" fmla="*/ 355600 w 1026223"/>
                <a:gd name="connsiteY7" fmla="*/ 575733 h 1280746"/>
                <a:gd name="connsiteX8" fmla="*/ 694267 w 1026223"/>
                <a:gd name="connsiteY8" fmla="*/ 440266 h 1280746"/>
                <a:gd name="connsiteX9" fmla="*/ 0 w 1026223"/>
                <a:gd name="connsiteY9" fmla="*/ 169333 h 1280746"/>
                <a:gd name="connsiteX10" fmla="*/ 0 w 1026223"/>
                <a:gd name="connsiteY10" fmla="*/ 169333 h 1280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6223" h="1280746">
                  <a:moveTo>
                    <a:pt x="338667" y="0"/>
                  </a:moveTo>
                  <a:cubicBezTo>
                    <a:pt x="602544" y="150988"/>
                    <a:pt x="866422" y="301977"/>
                    <a:pt x="965200" y="389466"/>
                  </a:cubicBezTo>
                  <a:cubicBezTo>
                    <a:pt x="1063978" y="476955"/>
                    <a:pt x="1035755" y="460022"/>
                    <a:pt x="931333" y="524933"/>
                  </a:cubicBezTo>
                  <a:cubicBezTo>
                    <a:pt x="826911" y="589844"/>
                    <a:pt x="437445" y="674511"/>
                    <a:pt x="338667" y="778933"/>
                  </a:cubicBezTo>
                  <a:cubicBezTo>
                    <a:pt x="239889" y="883355"/>
                    <a:pt x="344312" y="1069622"/>
                    <a:pt x="338667" y="1151466"/>
                  </a:cubicBezTo>
                  <a:cubicBezTo>
                    <a:pt x="333022" y="1233311"/>
                    <a:pt x="333022" y="1309511"/>
                    <a:pt x="304800" y="1270000"/>
                  </a:cubicBezTo>
                  <a:cubicBezTo>
                    <a:pt x="276578" y="1230489"/>
                    <a:pt x="160866" y="1030111"/>
                    <a:pt x="169333" y="914400"/>
                  </a:cubicBezTo>
                  <a:cubicBezTo>
                    <a:pt x="177800" y="798689"/>
                    <a:pt x="268111" y="654755"/>
                    <a:pt x="355600" y="575733"/>
                  </a:cubicBezTo>
                  <a:cubicBezTo>
                    <a:pt x="443089" y="496711"/>
                    <a:pt x="753534" y="507999"/>
                    <a:pt x="694267" y="440266"/>
                  </a:cubicBezTo>
                  <a:cubicBezTo>
                    <a:pt x="635000" y="372533"/>
                    <a:pt x="0" y="169333"/>
                    <a:pt x="0" y="169333"/>
                  </a:cubicBezTo>
                  <a:lnTo>
                    <a:pt x="0" y="169333"/>
                  </a:lnTo>
                </a:path>
              </a:pathLst>
            </a:custGeom>
            <a:solidFill>
              <a:srgbClr val="D99694"/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Freeform 309"/>
            <p:cNvSpPr/>
            <p:nvPr/>
          </p:nvSpPr>
          <p:spPr>
            <a:xfrm rot="772498">
              <a:off x="4647147" y="2265209"/>
              <a:ext cx="511338" cy="656409"/>
            </a:xfrm>
            <a:custGeom>
              <a:avLst/>
              <a:gdLst>
                <a:gd name="connsiteX0" fmla="*/ 51589 w 630858"/>
                <a:gd name="connsiteY0" fmla="*/ 127609 h 860268"/>
                <a:gd name="connsiteX1" fmla="*/ 187056 w 630858"/>
                <a:gd name="connsiteY1" fmla="*/ 517076 h 860268"/>
                <a:gd name="connsiteX2" fmla="*/ 525722 w 630858"/>
                <a:gd name="connsiteY2" fmla="*/ 771076 h 860268"/>
                <a:gd name="connsiteX3" fmla="*/ 627322 w 630858"/>
                <a:gd name="connsiteY3" fmla="*/ 855743 h 860268"/>
                <a:gd name="connsiteX4" fmla="*/ 593456 w 630858"/>
                <a:gd name="connsiteY4" fmla="*/ 652543 h 860268"/>
                <a:gd name="connsiteX5" fmla="*/ 457989 w 630858"/>
                <a:gd name="connsiteY5" fmla="*/ 195343 h 860268"/>
                <a:gd name="connsiteX6" fmla="*/ 68522 w 630858"/>
                <a:gd name="connsiteY6" fmla="*/ 26009 h 860268"/>
                <a:gd name="connsiteX7" fmla="*/ 789 w 630858"/>
                <a:gd name="connsiteY7" fmla="*/ 9076 h 860268"/>
                <a:gd name="connsiteX8" fmla="*/ 51589 w 630858"/>
                <a:gd name="connsiteY8" fmla="*/ 127609 h 860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0858" h="860268">
                  <a:moveTo>
                    <a:pt x="51589" y="127609"/>
                  </a:moveTo>
                  <a:cubicBezTo>
                    <a:pt x="82633" y="212276"/>
                    <a:pt x="108034" y="409832"/>
                    <a:pt x="187056" y="517076"/>
                  </a:cubicBezTo>
                  <a:cubicBezTo>
                    <a:pt x="266078" y="624320"/>
                    <a:pt x="452344" y="714632"/>
                    <a:pt x="525722" y="771076"/>
                  </a:cubicBezTo>
                  <a:cubicBezTo>
                    <a:pt x="599100" y="827520"/>
                    <a:pt x="616033" y="875498"/>
                    <a:pt x="627322" y="855743"/>
                  </a:cubicBezTo>
                  <a:cubicBezTo>
                    <a:pt x="638611" y="835988"/>
                    <a:pt x="621678" y="762610"/>
                    <a:pt x="593456" y="652543"/>
                  </a:cubicBezTo>
                  <a:cubicBezTo>
                    <a:pt x="565234" y="542476"/>
                    <a:pt x="545478" y="299765"/>
                    <a:pt x="457989" y="195343"/>
                  </a:cubicBezTo>
                  <a:cubicBezTo>
                    <a:pt x="370500" y="90921"/>
                    <a:pt x="144722" y="57053"/>
                    <a:pt x="68522" y="26009"/>
                  </a:cubicBezTo>
                  <a:cubicBezTo>
                    <a:pt x="-7678" y="-5035"/>
                    <a:pt x="6433" y="-5035"/>
                    <a:pt x="789" y="9076"/>
                  </a:cubicBezTo>
                  <a:cubicBezTo>
                    <a:pt x="-4855" y="23187"/>
                    <a:pt x="20545" y="42942"/>
                    <a:pt x="51589" y="12760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8575" cmpd="sng">
              <a:solidFill>
                <a:srgbClr val="4C4C4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000000"/>
                  </a:solidFill>
                </a:ln>
              </a:endParaRPr>
            </a:p>
          </p:txBody>
        </p:sp>
        <p:sp>
          <p:nvSpPr>
            <p:cNvPr id="311" name="Freeform 310"/>
            <p:cNvSpPr/>
            <p:nvPr/>
          </p:nvSpPr>
          <p:spPr>
            <a:xfrm rot="645065">
              <a:off x="6416161" y="2221672"/>
              <a:ext cx="541866" cy="582042"/>
            </a:xfrm>
            <a:custGeom>
              <a:avLst/>
              <a:gdLst>
                <a:gd name="connsiteX0" fmla="*/ 699469 w 699469"/>
                <a:gd name="connsiteY0" fmla="*/ 370318 h 619780"/>
                <a:gd name="connsiteX1" fmla="*/ 547069 w 699469"/>
                <a:gd name="connsiteY1" fmla="*/ 14718 h 619780"/>
                <a:gd name="connsiteX2" fmla="*/ 22136 w 699469"/>
                <a:gd name="connsiteY2" fmla="*/ 116318 h 619780"/>
                <a:gd name="connsiteX3" fmla="*/ 123736 w 699469"/>
                <a:gd name="connsiteY3" fmla="*/ 556585 h 619780"/>
                <a:gd name="connsiteX4" fmla="*/ 360803 w 699469"/>
                <a:gd name="connsiteY4" fmla="*/ 607385 h 619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469" h="619780">
                  <a:moveTo>
                    <a:pt x="699469" y="370318"/>
                  </a:moveTo>
                  <a:cubicBezTo>
                    <a:pt x="679713" y="213684"/>
                    <a:pt x="659958" y="57051"/>
                    <a:pt x="547069" y="14718"/>
                  </a:cubicBezTo>
                  <a:cubicBezTo>
                    <a:pt x="434180" y="-27615"/>
                    <a:pt x="92691" y="26007"/>
                    <a:pt x="22136" y="116318"/>
                  </a:cubicBezTo>
                  <a:cubicBezTo>
                    <a:pt x="-48419" y="206629"/>
                    <a:pt x="67291" y="474741"/>
                    <a:pt x="123736" y="556585"/>
                  </a:cubicBezTo>
                  <a:cubicBezTo>
                    <a:pt x="180180" y="638430"/>
                    <a:pt x="270491" y="622907"/>
                    <a:pt x="360803" y="607385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/>
            <p:cNvSpPr/>
            <p:nvPr/>
          </p:nvSpPr>
          <p:spPr>
            <a:xfrm>
              <a:off x="6864588" y="2726227"/>
              <a:ext cx="193772" cy="193772"/>
            </a:xfrm>
            <a:prstGeom prst="ellipse">
              <a:avLst/>
            </a:prstGeom>
            <a:solidFill>
              <a:srgbClr val="0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155241" y="802827"/>
            <a:ext cx="10371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P1</a:t>
            </a:r>
            <a:endParaRPr lang="en-US" sz="20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631568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3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7297</TotalTime>
  <Words>132</Words>
  <Application>Microsoft Macintosh PowerPoint</Application>
  <PresentationFormat>On-screen Show (4:3)</PresentationFormat>
  <Paragraphs>22</Paragraphs>
  <Slides>8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>USC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Francesca Mariani</dc:creator>
  <cp:keywords/>
  <dc:description/>
  <cp:lastModifiedBy>Joanne Clark</cp:lastModifiedBy>
  <cp:revision>32</cp:revision>
  <cp:lastPrinted>2011-07-15T16:35:55Z</cp:lastPrinted>
  <dcterms:created xsi:type="dcterms:W3CDTF">2014-09-23T01:01:09Z</dcterms:created>
  <dcterms:modified xsi:type="dcterms:W3CDTF">2014-09-23T01:02:02Z</dcterms:modified>
  <cp:category/>
</cp:coreProperties>
</file>