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4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668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96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63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1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18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18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26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52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759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75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732B6-C0F7-410D-8354-CC15AFC7E528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8F7D7-F85C-4CA7-93C8-9E55ACFC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18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val 25"/>
          <p:cNvSpPr/>
          <p:nvPr/>
        </p:nvSpPr>
        <p:spPr>
          <a:xfrm>
            <a:off x="1574387" y="1682641"/>
            <a:ext cx="704515" cy="116316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1553897" y="2964071"/>
            <a:ext cx="712593" cy="59174"/>
          </a:xfrm>
          <a:custGeom>
            <a:avLst/>
            <a:gdLst>
              <a:gd name="connsiteX0" fmla="*/ 0 w 720671"/>
              <a:gd name="connsiteY0" fmla="*/ 0 h 65207"/>
              <a:gd name="connsiteX1" fmla="*/ 95340 w 720671"/>
              <a:gd name="connsiteY1" fmla="*/ 43336 h 65207"/>
              <a:gd name="connsiteX2" fmla="*/ 355359 w 720671"/>
              <a:gd name="connsiteY2" fmla="*/ 65005 h 65207"/>
              <a:gd name="connsiteX3" fmla="*/ 598044 w 720671"/>
              <a:gd name="connsiteY3" fmla="*/ 52004 h 65207"/>
              <a:gd name="connsiteX4" fmla="*/ 710718 w 720671"/>
              <a:gd name="connsiteY4" fmla="*/ 17334 h 65207"/>
              <a:gd name="connsiteX5" fmla="*/ 715052 w 720671"/>
              <a:gd name="connsiteY5" fmla="*/ 4333 h 65207"/>
              <a:gd name="connsiteX6" fmla="*/ 715052 w 720671"/>
              <a:gd name="connsiteY6" fmla="*/ 4333 h 65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0671" h="65207">
                <a:moveTo>
                  <a:pt x="0" y="0"/>
                </a:moveTo>
                <a:cubicBezTo>
                  <a:pt x="18057" y="16251"/>
                  <a:pt x="36114" y="32502"/>
                  <a:pt x="95340" y="43336"/>
                </a:cubicBezTo>
                <a:cubicBezTo>
                  <a:pt x="154567" y="54170"/>
                  <a:pt x="271575" y="63560"/>
                  <a:pt x="355359" y="65005"/>
                </a:cubicBezTo>
                <a:cubicBezTo>
                  <a:pt x="439143" y="66450"/>
                  <a:pt x="538818" y="59949"/>
                  <a:pt x="598044" y="52004"/>
                </a:cubicBezTo>
                <a:cubicBezTo>
                  <a:pt x="657270" y="44059"/>
                  <a:pt x="691217" y="25279"/>
                  <a:pt x="710718" y="17334"/>
                </a:cubicBezTo>
                <a:cubicBezTo>
                  <a:pt x="730219" y="9389"/>
                  <a:pt x="715052" y="4333"/>
                  <a:pt x="715052" y="4333"/>
                </a:cubicBezTo>
                <a:lnTo>
                  <a:pt x="715052" y="4333"/>
                </a:lnTo>
              </a:path>
            </a:pathLst>
          </a:cu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>
            <a:stCxn id="26" idx="2"/>
            <a:endCxn id="27" idx="0"/>
          </p:cNvCxnSpPr>
          <p:nvPr/>
        </p:nvCxnSpPr>
        <p:spPr>
          <a:xfrm flipH="1">
            <a:off x="1553897" y="1740799"/>
            <a:ext cx="20490" cy="122327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2266490" y="1739140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624383" y="1802100"/>
            <a:ext cx="8668" cy="944736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1674379" y="1831201"/>
            <a:ext cx="8668" cy="944736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1625878" y="3266046"/>
            <a:ext cx="571003" cy="45719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1567246" y="6950797"/>
            <a:ext cx="577550" cy="45719"/>
          </a:xfrm>
          <a:custGeom>
            <a:avLst/>
            <a:gdLst>
              <a:gd name="connsiteX0" fmla="*/ 0 w 720671"/>
              <a:gd name="connsiteY0" fmla="*/ 0 h 65207"/>
              <a:gd name="connsiteX1" fmla="*/ 95340 w 720671"/>
              <a:gd name="connsiteY1" fmla="*/ 43336 h 65207"/>
              <a:gd name="connsiteX2" fmla="*/ 355359 w 720671"/>
              <a:gd name="connsiteY2" fmla="*/ 65005 h 65207"/>
              <a:gd name="connsiteX3" fmla="*/ 598044 w 720671"/>
              <a:gd name="connsiteY3" fmla="*/ 52004 h 65207"/>
              <a:gd name="connsiteX4" fmla="*/ 710718 w 720671"/>
              <a:gd name="connsiteY4" fmla="*/ 17334 h 65207"/>
              <a:gd name="connsiteX5" fmla="*/ 715052 w 720671"/>
              <a:gd name="connsiteY5" fmla="*/ 4333 h 65207"/>
              <a:gd name="connsiteX6" fmla="*/ 715052 w 720671"/>
              <a:gd name="connsiteY6" fmla="*/ 4333 h 65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0671" h="65207">
                <a:moveTo>
                  <a:pt x="0" y="0"/>
                </a:moveTo>
                <a:cubicBezTo>
                  <a:pt x="18057" y="16251"/>
                  <a:pt x="36114" y="32502"/>
                  <a:pt x="95340" y="43336"/>
                </a:cubicBezTo>
                <a:cubicBezTo>
                  <a:pt x="154567" y="54170"/>
                  <a:pt x="271575" y="63560"/>
                  <a:pt x="355359" y="65005"/>
                </a:cubicBezTo>
                <a:cubicBezTo>
                  <a:pt x="439143" y="66450"/>
                  <a:pt x="538818" y="59949"/>
                  <a:pt x="598044" y="52004"/>
                </a:cubicBezTo>
                <a:cubicBezTo>
                  <a:pt x="657270" y="44059"/>
                  <a:pt x="691217" y="25279"/>
                  <a:pt x="710718" y="17334"/>
                </a:cubicBezTo>
                <a:cubicBezTo>
                  <a:pt x="730219" y="9389"/>
                  <a:pt x="715052" y="4333"/>
                  <a:pt x="715052" y="4333"/>
                </a:cubicBezTo>
                <a:lnTo>
                  <a:pt x="715052" y="4333"/>
                </a:lnTo>
              </a:path>
            </a:pathLst>
          </a:cu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03218" y="4506986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619247" y="3288906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1577600" y="5724812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2160108" y="4506049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2185199" y="3288906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2143551" y="5724812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4485061" y="2801227"/>
            <a:ext cx="571003" cy="45719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4435954" y="6514553"/>
            <a:ext cx="577550" cy="45719"/>
          </a:xfrm>
          <a:custGeom>
            <a:avLst/>
            <a:gdLst>
              <a:gd name="connsiteX0" fmla="*/ 0 w 720671"/>
              <a:gd name="connsiteY0" fmla="*/ 0 h 65207"/>
              <a:gd name="connsiteX1" fmla="*/ 95340 w 720671"/>
              <a:gd name="connsiteY1" fmla="*/ 43336 h 65207"/>
              <a:gd name="connsiteX2" fmla="*/ 355359 w 720671"/>
              <a:gd name="connsiteY2" fmla="*/ 65005 h 65207"/>
              <a:gd name="connsiteX3" fmla="*/ 598044 w 720671"/>
              <a:gd name="connsiteY3" fmla="*/ 52004 h 65207"/>
              <a:gd name="connsiteX4" fmla="*/ 710718 w 720671"/>
              <a:gd name="connsiteY4" fmla="*/ 17334 h 65207"/>
              <a:gd name="connsiteX5" fmla="*/ 715052 w 720671"/>
              <a:gd name="connsiteY5" fmla="*/ 4333 h 65207"/>
              <a:gd name="connsiteX6" fmla="*/ 715052 w 720671"/>
              <a:gd name="connsiteY6" fmla="*/ 4333 h 65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0671" h="65207">
                <a:moveTo>
                  <a:pt x="0" y="0"/>
                </a:moveTo>
                <a:cubicBezTo>
                  <a:pt x="18057" y="16251"/>
                  <a:pt x="36114" y="32502"/>
                  <a:pt x="95340" y="43336"/>
                </a:cubicBezTo>
                <a:cubicBezTo>
                  <a:pt x="154567" y="54170"/>
                  <a:pt x="271575" y="63560"/>
                  <a:pt x="355359" y="65005"/>
                </a:cubicBezTo>
                <a:cubicBezTo>
                  <a:pt x="439143" y="66450"/>
                  <a:pt x="538818" y="59949"/>
                  <a:pt x="598044" y="52004"/>
                </a:cubicBezTo>
                <a:cubicBezTo>
                  <a:pt x="657270" y="44059"/>
                  <a:pt x="691217" y="25279"/>
                  <a:pt x="710718" y="17334"/>
                </a:cubicBezTo>
                <a:cubicBezTo>
                  <a:pt x="730219" y="9389"/>
                  <a:pt x="715052" y="4333"/>
                  <a:pt x="715052" y="4333"/>
                </a:cubicBezTo>
                <a:lnTo>
                  <a:pt x="715052" y="4333"/>
                </a:lnTo>
              </a:path>
            </a:pathLst>
          </a:cu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4459380" y="2824087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434380" y="5307618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5034857" y="2824087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5008283" y="5307618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reeform 64"/>
          <p:cNvSpPr/>
          <p:nvPr/>
        </p:nvSpPr>
        <p:spPr>
          <a:xfrm>
            <a:off x="4374542" y="5281235"/>
            <a:ext cx="712593" cy="59174"/>
          </a:xfrm>
          <a:custGeom>
            <a:avLst/>
            <a:gdLst>
              <a:gd name="connsiteX0" fmla="*/ 0 w 720671"/>
              <a:gd name="connsiteY0" fmla="*/ 0 h 65207"/>
              <a:gd name="connsiteX1" fmla="*/ 95340 w 720671"/>
              <a:gd name="connsiteY1" fmla="*/ 43336 h 65207"/>
              <a:gd name="connsiteX2" fmla="*/ 355359 w 720671"/>
              <a:gd name="connsiteY2" fmla="*/ 65005 h 65207"/>
              <a:gd name="connsiteX3" fmla="*/ 598044 w 720671"/>
              <a:gd name="connsiteY3" fmla="*/ 52004 h 65207"/>
              <a:gd name="connsiteX4" fmla="*/ 710718 w 720671"/>
              <a:gd name="connsiteY4" fmla="*/ 17334 h 65207"/>
              <a:gd name="connsiteX5" fmla="*/ 715052 w 720671"/>
              <a:gd name="connsiteY5" fmla="*/ 4333 h 65207"/>
              <a:gd name="connsiteX6" fmla="*/ 715052 w 720671"/>
              <a:gd name="connsiteY6" fmla="*/ 4333 h 65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0671" h="65207">
                <a:moveTo>
                  <a:pt x="0" y="0"/>
                </a:moveTo>
                <a:cubicBezTo>
                  <a:pt x="18057" y="16251"/>
                  <a:pt x="36114" y="32502"/>
                  <a:pt x="95340" y="43336"/>
                </a:cubicBezTo>
                <a:cubicBezTo>
                  <a:pt x="154567" y="54170"/>
                  <a:pt x="271575" y="63560"/>
                  <a:pt x="355359" y="65005"/>
                </a:cubicBezTo>
                <a:cubicBezTo>
                  <a:pt x="439143" y="66450"/>
                  <a:pt x="538818" y="59949"/>
                  <a:pt x="598044" y="52004"/>
                </a:cubicBezTo>
                <a:cubicBezTo>
                  <a:pt x="657270" y="44059"/>
                  <a:pt x="691217" y="25279"/>
                  <a:pt x="710718" y="17334"/>
                </a:cubicBezTo>
                <a:cubicBezTo>
                  <a:pt x="730219" y="9389"/>
                  <a:pt x="715052" y="4333"/>
                  <a:pt x="715052" y="4333"/>
                </a:cubicBezTo>
                <a:lnTo>
                  <a:pt x="715052" y="4333"/>
                </a:lnTo>
              </a:path>
            </a:pathLst>
          </a:cu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Connector 65"/>
          <p:cNvCxnSpPr/>
          <p:nvPr/>
        </p:nvCxnSpPr>
        <p:spPr>
          <a:xfrm flipH="1">
            <a:off x="4365017" y="4051692"/>
            <a:ext cx="29158" cy="122954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5096660" y="4056304"/>
            <a:ext cx="16156" cy="122760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4445028" y="4119264"/>
            <a:ext cx="8668" cy="944736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4495024" y="4148365"/>
            <a:ext cx="8668" cy="944736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Freeform 76"/>
          <p:cNvSpPr/>
          <p:nvPr/>
        </p:nvSpPr>
        <p:spPr>
          <a:xfrm>
            <a:off x="4399331" y="4010510"/>
            <a:ext cx="707808" cy="100992"/>
          </a:xfrm>
          <a:custGeom>
            <a:avLst/>
            <a:gdLst>
              <a:gd name="connsiteX0" fmla="*/ 59956 w 707808"/>
              <a:gd name="connsiteY0" fmla="*/ 0 h 101269"/>
              <a:gd name="connsiteX1" fmla="*/ 5188 w 707808"/>
              <a:gd name="connsiteY1" fmla="*/ 30956 h 101269"/>
              <a:gd name="connsiteX2" fmla="*/ 2806 w 707808"/>
              <a:gd name="connsiteY2" fmla="*/ 40481 h 101269"/>
              <a:gd name="connsiteX3" fmla="*/ 9950 w 707808"/>
              <a:gd name="connsiteY3" fmla="*/ 52387 h 101269"/>
              <a:gd name="connsiteX4" fmla="*/ 38525 w 707808"/>
              <a:gd name="connsiteY4" fmla="*/ 69056 h 101269"/>
              <a:gd name="connsiteX5" fmla="*/ 95675 w 707808"/>
              <a:gd name="connsiteY5" fmla="*/ 83344 h 101269"/>
              <a:gd name="connsiteX6" fmla="*/ 207594 w 707808"/>
              <a:gd name="connsiteY6" fmla="*/ 95250 h 101269"/>
              <a:gd name="connsiteX7" fmla="*/ 321894 w 707808"/>
              <a:gd name="connsiteY7" fmla="*/ 100012 h 101269"/>
              <a:gd name="connsiteX8" fmla="*/ 436194 w 707808"/>
              <a:gd name="connsiteY8" fmla="*/ 100012 h 101269"/>
              <a:gd name="connsiteX9" fmla="*/ 590975 w 707808"/>
              <a:gd name="connsiteY9" fmla="*/ 85725 h 101269"/>
              <a:gd name="connsiteX10" fmla="*/ 676700 w 707808"/>
              <a:gd name="connsiteY10" fmla="*/ 64294 h 101269"/>
              <a:gd name="connsiteX11" fmla="*/ 705275 w 707808"/>
              <a:gd name="connsiteY11" fmla="*/ 47625 h 101269"/>
              <a:gd name="connsiteX12" fmla="*/ 702894 w 707808"/>
              <a:gd name="connsiteY12" fmla="*/ 38100 h 101269"/>
              <a:gd name="connsiteX13" fmla="*/ 674319 w 707808"/>
              <a:gd name="connsiteY13" fmla="*/ 19050 h 101269"/>
              <a:gd name="connsiteX14" fmla="*/ 636219 w 707808"/>
              <a:gd name="connsiteY14" fmla="*/ 4762 h 101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07808" h="101269">
                <a:moveTo>
                  <a:pt x="59956" y="0"/>
                </a:moveTo>
                <a:cubicBezTo>
                  <a:pt x="37334" y="12104"/>
                  <a:pt x="14713" y="24209"/>
                  <a:pt x="5188" y="30956"/>
                </a:cubicBezTo>
                <a:cubicBezTo>
                  <a:pt x="-4337" y="37703"/>
                  <a:pt x="2012" y="36909"/>
                  <a:pt x="2806" y="40481"/>
                </a:cubicBezTo>
                <a:cubicBezTo>
                  <a:pt x="3600" y="44053"/>
                  <a:pt x="3997" y="47625"/>
                  <a:pt x="9950" y="52387"/>
                </a:cubicBezTo>
                <a:cubicBezTo>
                  <a:pt x="15903" y="57149"/>
                  <a:pt x="24238" y="63897"/>
                  <a:pt x="38525" y="69056"/>
                </a:cubicBezTo>
                <a:cubicBezTo>
                  <a:pt x="52812" y="74215"/>
                  <a:pt x="67497" y="78978"/>
                  <a:pt x="95675" y="83344"/>
                </a:cubicBezTo>
                <a:cubicBezTo>
                  <a:pt x="123853" y="87710"/>
                  <a:pt x="169891" y="92472"/>
                  <a:pt x="207594" y="95250"/>
                </a:cubicBezTo>
                <a:cubicBezTo>
                  <a:pt x="245297" y="98028"/>
                  <a:pt x="283794" y="99218"/>
                  <a:pt x="321894" y="100012"/>
                </a:cubicBezTo>
                <a:cubicBezTo>
                  <a:pt x="359994" y="100806"/>
                  <a:pt x="391347" y="102393"/>
                  <a:pt x="436194" y="100012"/>
                </a:cubicBezTo>
                <a:cubicBezTo>
                  <a:pt x="481041" y="97631"/>
                  <a:pt x="550891" y="91678"/>
                  <a:pt x="590975" y="85725"/>
                </a:cubicBezTo>
                <a:cubicBezTo>
                  <a:pt x="631059" y="79772"/>
                  <a:pt x="657650" y="70644"/>
                  <a:pt x="676700" y="64294"/>
                </a:cubicBezTo>
                <a:cubicBezTo>
                  <a:pt x="695750" y="57944"/>
                  <a:pt x="700909" y="51991"/>
                  <a:pt x="705275" y="47625"/>
                </a:cubicBezTo>
                <a:cubicBezTo>
                  <a:pt x="709641" y="43259"/>
                  <a:pt x="708053" y="42863"/>
                  <a:pt x="702894" y="38100"/>
                </a:cubicBezTo>
                <a:cubicBezTo>
                  <a:pt x="697735" y="33338"/>
                  <a:pt x="685432" y="24606"/>
                  <a:pt x="674319" y="19050"/>
                </a:cubicBezTo>
                <a:cubicBezTo>
                  <a:pt x="663207" y="13494"/>
                  <a:pt x="649713" y="9128"/>
                  <a:pt x="636219" y="4762"/>
                </a:cubicBezTo>
              </a:path>
            </a:pathLst>
          </a:cu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>
            <a:off x="4463938" y="4028138"/>
            <a:ext cx="577550" cy="45719"/>
          </a:xfrm>
          <a:custGeom>
            <a:avLst/>
            <a:gdLst>
              <a:gd name="connsiteX0" fmla="*/ 0 w 720671"/>
              <a:gd name="connsiteY0" fmla="*/ 0 h 65207"/>
              <a:gd name="connsiteX1" fmla="*/ 95340 w 720671"/>
              <a:gd name="connsiteY1" fmla="*/ 43336 h 65207"/>
              <a:gd name="connsiteX2" fmla="*/ 355359 w 720671"/>
              <a:gd name="connsiteY2" fmla="*/ 65005 h 65207"/>
              <a:gd name="connsiteX3" fmla="*/ 598044 w 720671"/>
              <a:gd name="connsiteY3" fmla="*/ 52004 h 65207"/>
              <a:gd name="connsiteX4" fmla="*/ 710718 w 720671"/>
              <a:gd name="connsiteY4" fmla="*/ 17334 h 65207"/>
              <a:gd name="connsiteX5" fmla="*/ 715052 w 720671"/>
              <a:gd name="connsiteY5" fmla="*/ 4333 h 65207"/>
              <a:gd name="connsiteX6" fmla="*/ 715052 w 720671"/>
              <a:gd name="connsiteY6" fmla="*/ 4333 h 65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0671" h="65207">
                <a:moveTo>
                  <a:pt x="0" y="0"/>
                </a:moveTo>
                <a:cubicBezTo>
                  <a:pt x="18057" y="16251"/>
                  <a:pt x="36114" y="32502"/>
                  <a:pt x="95340" y="43336"/>
                </a:cubicBezTo>
                <a:cubicBezTo>
                  <a:pt x="154567" y="54170"/>
                  <a:pt x="271575" y="63560"/>
                  <a:pt x="355359" y="65005"/>
                </a:cubicBezTo>
                <a:cubicBezTo>
                  <a:pt x="439143" y="66450"/>
                  <a:pt x="538818" y="59949"/>
                  <a:pt x="598044" y="52004"/>
                </a:cubicBezTo>
                <a:cubicBezTo>
                  <a:pt x="657270" y="44059"/>
                  <a:pt x="691217" y="25279"/>
                  <a:pt x="710718" y="17334"/>
                </a:cubicBezTo>
                <a:cubicBezTo>
                  <a:pt x="730219" y="9389"/>
                  <a:pt x="715052" y="4333"/>
                  <a:pt x="715052" y="4333"/>
                </a:cubicBezTo>
                <a:lnTo>
                  <a:pt x="715052" y="4333"/>
                </a:lnTo>
              </a:path>
            </a:pathLst>
          </a:cu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1648665" y="1710974"/>
            <a:ext cx="545551" cy="61031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4" name="Straight Connector 83"/>
          <p:cNvCxnSpPr/>
          <p:nvPr/>
        </p:nvCxnSpPr>
        <p:spPr>
          <a:xfrm flipH="1">
            <a:off x="1678028" y="3392887"/>
            <a:ext cx="8668" cy="944736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1728024" y="3421988"/>
            <a:ext cx="8668" cy="944736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>
            <a:off x="4523916" y="2897347"/>
            <a:ext cx="8668" cy="944736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4573912" y="2926448"/>
            <a:ext cx="8668" cy="944736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Down Arrow 87"/>
          <p:cNvSpPr/>
          <p:nvPr/>
        </p:nvSpPr>
        <p:spPr>
          <a:xfrm>
            <a:off x="1147610" y="2813379"/>
            <a:ext cx="238125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2340297" y="208980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mm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2197725" y="4982157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 mm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4411852" y="3167833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mm</a:t>
            </a:r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4464934" y="443238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mm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4380016" y="5763423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025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/>
          <p:cNvSpPr/>
          <p:nvPr/>
        </p:nvSpPr>
        <p:spPr>
          <a:xfrm>
            <a:off x="4327881" y="450850"/>
            <a:ext cx="1900323" cy="3770080"/>
          </a:xfrm>
          <a:custGeom>
            <a:avLst/>
            <a:gdLst>
              <a:gd name="connsiteX0" fmla="*/ 0 w 1900323"/>
              <a:gd name="connsiteY0" fmla="*/ 1074705 h 4259340"/>
              <a:gd name="connsiteX1" fmla="*/ 220717 w 1900323"/>
              <a:gd name="connsiteY1" fmla="*/ 538677 h 4259340"/>
              <a:gd name="connsiteX2" fmla="*/ 399393 w 1900323"/>
              <a:gd name="connsiteY2" fmla="*/ 275919 h 4259340"/>
              <a:gd name="connsiteX3" fmla="*/ 399393 w 1900323"/>
              <a:gd name="connsiteY3" fmla="*/ 97243 h 4259340"/>
              <a:gd name="connsiteX4" fmla="*/ 557048 w 1900323"/>
              <a:gd name="connsiteY4" fmla="*/ 13160 h 4259340"/>
              <a:gd name="connsiteX5" fmla="*/ 966951 w 1900323"/>
              <a:gd name="connsiteY5" fmla="*/ 23671 h 4259340"/>
              <a:gd name="connsiteX6" fmla="*/ 1114096 w 1900323"/>
              <a:gd name="connsiteY6" fmla="*/ 233877 h 4259340"/>
              <a:gd name="connsiteX7" fmla="*/ 1061544 w 1900323"/>
              <a:gd name="connsiteY7" fmla="*/ 370512 h 4259340"/>
              <a:gd name="connsiteX8" fmla="*/ 1145627 w 1900323"/>
              <a:gd name="connsiteY8" fmla="*/ 549188 h 4259340"/>
              <a:gd name="connsiteX9" fmla="*/ 1072055 w 1900323"/>
              <a:gd name="connsiteY9" fmla="*/ 675312 h 4259340"/>
              <a:gd name="connsiteX10" fmla="*/ 1103586 w 1900323"/>
              <a:gd name="connsiteY10" fmla="*/ 780415 h 4259340"/>
              <a:gd name="connsiteX11" fmla="*/ 1187669 w 1900323"/>
              <a:gd name="connsiteY11" fmla="*/ 748884 h 4259340"/>
              <a:gd name="connsiteX12" fmla="*/ 1156138 w 1900323"/>
              <a:gd name="connsiteY12" fmla="*/ 717353 h 4259340"/>
              <a:gd name="connsiteX13" fmla="*/ 1208689 w 1900323"/>
              <a:gd name="connsiteY13" fmla="*/ 601740 h 4259340"/>
              <a:gd name="connsiteX14" fmla="*/ 1313793 w 1900323"/>
              <a:gd name="connsiteY14" fmla="*/ 528167 h 4259340"/>
              <a:gd name="connsiteX15" fmla="*/ 1513489 w 1900323"/>
              <a:gd name="connsiteY15" fmla="*/ 486126 h 4259340"/>
              <a:gd name="connsiteX16" fmla="*/ 1702675 w 1900323"/>
              <a:gd name="connsiteY16" fmla="*/ 570208 h 4259340"/>
              <a:gd name="connsiteX17" fmla="*/ 1860331 w 1900323"/>
              <a:gd name="connsiteY17" fmla="*/ 738374 h 4259340"/>
              <a:gd name="connsiteX18" fmla="*/ 1891862 w 1900323"/>
              <a:gd name="connsiteY18" fmla="*/ 1011643 h 4259340"/>
              <a:gd name="connsiteX19" fmla="*/ 1734207 w 1900323"/>
              <a:gd name="connsiteY19" fmla="*/ 1242871 h 4259340"/>
              <a:gd name="connsiteX20" fmla="*/ 1650124 w 1900323"/>
              <a:gd name="connsiteY20" fmla="*/ 1284912 h 4259340"/>
              <a:gd name="connsiteX21" fmla="*/ 1545020 w 1900323"/>
              <a:gd name="connsiteY21" fmla="*/ 1169298 h 4259340"/>
              <a:gd name="connsiteX22" fmla="*/ 1345324 w 1900323"/>
              <a:gd name="connsiteY22" fmla="*/ 1316443 h 4259340"/>
              <a:gd name="connsiteX23" fmla="*/ 1387365 w 1900323"/>
              <a:gd name="connsiteY23" fmla="*/ 1442567 h 4259340"/>
              <a:gd name="connsiteX24" fmla="*/ 1324303 w 1900323"/>
              <a:gd name="connsiteY24" fmla="*/ 1589712 h 4259340"/>
              <a:gd name="connsiteX25" fmla="*/ 1156138 w 1900323"/>
              <a:gd name="connsiteY25" fmla="*/ 1705326 h 4259340"/>
              <a:gd name="connsiteX26" fmla="*/ 998482 w 1900323"/>
              <a:gd name="connsiteY26" fmla="*/ 1757877 h 4259340"/>
              <a:gd name="connsiteX27" fmla="*/ 872358 w 1900323"/>
              <a:gd name="connsiteY27" fmla="*/ 1894512 h 4259340"/>
              <a:gd name="connsiteX28" fmla="*/ 746234 w 1900323"/>
              <a:gd name="connsiteY28" fmla="*/ 2262374 h 4259340"/>
              <a:gd name="connsiteX29" fmla="*/ 693682 w 1900323"/>
              <a:gd name="connsiteY29" fmla="*/ 2756360 h 4259340"/>
              <a:gd name="connsiteX30" fmla="*/ 651641 w 1900323"/>
              <a:gd name="connsiteY30" fmla="*/ 3271367 h 4259340"/>
              <a:gd name="connsiteX31" fmla="*/ 630620 w 1900323"/>
              <a:gd name="connsiteY31" fmla="*/ 3712802 h 4259340"/>
              <a:gd name="connsiteX32" fmla="*/ 609600 w 1900323"/>
              <a:gd name="connsiteY32" fmla="*/ 4259340 h 4259340"/>
              <a:gd name="connsiteX33" fmla="*/ 609600 w 1900323"/>
              <a:gd name="connsiteY33" fmla="*/ 4259340 h 4259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900323" h="4259340">
                <a:moveTo>
                  <a:pt x="0" y="1074705"/>
                </a:moveTo>
                <a:cubicBezTo>
                  <a:pt x="77076" y="873256"/>
                  <a:pt x="154152" y="671808"/>
                  <a:pt x="220717" y="538677"/>
                </a:cubicBezTo>
                <a:cubicBezTo>
                  <a:pt x="287283" y="405546"/>
                  <a:pt x="369614" y="349491"/>
                  <a:pt x="399393" y="275919"/>
                </a:cubicBezTo>
                <a:cubicBezTo>
                  <a:pt x="429172" y="202347"/>
                  <a:pt x="373117" y="141036"/>
                  <a:pt x="399393" y="97243"/>
                </a:cubicBezTo>
                <a:cubicBezTo>
                  <a:pt x="425669" y="53450"/>
                  <a:pt x="462455" y="25422"/>
                  <a:pt x="557048" y="13160"/>
                </a:cubicBezTo>
                <a:cubicBezTo>
                  <a:pt x="651641" y="898"/>
                  <a:pt x="874110" y="-13115"/>
                  <a:pt x="966951" y="23671"/>
                </a:cubicBezTo>
                <a:cubicBezTo>
                  <a:pt x="1059792" y="60457"/>
                  <a:pt x="1098331" y="176070"/>
                  <a:pt x="1114096" y="233877"/>
                </a:cubicBezTo>
                <a:cubicBezTo>
                  <a:pt x="1129861" y="291684"/>
                  <a:pt x="1056289" y="317960"/>
                  <a:pt x="1061544" y="370512"/>
                </a:cubicBezTo>
                <a:cubicBezTo>
                  <a:pt x="1066799" y="423064"/>
                  <a:pt x="1143875" y="498388"/>
                  <a:pt x="1145627" y="549188"/>
                </a:cubicBezTo>
                <a:cubicBezTo>
                  <a:pt x="1147379" y="599988"/>
                  <a:pt x="1079062" y="636774"/>
                  <a:pt x="1072055" y="675312"/>
                </a:cubicBezTo>
                <a:cubicBezTo>
                  <a:pt x="1065048" y="713850"/>
                  <a:pt x="1084317" y="768153"/>
                  <a:pt x="1103586" y="780415"/>
                </a:cubicBezTo>
                <a:cubicBezTo>
                  <a:pt x="1122855" y="792677"/>
                  <a:pt x="1178910" y="759394"/>
                  <a:pt x="1187669" y="748884"/>
                </a:cubicBezTo>
                <a:cubicBezTo>
                  <a:pt x="1196428" y="738374"/>
                  <a:pt x="1152635" y="741877"/>
                  <a:pt x="1156138" y="717353"/>
                </a:cubicBezTo>
                <a:cubicBezTo>
                  <a:pt x="1159641" y="692829"/>
                  <a:pt x="1182413" y="633271"/>
                  <a:pt x="1208689" y="601740"/>
                </a:cubicBezTo>
                <a:cubicBezTo>
                  <a:pt x="1234965" y="570209"/>
                  <a:pt x="1262993" y="547436"/>
                  <a:pt x="1313793" y="528167"/>
                </a:cubicBezTo>
                <a:cubicBezTo>
                  <a:pt x="1364593" y="508898"/>
                  <a:pt x="1448675" y="479119"/>
                  <a:pt x="1513489" y="486126"/>
                </a:cubicBezTo>
                <a:cubicBezTo>
                  <a:pt x="1578303" y="493133"/>
                  <a:pt x="1644868" y="528167"/>
                  <a:pt x="1702675" y="570208"/>
                </a:cubicBezTo>
                <a:cubicBezTo>
                  <a:pt x="1760482" y="612249"/>
                  <a:pt x="1828800" y="664801"/>
                  <a:pt x="1860331" y="738374"/>
                </a:cubicBezTo>
                <a:cubicBezTo>
                  <a:pt x="1891862" y="811946"/>
                  <a:pt x="1912883" y="927560"/>
                  <a:pt x="1891862" y="1011643"/>
                </a:cubicBezTo>
                <a:cubicBezTo>
                  <a:pt x="1870841" y="1095726"/>
                  <a:pt x="1774497" y="1197326"/>
                  <a:pt x="1734207" y="1242871"/>
                </a:cubicBezTo>
                <a:cubicBezTo>
                  <a:pt x="1693917" y="1288416"/>
                  <a:pt x="1681655" y="1297174"/>
                  <a:pt x="1650124" y="1284912"/>
                </a:cubicBezTo>
                <a:cubicBezTo>
                  <a:pt x="1618593" y="1272650"/>
                  <a:pt x="1595820" y="1164043"/>
                  <a:pt x="1545020" y="1169298"/>
                </a:cubicBezTo>
                <a:cubicBezTo>
                  <a:pt x="1494220" y="1174553"/>
                  <a:pt x="1371600" y="1270898"/>
                  <a:pt x="1345324" y="1316443"/>
                </a:cubicBezTo>
                <a:cubicBezTo>
                  <a:pt x="1319048" y="1361988"/>
                  <a:pt x="1390869" y="1397022"/>
                  <a:pt x="1387365" y="1442567"/>
                </a:cubicBezTo>
                <a:cubicBezTo>
                  <a:pt x="1383862" y="1488112"/>
                  <a:pt x="1362841" y="1545919"/>
                  <a:pt x="1324303" y="1589712"/>
                </a:cubicBezTo>
                <a:cubicBezTo>
                  <a:pt x="1285765" y="1633505"/>
                  <a:pt x="1210441" y="1677299"/>
                  <a:pt x="1156138" y="1705326"/>
                </a:cubicBezTo>
                <a:cubicBezTo>
                  <a:pt x="1101835" y="1733353"/>
                  <a:pt x="1045779" y="1726346"/>
                  <a:pt x="998482" y="1757877"/>
                </a:cubicBezTo>
                <a:cubicBezTo>
                  <a:pt x="951185" y="1789408"/>
                  <a:pt x="914399" y="1810429"/>
                  <a:pt x="872358" y="1894512"/>
                </a:cubicBezTo>
                <a:cubicBezTo>
                  <a:pt x="830317" y="1978595"/>
                  <a:pt x="776013" y="2118733"/>
                  <a:pt x="746234" y="2262374"/>
                </a:cubicBezTo>
                <a:cubicBezTo>
                  <a:pt x="716455" y="2406015"/>
                  <a:pt x="709447" y="2588195"/>
                  <a:pt x="693682" y="2756360"/>
                </a:cubicBezTo>
                <a:cubicBezTo>
                  <a:pt x="677917" y="2924525"/>
                  <a:pt x="662151" y="3111960"/>
                  <a:pt x="651641" y="3271367"/>
                </a:cubicBezTo>
                <a:cubicBezTo>
                  <a:pt x="641131" y="3430774"/>
                  <a:pt x="637627" y="3548140"/>
                  <a:pt x="630620" y="3712802"/>
                </a:cubicBezTo>
                <a:cubicBezTo>
                  <a:pt x="623613" y="3877464"/>
                  <a:pt x="609600" y="4259340"/>
                  <a:pt x="609600" y="4259340"/>
                </a:cubicBezTo>
                <a:lnTo>
                  <a:pt x="609600" y="425934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412329" y="1393948"/>
            <a:ext cx="911584" cy="2811650"/>
          </a:xfrm>
          <a:custGeom>
            <a:avLst/>
            <a:gdLst>
              <a:gd name="connsiteX0" fmla="*/ 911584 w 911584"/>
              <a:gd name="connsiteY0" fmla="*/ 0 h 3205850"/>
              <a:gd name="connsiteX1" fmla="*/ 743418 w 911584"/>
              <a:gd name="connsiteY1" fmla="*/ 483476 h 3205850"/>
              <a:gd name="connsiteX2" fmla="*/ 543722 w 911584"/>
              <a:gd name="connsiteY2" fmla="*/ 819807 h 3205850"/>
              <a:gd name="connsiteX3" fmla="*/ 144328 w 911584"/>
              <a:gd name="connsiteY3" fmla="*/ 1240220 h 3205850"/>
              <a:gd name="connsiteX4" fmla="*/ 81266 w 911584"/>
              <a:gd name="connsiteY4" fmla="*/ 1334813 h 3205850"/>
              <a:gd name="connsiteX5" fmla="*/ 7694 w 911584"/>
              <a:gd name="connsiteY5" fmla="*/ 1923393 h 3205850"/>
              <a:gd name="connsiteX6" fmla="*/ 280963 w 911584"/>
              <a:gd name="connsiteY6" fmla="*/ 2291255 h 3205850"/>
              <a:gd name="connsiteX7" fmla="*/ 407087 w 911584"/>
              <a:gd name="connsiteY7" fmla="*/ 2722179 h 3205850"/>
              <a:gd name="connsiteX8" fmla="*/ 417597 w 911584"/>
              <a:gd name="connsiteY8" fmla="*/ 3174124 h 3205850"/>
              <a:gd name="connsiteX9" fmla="*/ 428108 w 911584"/>
              <a:gd name="connsiteY9" fmla="*/ 3132082 h 320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1584" h="3205850">
                <a:moveTo>
                  <a:pt x="911584" y="0"/>
                </a:moveTo>
                <a:cubicBezTo>
                  <a:pt x="858156" y="173421"/>
                  <a:pt x="804728" y="346842"/>
                  <a:pt x="743418" y="483476"/>
                </a:cubicBezTo>
                <a:cubicBezTo>
                  <a:pt x="682108" y="620110"/>
                  <a:pt x="643570" y="693683"/>
                  <a:pt x="543722" y="819807"/>
                </a:cubicBezTo>
                <a:cubicBezTo>
                  <a:pt x="443874" y="945931"/>
                  <a:pt x="221404" y="1154386"/>
                  <a:pt x="144328" y="1240220"/>
                </a:cubicBezTo>
                <a:cubicBezTo>
                  <a:pt x="67252" y="1326054"/>
                  <a:pt x="104038" y="1220951"/>
                  <a:pt x="81266" y="1334813"/>
                </a:cubicBezTo>
                <a:cubicBezTo>
                  <a:pt x="58494" y="1448675"/>
                  <a:pt x="-25589" y="1763986"/>
                  <a:pt x="7694" y="1923393"/>
                </a:cubicBezTo>
                <a:cubicBezTo>
                  <a:pt x="40977" y="2082800"/>
                  <a:pt x="214397" y="2158124"/>
                  <a:pt x="280963" y="2291255"/>
                </a:cubicBezTo>
                <a:cubicBezTo>
                  <a:pt x="347528" y="2424386"/>
                  <a:pt x="384315" y="2575034"/>
                  <a:pt x="407087" y="2722179"/>
                </a:cubicBezTo>
                <a:cubicBezTo>
                  <a:pt x="429859" y="2869324"/>
                  <a:pt x="414093" y="3105807"/>
                  <a:pt x="417597" y="3174124"/>
                </a:cubicBezTo>
                <a:cubicBezTo>
                  <a:pt x="421100" y="3242441"/>
                  <a:pt x="424604" y="3187261"/>
                  <a:pt x="428108" y="3132082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5657016" y="1105077"/>
            <a:ext cx="304800" cy="337799"/>
          </a:xfrm>
          <a:custGeom>
            <a:avLst/>
            <a:gdLst>
              <a:gd name="connsiteX0" fmla="*/ 0 w 304800"/>
              <a:gd name="connsiteY0" fmla="*/ 0 h 346842"/>
              <a:gd name="connsiteX1" fmla="*/ 178676 w 304800"/>
              <a:gd name="connsiteY1" fmla="*/ 157655 h 346842"/>
              <a:gd name="connsiteX2" fmla="*/ 304800 w 304800"/>
              <a:gd name="connsiteY2" fmla="*/ 346842 h 346842"/>
              <a:gd name="connsiteX3" fmla="*/ 304800 w 304800"/>
              <a:gd name="connsiteY3" fmla="*/ 346842 h 346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00" h="346842">
                <a:moveTo>
                  <a:pt x="0" y="0"/>
                </a:moveTo>
                <a:cubicBezTo>
                  <a:pt x="63938" y="49924"/>
                  <a:pt x="127876" y="99848"/>
                  <a:pt x="178676" y="157655"/>
                </a:cubicBezTo>
                <a:cubicBezTo>
                  <a:pt x="229476" y="215462"/>
                  <a:pt x="304800" y="346842"/>
                  <a:pt x="304800" y="346842"/>
                </a:cubicBezTo>
                <a:lnTo>
                  <a:pt x="304800" y="346842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5579065" y="1141093"/>
            <a:ext cx="107963" cy="194491"/>
          </a:xfrm>
          <a:custGeom>
            <a:avLst/>
            <a:gdLst>
              <a:gd name="connsiteX0" fmla="*/ 105103 w 107963"/>
              <a:gd name="connsiteY0" fmla="*/ 0 h 199697"/>
              <a:gd name="connsiteX1" fmla="*/ 94593 w 107963"/>
              <a:gd name="connsiteY1" fmla="*/ 126124 h 199697"/>
              <a:gd name="connsiteX2" fmla="*/ 0 w 107963"/>
              <a:gd name="connsiteY2" fmla="*/ 199697 h 199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63" h="199697">
                <a:moveTo>
                  <a:pt x="105103" y="0"/>
                </a:moveTo>
                <a:cubicBezTo>
                  <a:pt x="108606" y="46420"/>
                  <a:pt x="112110" y="92841"/>
                  <a:pt x="94593" y="126124"/>
                </a:cubicBezTo>
                <a:cubicBezTo>
                  <a:pt x="77076" y="159407"/>
                  <a:pt x="38538" y="179552"/>
                  <a:pt x="0" y="19969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5673658" y="1377027"/>
            <a:ext cx="220717" cy="78549"/>
          </a:xfrm>
          <a:custGeom>
            <a:avLst/>
            <a:gdLst>
              <a:gd name="connsiteX0" fmla="*/ 220717 w 220717"/>
              <a:gd name="connsiteY0" fmla="*/ 7079 h 80652"/>
              <a:gd name="connsiteX1" fmla="*/ 84083 w 220717"/>
              <a:gd name="connsiteY1" fmla="*/ 7079 h 80652"/>
              <a:gd name="connsiteX2" fmla="*/ 0 w 220717"/>
              <a:gd name="connsiteY2" fmla="*/ 80652 h 80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0717" h="80652">
                <a:moveTo>
                  <a:pt x="220717" y="7079"/>
                </a:moveTo>
                <a:cubicBezTo>
                  <a:pt x="170793" y="948"/>
                  <a:pt x="120869" y="-5183"/>
                  <a:pt x="84083" y="7079"/>
                </a:cubicBezTo>
                <a:cubicBezTo>
                  <a:pt x="47297" y="19341"/>
                  <a:pt x="23648" y="49996"/>
                  <a:pt x="0" y="8065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5507682" y="1039806"/>
            <a:ext cx="94593" cy="45719"/>
          </a:xfrm>
          <a:custGeom>
            <a:avLst/>
            <a:gdLst>
              <a:gd name="connsiteX0" fmla="*/ 0 w 94593"/>
              <a:gd name="connsiteY0" fmla="*/ 0 h 31531"/>
              <a:gd name="connsiteX1" fmla="*/ 94593 w 94593"/>
              <a:gd name="connsiteY1" fmla="*/ 31531 h 31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4593" h="31531">
                <a:moveTo>
                  <a:pt x="0" y="0"/>
                </a:moveTo>
                <a:lnTo>
                  <a:pt x="94593" y="31531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984095" y="1480606"/>
            <a:ext cx="45719" cy="70806"/>
          </a:xfrm>
          <a:custGeom>
            <a:avLst/>
            <a:gdLst>
              <a:gd name="connsiteX0" fmla="*/ 0 w 10510"/>
              <a:gd name="connsiteY0" fmla="*/ 0 h 136635"/>
              <a:gd name="connsiteX1" fmla="*/ 10510 w 10510"/>
              <a:gd name="connsiteY1" fmla="*/ 136635 h 136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510" h="136635">
                <a:moveTo>
                  <a:pt x="0" y="0"/>
                </a:moveTo>
                <a:lnTo>
                  <a:pt x="10510" y="13663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488529" y="6152548"/>
            <a:ext cx="686593" cy="2728030"/>
          </a:xfrm>
          <a:custGeom>
            <a:avLst/>
            <a:gdLst>
              <a:gd name="connsiteX0" fmla="*/ 329241 w 760165"/>
              <a:gd name="connsiteY0" fmla="*/ 0 h 2650866"/>
              <a:gd name="connsiteX1" fmla="*/ 245158 w 760165"/>
              <a:gd name="connsiteY1" fmla="*/ 546538 h 2650866"/>
              <a:gd name="connsiteX2" fmla="*/ 171586 w 760165"/>
              <a:gd name="connsiteY2" fmla="*/ 777765 h 2650866"/>
              <a:gd name="connsiteX3" fmla="*/ 119034 w 760165"/>
              <a:gd name="connsiteY3" fmla="*/ 1030014 h 2650866"/>
              <a:gd name="connsiteX4" fmla="*/ 140055 w 760165"/>
              <a:gd name="connsiteY4" fmla="*/ 1481959 h 2650866"/>
              <a:gd name="connsiteX5" fmla="*/ 150565 w 760165"/>
              <a:gd name="connsiteY5" fmla="*/ 1713186 h 2650866"/>
              <a:gd name="connsiteX6" fmla="*/ 87503 w 760165"/>
              <a:gd name="connsiteY6" fmla="*/ 1902372 h 2650866"/>
              <a:gd name="connsiteX7" fmla="*/ 13931 w 760165"/>
              <a:gd name="connsiteY7" fmla="*/ 2007476 h 2650866"/>
              <a:gd name="connsiteX8" fmla="*/ 24441 w 760165"/>
              <a:gd name="connsiteY8" fmla="*/ 2291255 h 2650866"/>
              <a:gd name="connsiteX9" fmla="*/ 255668 w 760165"/>
              <a:gd name="connsiteY9" fmla="*/ 2596055 h 2650866"/>
              <a:gd name="connsiteX10" fmla="*/ 676082 w 760165"/>
              <a:gd name="connsiteY10" fmla="*/ 2627586 h 2650866"/>
              <a:gd name="connsiteX11" fmla="*/ 760165 w 760165"/>
              <a:gd name="connsiteY11" fmla="*/ 2343807 h 2650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60165" h="2650866">
                <a:moveTo>
                  <a:pt x="329241" y="0"/>
                </a:moveTo>
                <a:cubicBezTo>
                  <a:pt x="300337" y="208455"/>
                  <a:pt x="271434" y="416910"/>
                  <a:pt x="245158" y="546538"/>
                </a:cubicBezTo>
                <a:cubicBezTo>
                  <a:pt x="218882" y="676166"/>
                  <a:pt x="192607" y="697186"/>
                  <a:pt x="171586" y="777765"/>
                </a:cubicBezTo>
                <a:cubicBezTo>
                  <a:pt x="150565" y="858344"/>
                  <a:pt x="124289" y="912648"/>
                  <a:pt x="119034" y="1030014"/>
                </a:cubicBezTo>
                <a:cubicBezTo>
                  <a:pt x="113779" y="1147380"/>
                  <a:pt x="134800" y="1368097"/>
                  <a:pt x="140055" y="1481959"/>
                </a:cubicBezTo>
                <a:cubicBezTo>
                  <a:pt x="145310" y="1595821"/>
                  <a:pt x="159324" y="1643117"/>
                  <a:pt x="150565" y="1713186"/>
                </a:cubicBezTo>
                <a:cubicBezTo>
                  <a:pt x="141806" y="1783255"/>
                  <a:pt x="110275" y="1853324"/>
                  <a:pt x="87503" y="1902372"/>
                </a:cubicBezTo>
                <a:cubicBezTo>
                  <a:pt x="64731" y="1951420"/>
                  <a:pt x="24441" y="1942662"/>
                  <a:pt x="13931" y="2007476"/>
                </a:cubicBezTo>
                <a:cubicBezTo>
                  <a:pt x="3421" y="2072290"/>
                  <a:pt x="-15848" y="2193159"/>
                  <a:pt x="24441" y="2291255"/>
                </a:cubicBezTo>
                <a:cubicBezTo>
                  <a:pt x="64730" y="2389351"/>
                  <a:pt x="147061" y="2540000"/>
                  <a:pt x="255668" y="2596055"/>
                </a:cubicBezTo>
                <a:cubicBezTo>
                  <a:pt x="364275" y="2652110"/>
                  <a:pt x="591999" y="2669627"/>
                  <a:pt x="676082" y="2627586"/>
                </a:cubicBezTo>
                <a:cubicBezTo>
                  <a:pt x="760165" y="2585545"/>
                  <a:pt x="760165" y="2464676"/>
                  <a:pt x="760165" y="2343807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4438002" y="6149975"/>
            <a:ext cx="630672" cy="2808646"/>
          </a:xfrm>
          <a:custGeom>
            <a:avLst/>
            <a:gdLst>
              <a:gd name="connsiteX0" fmla="*/ 10389 w 630672"/>
              <a:gd name="connsiteY0" fmla="*/ 2238703 h 2642619"/>
              <a:gd name="connsiteX1" fmla="*/ 41920 w 630672"/>
              <a:gd name="connsiteY1" fmla="*/ 2585545 h 2642619"/>
              <a:gd name="connsiteX2" fmla="*/ 346720 w 630672"/>
              <a:gd name="connsiteY2" fmla="*/ 2606565 h 2642619"/>
              <a:gd name="connsiteX3" fmla="*/ 588458 w 630672"/>
              <a:gd name="connsiteY3" fmla="*/ 2228193 h 2642619"/>
              <a:gd name="connsiteX4" fmla="*/ 630499 w 630672"/>
              <a:gd name="connsiteY4" fmla="*/ 1534510 h 2642619"/>
              <a:gd name="connsiteX5" fmla="*/ 588458 w 630672"/>
              <a:gd name="connsiteY5" fmla="*/ 1219200 h 2642619"/>
              <a:gd name="connsiteX6" fmla="*/ 598968 w 630672"/>
              <a:gd name="connsiteY6" fmla="*/ 767255 h 2642619"/>
              <a:gd name="connsiteX7" fmla="*/ 514885 w 630672"/>
              <a:gd name="connsiteY7" fmla="*/ 325820 h 2642619"/>
              <a:gd name="connsiteX8" fmla="*/ 514885 w 630672"/>
              <a:gd name="connsiteY8" fmla="*/ 0 h 2642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0672" h="2642619">
                <a:moveTo>
                  <a:pt x="10389" y="2238703"/>
                </a:moveTo>
                <a:cubicBezTo>
                  <a:pt x="-1873" y="2381469"/>
                  <a:pt x="-14135" y="2524235"/>
                  <a:pt x="41920" y="2585545"/>
                </a:cubicBezTo>
                <a:cubicBezTo>
                  <a:pt x="97975" y="2646855"/>
                  <a:pt x="255630" y="2666124"/>
                  <a:pt x="346720" y="2606565"/>
                </a:cubicBezTo>
                <a:cubicBezTo>
                  <a:pt x="437810" y="2547006"/>
                  <a:pt x="541162" y="2406869"/>
                  <a:pt x="588458" y="2228193"/>
                </a:cubicBezTo>
                <a:cubicBezTo>
                  <a:pt x="635754" y="2049517"/>
                  <a:pt x="630499" y="1702675"/>
                  <a:pt x="630499" y="1534510"/>
                </a:cubicBezTo>
                <a:cubicBezTo>
                  <a:pt x="630499" y="1366345"/>
                  <a:pt x="593713" y="1347076"/>
                  <a:pt x="588458" y="1219200"/>
                </a:cubicBezTo>
                <a:cubicBezTo>
                  <a:pt x="583203" y="1091324"/>
                  <a:pt x="611230" y="916152"/>
                  <a:pt x="598968" y="767255"/>
                </a:cubicBezTo>
                <a:cubicBezTo>
                  <a:pt x="586706" y="618358"/>
                  <a:pt x="528899" y="453696"/>
                  <a:pt x="514885" y="325820"/>
                </a:cubicBezTo>
                <a:cubicBezTo>
                  <a:pt x="500871" y="197944"/>
                  <a:pt x="507878" y="98972"/>
                  <a:pt x="514885" y="0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723177" y="8012726"/>
            <a:ext cx="451945" cy="541037"/>
          </a:xfrm>
          <a:custGeom>
            <a:avLst/>
            <a:gdLst>
              <a:gd name="connsiteX0" fmla="*/ 451945 w 451945"/>
              <a:gd name="connsiteY0" fmla="*/ 525734 h 525734"/>
              <a:gd name="connsiteX1" fmla="*/ 399393 w 451945"/>
              <a:gd name="connsiteY1" fmla="*/ 241955 h 525734"/>
              <a:gd name="connsiteX2" fmla="*/ 189186 w 451945"/>
              <a:gd name="connsiteY2" fmla="*/ 21238 h 525734"/>
              <a:gd name="connsiteX3" fmla="*/ 0 w 451945"/>
              <a:gd name="connsiteY3" fmla="*/ 21238 h 525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945" h="525734">
                <a:moveTo>
                  <a:pt x="451945" y="525734"/>
                </a:moveTo>
                <a:cubicBezTo>
                  <a:pt x="447565" y="425886"/>
                  <a:pt x="443186" y="326038"/>
                  <a:pt x="399393" y="241955"/>
                </a:cubicBezTo>
                <a:cubicBezTo>
                  <a:pt x="355600" y="157872"/>
                  <a:pt x="255751" y="58024"/>
                  <a:pt x="189186" y="21238"/>
                </a:cubicBezTo>
                <a:cubicBezTo>
                  <a:pt x="122621" y="-15548"/>
                  <a:pt x="61310" y="2845"/>
                  <a:pt x="0" y="2123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4447186" y="7945392"/>
            <a:ext cx="411108" cy="597555"/>
          </a:xfrm>
          <a:custGeom>
            <a:avLst/>
            <a:gdLst>
              <a:gd name="connsiteX0" fmla="*/ 1205 w 411108"/>
              <a:gd name="connsiteY0" fmla="*/ 580653 h 580653"/>
              <a:gd name="connsiteX1" fmla="*/ 43246 w 411108"/>
              <a:gd name="connsiteY1" fmla="*/ 181260 h 580653"/>
              <a:gd name="connsiteX2" fmla="*/ 284984 w 411108"/>
              <a:gd name="connsiteY2" fmla="*/ 13095 h 580653"/>
              <a:gd name="connsiteX3" fmla="*/ 411108 w 411108"/>
              <a:gd name="connsiteY3" fmla="*/ 23605 h 58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1108" h="580653">
                <a:moveTo>
                  <a:pt x="1205" y="580653"/>
                </a:moveTo>
                <a:cubicBezTo>
                  <a:pt x="-1423" y="428253"/>
                  <a:pt x="-4051" y="275853"/>
                  <a:pt x="43246" y="181260"/>
                </a:cubicBezTo>
                <a:cubicBezTo>
                  <a:pt x="90543" y="86667"/>
                  <a:pt x="223674" y="39371"/>
                  <a:pt x="284984" y="13095"/>
                </a:cubicBezTo>
                <a:cubicBezTo>
                  <a:pt x="346294" y="-13181"/>
                  <a:pt x="378701" y="5212"/>
                  <a:pt x="411108" y="2360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112060" y="8799637"/>
            <a:ext cx="357351" cy="67800"/>
          </a:xfrm>
          <a:custGeom>
            <a:avLst/>
            <a:gdLst>
              <a:gd name="connsiteX0" fmla="*/ 0 w 357351"/>
              <a:gd name="connsiteY0" fmla="*/ 55371 h 65882"/>
              <a:gd name="connsiteX1" fmla="*/ 157655 w 357351"/>
              <a:gd name="connsiteY1" fmla="*/ 2820 h 65882"/>
              <a:gd name="connsiteX2" fmla="*/ 210206 w 357351"/>
              <a:gd name="connsiteY2" fmla="*/ 13330 h 65882"/>
              <a:gd name="connsiteX3" fmla="*/ 357351 w 357351"/>
              <a:gd name="connsiteY3" fmla="*/ 65882 h 6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351" h="65882">
                <a:moveTo>
                  <a:pt x="0" y="55371"/>
                </a:moveTo>
                <a:cubicBezTo>
                  <a:pt x="61310" y="32599"/>
                  <a:pt x="122621" y="9827"/>
                  <a:pt x="157655" y="2820"/>
                </a:cubicBezTo>
                <a:cubicBezTo>
                  <a:pt x="192689" y="-4187"/>
                  <a:pt x="176923" y="2820"/>
                  <a:pt x="210206" y="13330"/>
                </a:cubicBezTo>
                <a:cubicBezTo>
                  <a:pt x="243489" y="23840"/>
                  <a:pt x="300420" y="44861"/>
                  <a:pt x="357351" y="65882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1350091" y="508000"/>
            <a:ext cx="1900323" cy="3848100"/>
          </a:xfrm>
          <a:custGeom>
            <a:avLst/>
            <a:gdLst>
              <a:gd name="connsiteX0" fmla="*/ 0 w 1900323"/>
              <a:gd name="connsiteY0" fmla="*/ 1074705 h 4259340"/>
              <a:gd name="connsiteX1" fmla="*/ 220717 w 1900323"/>
              <a:gd name="connsiteY1" fmla="*/ 538677 h 4259340"/>
              <a:gd name="connsiteX2" fmla="*/ 399393 w 1900323"/>
              <a:gd name="connsiteY2" fmla="*/ 275919 h 4259340"/>
              <a:gd name="connsiteX3" fmla="*/ 399393 w 1900323"/>
              <a:gd name="connsiteY3" fmla="*/ 97243 h 4259340"/>
              <a:gd name="connsiteX4" fmla="*/ 557048 w 1900323"/>
              <a:gd name="connsiteY4" fmla="*/ 13160 h 4259340"/>
              <a:gd name="connsiteX5" fmla="*/ 966951 w 1900323"/>
              <a:gd name="connsiteY5" fmla="*/ 23671 h 4259340"/>
              <a:gd name="connsiteX6" fmla="*/ 1114096 w 1900323"/>
              <a:gd name="connsiteY6" fmla="*/ 233877 h 4259340"/>
              <a:gd name="connsiteX7" fmla="*/ 1061544 w 1900323"/>
              <a:gd name="connsiteY7" fmla="*/ 370512 h 4259340"/>
              <a:gd name="connsiteX8" fmla="*/ 1145627 w 1900323"/>
              <a:gd name="connsiteY8" fmla="*/ 549188 h 4259340"/>
              <a:gd name="connsiteX9" fmla="*/ 1072055 w 1900323"/>
              <a:gd name="connsiteY9" fmla="*/ 675312 h 4259340"/>
              <a:gd name="connsiteX10" fmla="*/ 1103586 w 1900323"/>
              <a:gd name="connsiteY10" fmla="*/ 780415 h 4259340"/>
              <a:gd name="connsiteX11" fmla="*/ 1187669 w 1900323"/>
              <a:gd name="connsiteY11" fmla="*/ 748884 h 4259340"/>
              <a:gd name="connsiteX12" fmla="*/ 1156138 w 1900323"/>
              <a:gd name="connsiteY12" fmla="*/ 717353 h 4259340"/>
              <a:gd name="connsiteX13" fmla="*/ 1208689 w 1900323"/>
              <a:gd name="connsiteY13" fmla="*/ 601740 h 4259340"/>
              <a:gd name="connsiteX14" fmla="*/ 1313793 w 1900323"/>
              <a:gd name="connsiteY14" fmla="*/ 528167 h 4259340"/>
              <a:gd name="connsiteX15" fmla="*/ 1513489 w 1900323"/>
              <a:gd name="connsiteY15" fmla="*/ 486126 h 4259340"/>
              <a:gd name="connsiteX16" fmla="*/ 1702675 w 1900323"/>
              <a:gd name="connsiteY16" fmla="*/ 570208 h 4259340"/>
              <a:gd name="connsiteX17" fmla="*/ 1860331 w 1900323"/>
              <a:gd name="connsiteY17" fmla="*/ 738374 h 4259340"/>
              <a:gd name="connsiteX18" fmla="*/ 1891862 w 1900323"/>
              <a:gd name="connsiteY18" fmla="*/ 1011643 h 4259340"/>
              <a:gd name="connsiteX19" fmla="*/ 1734207 w 1900323"/>
              <a:gd name="connsiteY19" fmla="*/ 1242871 h 4259340"/>
              <a:gd name="connsiteX20" fmla="*/ 1650124 w 1900323"/>
              <a:gd name="connsiteY20" fmla="*/ 1284912 h 4259340"/>
              <a:gd name="connsiteX21" fmla="*/ 1545020 w 1900323"/>
              <a:gd name="connsiteY21" fmla="*/ 1169298 h 4259340"/>
              <a:gd name="connsiteX22" fmla="*/ 1345324 w 1900323"/>
              <a:gd name="connsiteY22" fmla="*/ 1316443 h 4259340"/>
              <a:gd name="connsiteX23" fmla="*/ 1387365 w 1900323"/>
              <a:gd name="connsiteY23" fmla="*/ 1442567 h 4259340"/>
              <a:gd name="connsiteX24" fmla="*/ 1324303 w 1900323"/>
              <a:gd name="connsiteY24" fmla="*/ 1589712 h 4259340"/>
              <a:gd name="connsiteX25" fmla="*/ 1156138 w 1900323"/>
              <a:gd name="connsiteY25" fmla="*/ 1705326 h 4259340"/>
              <a:gd name="connsiteX26" fmla="*/ 998482 w 1900323"/>
              <a:gd name="connsiteY26" fmla="*/ 1757877 h 4259340"/>
              <a:gd name="connsiteX27" fmla="*/ 872358 w 1900323"/>
              <a:gd name="connsiteY27" fmla="*/ 1894512 h 4259340"/>
              <a:gd name="connsiteX28" fmla="*/ 746234 w 1900323"/>
              <a:gd name="connsiteY28" fmla="*/ 2262374 h 4259340"/>
              <a:gd name="connsiteX29" fmla="*/ 693682 w 1900323"/>
              <a:gd name="connsiteY29" fmla="*/ 2756360 h 4259340"/>
              <a:gd name="connsiteX30" fmla="*/ 651641 w 1900323"/>
              <a:gd name="connsiteY30" fmla="*/ 3271367 h 4259340"/>
              <a:gd name="connsiteX31" fmla="*/ 630620 w 1900323"/>
              <a:gd name="connsiteY31" fmla="*/ 3712802 h 4259340"/>
              <a:gd name="connsiteX32" fmla="*/ 609600 w 1900323"/>
              <a:gd name="connsiteY32" fmla="*/ 4259340 h 4259340"/>
              <a:gd name="connsiteX33" fmla="*/ 609600 w 1900323"/>
              <a:gd name="connsiteY33" fmla="*/ 4259340 h 4259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900323" h="4259340">
                <a:moveTo>
                  <a:pt x="0" y="1074705"/>
                </a:moveTo>
                <a:cubicBezTo>
                  <a:pt x="77076" y="873256"/>
                  <a:pt x="154152" y="671808"/>
                  <a:pt x="220717" y="538677"/>
                </a:cubicBezTo>
                <a:cubicBezTo>
                  <a:pt x="287283" y="405546"/>
                  <a:pt x="369614" y="349491"/>
                  <a:pt x="399393" y="275919"/>
                </a:cubicBezTo>
                <a:cubicBezTo>
                  <a:pt x="429172" y="202347"/>
                  <a:pt x="373117" y="141036"/>
                  <a:pt x="399393" y="97243"/>
                </a:cubicBezTo>
                <a:cubicBezTo>
                  <a:pt x="425669" y="53450"/>
                  <a:pt x="462455" y="25422"/>
                  <a:pt x="557048" y="13160"/>
                </a:cubicBezTo>
                <a:cubicBezTo>
                  <a:pt x="651641" y="898"/>
                  <a:pt x="874110" y="-13115"/>
                  <a:pt x="966951" y="23671"/>
                </a:cubicBezTo>
                <a:cubicBezTo>
                  <a:pt x="1059792" y="60457"/>
                  <a:pt x="1098331" y="176070"/>
                  <a:pt x="1114096" y="233877"/>
                </a:cubicBezTo>
                <a:cubicBezTo>
                  <a:pt x="1129861" y="291684"/>
                  <a:pt x="1056289" y="317960"/>
                  <a:pt x="1061544" y="370512"/>
                </a:cubicBezTo>
                <a:cubicBezTo>
                  <a:pt x="1066799" y="423064"/>
                  <a:pt x="1143875" y="498388"/>
                  <a:pt x="1145627" y="549188"/>
                </a:cubicBezTo>
                <a:cubicBezTo>
                  <a:pt x="1147379" y="599988"/>
                  <a:pt x="1079062" y="636774"/>
                  <a:pt x="1072055" y="675312"/>
                </a:cubicBezTo>
                <a:cubicBezTo>
                  <a:pt x="1065048" y="713850"/>
                  <a:pt x="1084317" y="768153"/>
                  <a:pt x="1103586" y="780415"/>
                </a:cubicBezTo>
                <a:cubicBezTo>
                  <a:pt x="1122855" y="792677"/>
                  <a:pt x="1178910" y="759394"/>
                  <a:pt x="1187669" y="748884"/>
                </a:cubicBezTo>
                <a:cubicBezTo>
                  <a:pt x="1196428" y="738374"/>
                  <a:pt x="1152635" y="741877"/>
                  <a:pt x="1156138" y="717353"/>
                </a:cubicBezTo>
                <a:cubicBezTo>
                  <a:pt x="1159641" y="692829"/>
                  <a:pt x="1182413" y="633271"/>
                  <a:pt x="1208689" y="601740"/>
                </a:cubicBezTo>
                <a:cubicBezTo>
                  <a:pt x="1234965" y="570209"/>
                  <a:pt x="1262993" y="547436"/>
                  <a:pt x="1313793" y="528167"/>
                </a:cubicBezTo>
                <a:cubicBezTo>
                  <a:pt x="1364593" y="508898"/>
                  <a:pt x="1448675" y="479119"/>
                  <a:pt x="1513489" y="486126"/>
                </a:cubicBezTo>
                <a:cubicBezTo>
                  <a:pt x="1578303" y="493133"/>
                  <a:pt x="1644868" y="528167"/>
                  <a:pt x="1702675" y="570208"/>
                </a:cubicBezTo>
                <a:cubicBezTo>
                  <a:pt x="1760482" y="612249"/>
                  <a:pt x="1828800" y="664801"/>
                  <a:pt x="1860331" y="738374"/>
                </a:cubicBezTo>
                <a:cubicBezTo>
                  <a:pt x="1891862" y="811946"/>
                  <a:pt x="1912883" y="927560"/>
                  <a:pt x="1891862" y="1011643"/>
                </a:cubicBezTo>
                <a:cubicBezTo>
                  <a:pt x="1870841" y="1095726"/>
                  <a:pt x="1774497" y="1197326"/>
                  <a:pt x="1734207" y="1242871"/>
                </a:cubicBezTo>
                <a:cubicBezTo>
                  <a:pt x="1693917" y="1288416"/>
                  <a:pt x="1681655" y="1297174"/>
                  <a:pt x="1650124" y="1284912"/>
                </a:cubicBezTo>
                <a:cubicBezTo>
                  <a:pt x="1618593" y="1272650"/>
                  <a:pt x="1595820" y="1164043"/>
                  <a:pt x="1545020" y="1169298"/>
                </a:cubicBezTo>
                <a:cubicBezTo>
                  <a:pt x="1494220" y="1174553"/>
                  <a:pt x="1371600" y="1270898"/>
                  <a:pt x="1345324" y="1316443"/>
                </a:cubicBezTo>
                <a:cubicBezTo>
                  <a:pt x="1319048" y="1361988"/>
                  <a:pt x="1390869" y="1397022"/>
                  <a:pt x="1387365" y="1442567"/>
                </a:cubicBezTo>
                <a:cubicBezTo>
                  <a:pt x="1383862" y="1488112"/>
                  <a:pt x="1362841" y="1545919"/>
                  <a:pt x="1324303" y="1589712"/>
                </a:cubicBezTo>
                <a:cubicBezTo>
                  <a:pt x="1285765" y="1633505"/>
                  <a:pt x="1210441" y="1677299"/>
                  <a:pt x="1156138" y="1705326"/>
                </a:cubicBezTo>
                <a:cubicBezTo>
                  <a:pt x="1101835" y="1733353"/>
                  <a:pt x="1045779" y="1726346"/>
                  <a:pt x="998482" y="1757877"/>
                </a:cubicBezTo>
                <a:cubicBezTo>
                  <a:pt x="951185" y="1789408"/>
                  <a:pt x="914399" y="1810429"/>
                  <a:pt x="872358" y="1894512"/>
                </a:cubicBezTo>
                <a:cubicBezTo>
                  <a:pt x="830317" y="1978595"/>
                  <a:pt x="776013" y="2118733"/>
                  <a:pt x="746234" y="2262374"/>
                </a:cubicBezTo>
                <a:cubicBezTo>
                  <a:pt x="716455" y="2406015"/>
                  <a:pt x="709447" y="2588195"/>
                  <a:pt x="693682" y="2756360"/>
                </a:cubicBezTo>
                <a:cubicBezTo>
                  <a:pt x="677917" y="2924525"/>
                  <a:pt x="662151" y="3111960"/>
                  <a:pt x="651641" y="3271367"/>
                </a:cubicBezTo>
                <a:cubicBezTo>
                  <a:pt x="641131" y="3430774"/>
                  <a:pt x="637627" y="3548140"/>
                  <a:pt x="630620" y="3712802"/>
                </a:cubicBezTo>
                <a:cubicBezTo>
                  <a:pt x="623613" y="3877464"/>
                  <a:pt x="609600" y="4259340"/>
                  <a:pt x="609600" y="4259340"/>
                </a:cubicBezTo>
                <a:lnTo>
                  <a:pt x="609600" y="425934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44064" y="1451098"/>
            <a:ext cx="911584" cy="2811650"/>
          </a:xfrm>
          <a:custGeom>
            <a:avLst/>
            <a:gdLst>
              <a:gd name="connsiteX0" fmla="*/ 911584 w 911584"/>
              <a:gd name="connsiteY0" fmla="*/ 0 h 3205850"/>
              <a:gd name="connsiteX1" fmla="*/ 743418 w 911584"/>
              <a:gd name="connsiteY1" fmla="*/ 483476 h 3205850"/>
              <a:gd name="connsiteX2" fmla="*/ 543722 w 911584"/>
              <a:gd name="connsiteY2" fmla="*/ 819807 h 3205850"/>
              <a:gd name="connsiteX3" fmla="*/ 144328 w 911584"/>
              <a:gd name="connsiteY3" fmla="*/ 1240220 h 3205850"/>
              <a:gd name="connsiteX4" fmla="*/ 81266 w 911584"/>
              <a:gd name="connsiteY4" fmla="*/ 1334813 h 3205850"/>
              <a:gd name="connsiteX5" fmla="*/ 7694 w 911584"/>
              <a:gd name="connsiteY5" fmla="*/ 1923393 h 3205850"/>
              <a:gd name="connsiteX6" fmla="*/ 280963 w 911584"/>
              <a:gd name="connsiteY6" fmla="*/ 2291255 h 3205850"/>
              <a:gd name="connsiteX7" fmla="*/ 407087 w 911584"/>
              <a:gd name="connsiteY7" fmla="*/ 2722179 h 3205850"/>
              <a:gd name="connsiteX8" fmla="*/ 417597 w 911584"/>
              <a:gd name="connsiteY8" fmla="*/ 3174124 h 3205850"/>
              <a:gd name="connsiteX9" fmla="*/ 428108 w 911584"/>
              <a:gd name="connsiteY9" fmla="*/ 3132082 h 320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1584" h="3205850">
                <a:moveTo>
                  <a:pt x="911584" y="0"/>
                </a:moveTo>
                <a:cubicBezTo>
                  <a:pt x="858156" y="173421"/>
                  <a:pt x="804728" y="346842"/>
                  <a:pt x="743418" y="483476"/>
                </a:cubicBezTo>
                <a:cubicBezTo>
                  <a:pt x="682108" y="620110"/>
                  <a:pt x="643570" y="693683"/>
                  <a:pt x="543722" y="819807"/>
                </a:cubicBezTo>
                <a:cubicBezTo>
                  <a:pt x="443874" y="945931"/>
                  <a:pt x="221404" y="1154386"/>
                  <a:pt x="144328" y="1240220"/>
                </a:cubicBezTo>
                <a:cubicBezTo>
                  <a:pt x="67252" y="1326054"/>
                  <a:pt x="104038" y="1220951"/>
                  <a:pt x="81266" y="1334813"/>
                </a:cubicBezTo>
                <a:cubicBezTo>
                  <a:pt x="58494" y="1448675"/>
                  <a:pt x="-25589" y="1763986"/>
                  <a:pt x="7694" y="1923393"/>
                </a:cubicBezTo>
                <a:cubicBezTo>
                  <a:pt x="40977" y="2082800"/>
                  <a:pt x="214397" y="2158124"/>
                  <a:pt x="280963" y="2291255"/>
                </a:cubicBezTo>
                <a:cubicBezTo>
                  <a:pt x="347528" y="2424386"/>
                  <a:pt x="384315" y="2575034"/>
                  <a:pt x="407087" y="2722179"/>
                </a:cubicBezTo>
                <a:cubicBezTo>
                  <a:pt x="429859" y="2869324"/>
                  <a:pt x="414093" y="3105807"/>
                  <a:pt x="417597" y="3174124"/>
                </a:cubicBezTo>
                <a:cubicBezTo>
                  <a:pt x="421100" y="3242441"/>
                  <a:pt x="424604" y="3187261"/>
                  <a:pt x="428108" y="3132082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2682401" y="1174927"/>
            <a:ext cx="304800" cy="337799"/>
          </a:xfrm>
          <a:custGeom>
            <a:avLst/>
            <a:gdLst>
              <a:gd name="connsiteX0" fmla="*/ 0 w 304800"/>
              <a:gd name="connsiteY0" fmla="*/ 0 h 346842"/>
              <a:gd name="connsiteX1" fmla="*/ 178676 w 304800"/>
              <a:gd name="connsiteY1" fmla="*/ 157655 h 346842"/>
              <a:gd name="connsiteX2" fmla="*/ 304800 w 304800"/>
              <a:gd name="connsiteY2" fmla="*/ 346842 h 346842"/>
              <a:gd name="connsiteX3" fmla="*/ 304800 w 304800"/>
              <a:gd name="connsiteY3" fmla="*/ 346842 h 346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00" h="346842">
                <a:moveTo>
                  <a:pt x="0" y="0"/>
                </a:moveTo>
                <a:cubicBezTo>
                  <a:pt x="63938" y="49924"/>
                  <a:pt x="127876" y="99848"/>
                  <a:pt x="178676" y="157655"/>
                </a:cubicBezTo>
                <a:cubicBezTo>
                  <a:pt x="229476" y="215462"/>
                  <a:pt x="304800" y="346842"/>
                  <a:pt x="304800" y="346842"/>
                </a:cubicBezTo>
                <a:lnTo>
                  <a:pt x="304800" y="346842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2629850" y="1223643"/>
            <a:ext cx="107963" cy="194491"/>
          </a:xfrm>
          <a:custGeom>
            <a:avLst/>
            <a:gdLst>
              <a:gd name="connsiteX0" fmla="*/ 105103 w 107963"/>
              <a:gd name="connsiteY0" fmla="*/ 0 h 199697"/>
              <a:gd name="connsiteX1" fmla="*/ 94593 w 107963"/>
              <a:gd name="connsiteY1" fmla="*/ 126124 h 199697"/>
              <a:gd name="connsiteX2" fmla="*/ 0 w 107963"/>
              <a:gd name="connsiteY2" fmla="*/ 199697 h 199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63" h="199697">
                <a:moveTo>
                  <a:pt x="105103" y="0"/>
                </a:moveTo>
                <a:cubicBezTo>
                  <a:pt x="108606" y="46420"/>
                  <a:pt x="112110" y="92841"/>
                  <a:pt x="94593" y="126124"/>
                </a:cubicBezTo>
                <a:cubicBezTo>
                  <a:pt x="77076" y="159407"/>
                  <a:pt x="38538" y="179552"/>
                  <a:pt x="0" y="19969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2724443" y="1434177"/>
            <a:ext cx="220717" cy="78549"/>
          </a:xfrm>
          <a:custGeom>
            <a:avLst/>
            <a:gdLst>
              <a:gd name="connsiteX0" fmla="*/ 220717 w 220717"/>
              <a:gd name="connsiteY0" fmla="*/ 7079 h 80652"/>
              <a:gd name="connsiteX1" fmla="*/ 84083 w 220717"/>
              <a:gd name="connsiteY1" fmla="*/ 7079 h 80652"/>
              <a:gd name="connsiteX2" fmla="*/ 0 w 220717"/>
              <a:gd name="connsiteY2" fmla="*/ 80652 h 80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0717" h="80652">
                <a:moveTo>
                  <a:pt x="220717" y="7079"/>
                </a:moveTo>
                <a:cubicBezTo>
                  <a:pt x="170793" y="948"/>
                  <a:pt x="120869" y="-5183"/>
                  <a:pt x="84083" y="7079"/>
                </a:cubicBezTo>
                <a:cubicBezTo>
                  <a:pt x="47297" y="19341"/>
                  <a:pt x="23648" y="49996"/>
                  <a:pt x="0" y="8065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2545767" y="1109656"/>
            <a:ext cx="94593" cy="45719"/>
          </a:xfrm>
          <a:custGeom>
            <a:avLst/>
            <a:gdLst>
              <a:gd name="connsiteX0" fmla="*/ 0 w 94593"/>
              <a:gd name="connsiteY0" fmla="*/ 0 h 31531"/>
              <a:gd name="connsiteX1" fmla="*/ 94593 w 94593"/>
              <a:gd name="connsiteY1" fmla="*/ 31531 h 31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4593" h="31531">
                <a:moveTo>
                  <a:pt x="0" y="0"/>
                </a:moveTo>
                <a:lnTo>
                  <a:pt x="94593" y="31531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3019005" y="1553631"/>
            <a:ext cx="45719" cy="70806"/>
          </a:xfrm>
          <a:custGeom>
            <a:avLst/>
            <a:gdLst>
              <a:gd name="connsiteX0" fmla="*/ 0 w 10510"/>
              <a:gd name="connsiteY0" fmla="*/ 0 h 136635"/>
              <a:gd name="connsiteX1" fmla="*/ 10510 w 10510"/>
              <a:gd name="connsiteY1" fmla="*/ 136635 h 136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510" h="136635">
                <a:moveTo>
                  <a:pt x="0" y="0"/>
                </a:moveTo>
                <a:lnTo>
                  <a:pt x="10510" y="13663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444064" y="6050948"/>
            <a:ext cx="1580145" cy="2806073"/>
            <a:chOff x="3636393" y="5878451"/>
            <a:chExt cx="1580145" cy="2726702"/>
          </a:xfrm>
        </p:grpSpPr>
        <p:sp>
          <p:nvSpPr>
            <p:cNvPr id="41" name="Freeform 40"/>
            <p:cNvSpPr/>
            <p:nvPr/>
          </p:nvSpPr>
          <p:spPr>
            <a:xfrm>
              <a:off x="3636393" y="5878451"/>
              <a:ext cx="686593" cy="2650866"/>
            </a:xfrm>
            <a:custGeom>
              <a:avLst/>
              <a:gdLst>
                <a:gd name="connsiteX0" fmla="*/ 329241 w 760165"/>
                <a:gd name="connsiteY0" fmla="*/ 0 h 2650866"/>
                <a:gd name="connsiteX1" fmla="*/ 245158 w 760165"/>
                <a:gd name="connsiteY1" fmla="*/ 546538 h 2650866"/>
                <a:gd name="connsiteX2" fmla="*/ 171586 w 760165"/>
                <a:gd name="connsiteY2" fmla="*/ 777765 h 2650866"/>
                <a:gd name="connsiteX3" fmla="*/ 119034 w 760165"/>
                <a:gd name="connsiteY3" fmla="*/ 1030014 h 2650866"/>
                <a:gd name="connsiteX4" fmla="*/ 140055 w 760165"/>
                <a:gd name="connsiteY4" fmla="*/ 1481959 h 2650866"/>
                <a:gd name="connsiteX5" fmla="*/ 150565 w 760165"/>
                <a:gd name="connsiteY5" fmla="*/ 1713186 h 2650866"/>
                <a:gd name="connsiteX6" fmla="*/ 87503 w 760165"/>
                <a:gd name="connsiteY6" fmla="*/ 1902372 h 2650866"/>
                <a:gd name="connsiteX7" fmla="*/ 13931 w 760165"/>
                <a:gd name="connsiteY7" fmla="*/ 2007476 h 2650866"/>
                <a:gd name="connsiteX8" fmla="*/ 24441 w 760165"/>
                <a:gd name="connsiteY8" fmla="*/ 2291255 h 2650866"/>
                <a:gd name="connsiteX9" fmla="*/ 255668 w 760165"/>
                <a:gd name="connsiteY9" fmla="*/ 2596055 h 2650866"/>
                <a:gd name="connsiteX10" fmla="*/ 676082 w 760165"/>
                <a:gd name="connsiteY10" fmla="*/ 2627586 h 2650866"/>
                <a:gd name="connsiteX11" fmla="*/ 760165 w 760165"/>
                <a:gd name="connsiteY11" fmla="*/ 2343807 h 265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0165" h="2650866">
                  <a:moveTo>
                    <a:pt x="329241" y="0"/>
                  </a:moveTo>
                  <a:cubicBezTo>
                    <a:pt x="300337" y="208455"/>
                    <a:pt x="271434" y="416910"/>
                    <a:pt x="245158" y="546538"/>
                  </a:cubicBezTo>
                  <a:cubicBezTo>
                    <a:pt x="218882" y="676166"/>
                    <a:pt x="192607" y="697186"/>
                    <a:pt x="171586" y="777765"/>
                  </a:cubicBezTo>
                  <a:cubicBezTo>
                    <a:pt x="150565" y="858344"/>
                    <a:pt x="124289" y="912648"/>
                    <a:pt x="119034" y="1030014"/>
                  </a:cubicBezTo>
                  <a:cubicBezTo>
                    <a:pt x="113779" y="1147380"/>
                    <a:pt x="134800" y="1368097"/>
                    <a:pt x="140055" y="1481959"/>
                  </a:cubicBezTo>
                  <a:cubicBezTo>
                    <a:pt x="145310" y="1595821"/>
                    <a:pt x="159324" y="1643117"/>
                    <a:pt x="150565" y="1713186"/>
                  </a:cubicBezTo>
                  <a:cubicBezTo>
                    <a:pt x="141806" y="1783255"/>
                    <a:pt x="110275" y="1853324"/>
                    <a:pt x="87503" y="1902372"/>
                  </a:cubicBezTo>
                  <a:cubicBezTo>
                    <a:pt x="64731" y="1951420"/>
                    <a:pt x="24441" y="1942662"/>
                    <a:pt x="13931" y="2007476"/>
                  </a:cubicBezTo>
                  <a:cubicBezTo>
                    <a:pt x="3421" y="2072290"/>
                    <a:pt x="-15848" y="2193159"/>
                    <a:pt x="24441" y="2291255"/>
                  </a:cubicBezTo>
                  <a:cubicBezTo>
                    <a:pt x="64730" y="2389351"/>
                    <a:pt x="147061" y="2540000"/>
                    <a:pt x="255668" y="2596055"/>
                  </a:cubicBezTo>
                  <a:cubicBezTo>
                    <a:pt x="364275" y="2652110"/>
                    <a:pt x="591999" y="2669627"/>
                    <a:pt x="676082" y="2627586"/>
                  </a:cubicBezTo>
                  <a:cubicBezTo>
                    <a:pt x="760165" y="2585545"/>
                    <a:pt x="760165" y="2464676"/>
                    <a:pt x="760165" y="2343807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4585866" y="5962534"/>
              <a:ext cx="630672" cy="2642619"/>
            </a:xfrm>
            <a:custGeom>
              <a:avLst/>
              <a:gdLst>
                <a:gd name="connsiteX0" fmla="*/ 10389 w 630672"/>
                <a:gd name="connsiteY0" fmla="*/ 2238703 h 2642619"/>
                <a:gd name="connsiteX1" fmla="*/ 41920 w 630672"/>
                <a:gd name="connsiteY1" fmla="*/ 2585545 h 2642619"/>
                <a:gd name="connsiteX2" fmla="*/ 346720 w 630672"/>
                <a:gd name="connsiteY2" fmla="*/ 2606565 h 2642619"/>
                <a:gd name="connsiteX3" fmla="*/ 588458 w 630672"/>
                <a:gd name="connsiteY3" fmla="*/ 2228193 h 2642619"/>
                <a:gd name="connsiteX4" fmla="*/ 630499 w 630672"/>
                <a:gd name="connsiteY4" fmla="*/ 1534510 h 2642619"/>
                <a:gd name="connsiteX5" fmla="*/ 588458 w 630672"/>
                <a:gd name="connsiteY5" fmla="*/ 1219200 h 2642619"/>
                <a:gd name="connsiteX6" fmla="*/ 598968 w 630672"/>
                <a:gd name="connsiteY6" fmla="*/ 767255 h 2642619"/>
                <a:gd name="connsiteX7" fmla="*/ 514885 w 630672"/>
                <a:gd name="connsiteY7" fmla="*/ 325820 h 2642619"/>
                <a:gd name="connsiteX8" fmla="*/ 514885 w 630672"/>
                <a:gd name="connsiteY8" fmla="*/ 0 h 264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0672" h="2642619">
                  <a:moveTo>
                    <a:pt x="10389" y="2238703"/>
                  </a:moveTo>
                  <a:cubicBezTo>
                    <a:pt x="-1873" y="2381469"/>
                    <a:pt x="-14135" y="2524235"/>
                    <a:pt x="41920" y="2585545"/>
                  </a:cubicBezTo>
                  <a:cubicBezTo>
                    <a:pt x="97975" y="2646855"/>
                    <a:pt x="255630" y="2666124"/>
                    <a:pt x="346720" y="2606565"/>
                  </a:cubicBezTo>
                  <a:cubicBezTo>
                    <a:pt x="437810" y="2547006"/>
                    <a:pt x="541162" y="2406869"/>
                    <a:pt x="588458" y="2228193"/>
                  </a:cubicBezTo>
                  <a:cubicBezTo>
                    <a:pt x="635754" y="2049517"/>
                    <a:pt x="630499" y="1702675"/>
                    <a:pt x="630499" y="1534510"/>
                  </a:cubicBezTo>
                  <a:cubicBezTo>
                    <a:pt x="630499" y="1366345"/>
                    <a:pt x="593713" y="1347076"/>
                    <a:pt x="588458" y="1219200"/>
                  </a:cubicBezTo>
                  <a:cubicBezTo>
                    <a:pt x="583203" y="1091324"/>
                    <a:pt x="611230" y="916152"/>
                    <a:pt x="598968" y="767255"/>
                  </a:cubicBezTo>
                  <a:cubicBezTo>
                    <a:pt x="586706" y="618358"/>
                    <a:pt x="528899" y="453696"/>
                    <a:pt x="514885" y="325820"/>
                  </a:cubicBezTo>
                  <a:cubicBezTo>
                    <a:pt x="500871" y="197944"/>
                    <a:pt x="507878" y="98972"/>
                    <a:pt x="51488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3871041" y="7686013"/>
              <a:ext cx="451945" cy="525734"/>
            </a:xfrm>
            <a:custGeom>
              <a:avLst/>
              <a:gdLst>
                <a:gd name="connsiteX0" fmla="*/ 451945 w 451945"/>
                <a:gd name="connsiteY0" fmla="*/ 525734 h 525734"/>
                <a:gd name="connsiteX1" fmla="*/ 399393 w 451945"/>
                <a:gd name="connsiteY1" fmla="*/ 241955 h 525734"/>
                <a:gd name="connsiteX2" fmla="*/ 189186 w 451945"/>
                <a:gd name="connsiteY2" fmla="*/ 21238 h 525734"/>
                <a:gd name="connsiteX3" fmla="*/ 0 w 451945"/>
                <a:gd name="connsiteY3" fmla="*/ 21238 h 525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945" h="525734">
                  <a:moveTo>
                    <a:pt x="451945" y="525734"/>
                  </a:moveTo>
                  <a:cubicBezTo>
                    <a:pt x="447565" y="425886"/>
                    <a:pt x="443186" y="326038"/>
                    <a:pt x="399393" y="241955"/>
                  </a:cubicBezTo>
                  <a:cubicBezTo>
                    <a:pt x="355600" y="157872"/>
                    <a:pt x="255751" y="58024"/>
                    <a:pt x="189186" y="21238"/>
                  </a:cubicBezTo>
                  <a:cubicBezTo>
                    <a:pt x="122621" y="-15548"/>
                    <a:pt x="61310" y="2845"/>
                    <a:pt x="0" y="21238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4595050" y="7620584"/>
              <a:ext cx="411108" cy="580653"/>
            </a:xfrm>
            <a:custGeom>
              <a:avLst/>
              <a:gdLst>
                <a:gd name="connsiteX0" fmla="*/ 1205 w 411108"/>
                <a:gd name="connsiteY0" fmla="*/ 580653 h 580653"/>
                <a:gd name="connsiteX1" fmla="*/ 43246 w 411108"/>
                <a:gd name="connsiteY1" fmla="*/ 181260 h 580653"/>
                <a:gd name="connsiteX2" fmla="*/ 284984 w 411108"/>
                <a:gd name="connsiteY2" fmla="*/ 13095 h 580653"/>
                <a:gd name="connsiteX3" fmla="*/ 411108 w 411108"/>
                <a:gd name="connsiteY3" fmla="*/ 23605 h 580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1108" h="580653">
                  <a:moveTo>
                    <a:pt x="1205" y="580653"/>
                  </a:moveTo>
                  <a:cubicBezTo>
                    <a:pt x="-1423" y="428253"/>
                    <a:pt x="-4051" y="275853"/>
                    <a:pt x="43246" y="181260"/>
                  </a:cubicBezTo>
                  <a:cubicBezTo>
                    <a:pt x="90543" y="86667"/>
                    <a:pt x="223674" y="39371"/>
                    <a:pt x="284984" y="13095"/>
                  </a:cubicBezTo>
                  <a:cubicBezTo>
                    <a:pt x="346294" y="-13181"/>
                    <a:pt x="378701" y="5212"/>
                    <a:pt x="411108" y="2360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4259924" y="8450666"/>
              <a:ext cx="357351" cy="65882"/>
            </a:xfrm>
            <a:custGeom>
              <a:avLst/>
              <a:gdLst>
                <a:gd name="connsiteX0" fmla="*/ 0 w 357351"/>
                <a:gd name="connsiteY0" fmla="*/ 55371 h 65882"/>
                <a:gd name="connsiteX1" fmla="*/ 157655 w 357351"/>
                <a:gd name="connsiteY1" fmla="*/ 2820 h 65882"/>
                <a:gd name="connsiteX2" fmla="*/ 210206 w 357351"/>
                <a:gd name="connsiteY2" fmla="*/ 13330 h 65882"/>
                <a:gd name="connsiteX3" fmla="*/ 357351 w 357351"/>
                <a:gd name="connsiteY3" fmla="*/ 65882 h 65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7351" h="65882">
                  <a:moveTo>
                    <a:pt x="0" y="55371"/>
                  </a:moveTo>
                  <a:cubicBezTo>
                    <a:pt x="61310" y="32599"/>
                    <a:pt x="122621" y="9827"/>
                    <a:pt x="157655" y="2820"/>
                  </a:cubicBezTo>
                  <a:cubicBezTo>
                    <a:pt x="192689" y="-4187"/>
                    <a:pt x="176923" y="2820"/>
                    <a:pt x="210206" y="13330"/>
                  </a:cubicBezTo>
                  <a:cubicBezTo>
                    <a:pt x="243489" y="23840"/>
                    <a:pt x="300420" y="44861"/>
                    <a:pt x="357351" y="65882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Freeform 45"/>
          <p:cNvSpPr/>
          <p:nvPr/>
        </p:nvSpPr>
        <p:spPr>
          <a:xfrm>
            <a:off x="742950" y="4238625"/>
            <a:ext cx="125298" cy="1809750"/>
          </a:xfrm>
          <a:custGeom>
            <a:avLst/>
            <a:gdLst>
              <a:gd name="connsiteX0" fmla="*/ 114300 w 125298"/>
              <a:gd name="connsiteY0" fmla="*/ 0 h 1809750"/>
              <a:gd name="connsiteX1" fmla="*/ 114300 w 125298"/>
              <a:gd name="connsiteY1" fmla="*/ 600075 h 1809750"/>
              <a:gd name="connsiteX2" fmla="*/ 0 w 125298"/>
              <a:gd name="connsiteY2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5298" h="1809750">
                <a:moveTo>
                  <a:pt x="114300" y="0"/>
                </a:moveTo>
                <a:cubicBezTo>
                  <a:pt x="123825" y="149225"/>
                  <a:pt x="133350" y="298450"/>
                  <a:pt x="114300" y="600075"/>
                </a:cubicBezTo>
                <a:cubicBezTo>
                  <a:pt x="95250" y="901700"/>
                  <a:pt x="47625" y="1355725"/>
                  <a:pt x="0" y="1809750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1890029" y="4318204"/>
            <a:ext cx="69039" cy="1819275"/>
          </a:xfrm>
          <a:custGeom>
            <a:avLst/>
            <a:gdLst>
              <a:gd name="connsiteX0" fmla="*/ 69039 w 69039"/>
              <a:gd name="connsiteY0" fmla="*/ 0 h 1819275"/>
              <a:gd name="connsiteX1" fmla="*/ 2364 w 69039"/>
              <a:gd name="connsiteY1" fmla="*/ 990600 h 1819275"/>
              <a:gd name="connsiteX2" fmla="*/ 21414 w 69039"/>
              <a:gd name="connsiteY2" fmla="*/ 1819275 h 181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9039" h="1819275">
                <a:moveTo>
                  <a:pt x="69039" y="0"/>
                </a:moveTo>
                <a:cubicBezTo>
                  <a:pt x="39670" y="343694"/>
                  <a:pt x="10301" y="687388"/>
                  <a:pt x="2364" y="990600"/>
                </a:cubicBezTo>
                <a:cubicBezTo>
                  <a:pt x="-5573" y="1293812"/>
                  <a:pt x="7920" y="1556543"/>
                  <a:pt x="21414" y="1819275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782722" y="6060124"/>
            <a:ext cx="1170277" cy="17975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891042" y="6098099"/>
            <a:ext cx="948885" cy="8587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3832631" y="4211406"/>
            <a:ext cx="1112218" cy="89850"/>
          </a:xfrm>
          <a:custGeom>
            <a:avLst/>
            <a:gdLst>
              <a:gd name="connsiteX0" fmla="*/ 0 w 720671"/>
              <a:gd name="connsiteY0" fmla="*/ 0 h 65207"/>
              <a:gd name="connsiteX1" fmla="*/ 95340 w 720671"/>
              <a:gd name="connsiteY1" fmla="*/ 43336 h 65207"/>
              <a:gd name="connsiteX2" fmla="*/ 355359 w 720671"/>
              <a:gd name="connsiteY2" fmla="*/ 65005 h 65207"/>
              <a:gd name="connsiteX3" fmla="*/ 598044 w 720671"/>
              <a:gd name="connsiteY3" fmla="*/ 52004 h 65207"/>
              <a:gd name="connsiteX4" fmla="*/ 710718 w 720671"/>
              <a:gd name="connsiteY4" fmla="*/ 17334 h 65207"/>
              <a:gd name="connsiteX5" fmla="*/ 715052 w 720671"/>
              <a:gd name="connsiteY5" fmla="*/ 4333 h 65207"/>
              <a:gd name="connsiteX6" fmla="*/ 715052 w 720671"/>
              <a:gd name="connsiteY6" fmla="*/ 4333 h 65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0671" h="65207">
                <a:moveTo>
                  <a:pt x="0" y="0"/>
                </a:moveTo>
                <a:cubicBezTo>
                  <a:pt x="18057" y="16251"/>
                  <a:pt x="36114" y="32502"/>
                  <a:pt x="95340" y="43336"/>
                </a:cubicBezTo>
                <a:cubicBezTo>
                  <a:pt x="154567" y="54170"/>
                  <a:pt x="271575" y="63560"/>
                  <a:pt x="355359" y="65005"/>
                </a:cubicBezTo>
                <a:cubicBezTo>
                  <a:pt x="439143" y="66450"/>
                  <a:pt x="538818" y="59949"/>
                  <a:pt x="598044" y="52004"/>
                </a:cubicBezTo>
                <a:cubicBezTo>
                  <a:pt x="657270" y="44059"/>
                  <a:pt x="691217" y="25279"/>
                  <a:pt x="710718" y="17334"/>
                </a:cubicBezTo>
                <a:cubicBezTo>
                  <a:pt x="730219" y="9389"/>
                  <a:pt x="715052" y="4333"/>
                  <a:pt x="715052" y="4333"/>
                </a:cubicBezTo>
                <a:lnTo>
                  <a:pt x="715052" y="433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4028398" y="485850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mm</a:t>
            </a:r>
            <a:endParaRPr lang="en-US" dirty="0"/>
          </a:p>
        </p:txBody>
      </p:sp>
      <p:grpSp>
        <p:nvGrpSpPr>
          <p:cNvPr id="61" name="Group 60"/>
          <p:cNvGrpSpPr/>
          <p:nvPr/>
        </p:nvGrpSpPr>
        <p:grpSpPr>
          <a:xfrm>
            <a:off x="5182350" y="4205598"/>
            <a:ext cx="1193051" cy="2004637"/>
            <a:chOff x="5664950" y="4205598"/>
            <a:chExt cx="1193051" cy="2004637"/>
          </a:xfrm>
        </p:grpSpPr>
        <p:sp>
          <p:nvSpPr>
            <p:cNvPr id="54" name="Freeform 53"/>
            <p:cNvSpPr/>
            <p:nvPr/>
          </p:nvSpPr>
          <p:spPr>
            <a:xfrm>
              <a:off x="5670575" y="4308647"/>
              <a:ext cx="125298" cy="1809750"/>
            </a:xfrm>
            <a:custGeom>
              <a:avLst/>
              <a:gdLst>
                <a:gd name="connsiteX0" fmla="*/ 114300 w 125298"/>
                <a:gd name="connsiteY0" fmla="*/ 0 h 1809750"/>
                <a:gd name="connsiteX1" fmla="*/ 114300 w 125298"/>
                <a:gd name="connsiteY1" fmla="*/ 600075 h 1809750"/>
                <a:gd name="connsiteX2" fmla="*/ 0 w 125298"/>
                <a:gd name="connsiteY2" fmla="*/ 1809750 h 1809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5298" h="1809750">
                  <a:moveTo>
                    <a:pt x="114300" y="0"/>
                  </a:moveTo>
                  <a:cubicBezTo>
                    <a:pt x="123825" y="149225"/>
                    <a:pt x="133350" y="298450"/>
                    <a:pt x="114300" y="600075"/>
                  </a:cubicBezTo>
                  <a:cubicBezTo>
                    <a:pt x="95250" y="901700"/>
                    <a:pt x="47625" y="1355725"/>
                    <a:pt x="0" y="180975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6788961" y="4298073"/>
              <a:ext cx="69039" cy="1819275"/>
            </a:xfrm>
            <a:custGeom>
              <a:avLst/>
              <a:gdLst>
                <a:gd name="connsiteX0" fmla="*/ 69039 w 69039"/>
                <a:gd name="connsiteY0" fmla="*/ 0 h 1819275"/>
                <a:gd name="connsiteX1" fmla="*/ 2364 w 69039"/>
                <a:gd name="connsiteY1" fmla="*/ 990600 h 1819275"/>
                <a:gd name="connsiteX2" fmla="*/ 21414 w 69039"/>
                <a:gd name="connsiteY2" fmla="*/ 1819275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9039" h="1819275">
                  <a:moveTo>
                    <a:pt x="69039" y="0"/>
                  </a:moveTo>
                  <a:cubicBezTo>
                    <a:pt x="39670" y="343694"/>
                    <a:pt x="10301" y="687388"/>
                    <a:pt x="2364" y="990600"/>
                  </a:cubicBezTo>
                  <a:cubicBezTo>
                    <a:pt x="-5573" y="1293812"/>
                    <a:pt x="7920" y="1556543"/>
                    <a:pt x="21414" y="181927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5664950" y="6095901"/>
              <a:ext cx="1152703" cy="114334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5787041" y="4205598"/>
              <a:ext cx="1070960" cy="20816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5885835" y="4262623"/>
              <a:ext cx="868357" cy="9944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Right Arrow 59"/>
          <p:cNvSpPr/>
          <p:nvPr/>
        </p:nvSpPr>
        <p:spPr>
          <a:xfrm>
            <a:off x="76200" y="5003800"/>
            <a:ext cx="647264" cy="355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81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1578371" y="2822214"/>
            <a:ext cx="880083" cy="4388572"/>
            <a:chOff x="783617" y="2801227"/>
            <a:chExt cx="747799" cy="3759045"/>
          </a:xfrm>
        </p:grpSpPr>
        <p:sp>
          <p:nvSpPr>
            <p:cNvPr id="2" name="Oval 1"/>
            <p:cNvSpPr/>
            <p:nvPr/>
          </p:nvSpPr>
          <p:spPr>
            <a:xfrm>
              <a:off x="903661" y="2801227"/>
              <a:ext cx="571003" cy="45719"/>
            </a:xfrm>
            <a:prstGeom prst="ellipse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Freeform 2"/>
            <p:cNvSpPr/>
            <p:nvPr/>
          </p:nvSpPr>
          <p:spPr>
            <a:xfrm>
              <a:off x="854554" y="6514553"/>
              <a:ext cx="577550" cy="45719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Connector 3"/>
            <p:cNvCxnSpPr/>
            <p:nvPr/>
          </p:nvCxnSpPr>
          <p:spPr>
            <a:xfrm flipH="1">
              <a:off x="877980" y="2824087"/>
              <a:ext cx="16156" cy="1227605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H="1">
              <a:off x="852980" y="5307618"/>
              <a:ext cx="16156" cy="1227605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1453457" y="2824087"/>
              <a:ext cx="16156" cy="1227605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1426883" y="5307618"/>
              <a:ext cx="16156" cy="1227605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 7"/>
            <p:cNvSpPr/>
            <p:nvPr/>
          </p:nvSpPr>
          <p:spPr>
            <a:xfrm>
              <a:off x="793142" y="5281235"/>
              <a:ext cx="712593" cy="59174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flipH="1">
              <a:off x="783617" y="4051692"/>
              <a:ext cx="29158" cy="1229543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515260" y="4056304"/>
              <a:ext cx="16156" cy="1227605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863628" y="4119264"/>
              <a:ext cx="8668" cy="944736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913624" y="4148365"/>
              <a:ext cx="8668" cy="944736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 12"/>
            <p:cNvSpPr/>
            <p:nvPr/>
          </p:nvSpPr>
          <p:spPr>
            <a:xfrm>
              <a:off x="817931" y="4010510"/>
              <a:ext cx="707808" cy="100992"/>
            </a:xfrm>
            <a:custGeom>
              <a:avLst/>
              <a:gdLst>
                <a:gd name="connsiteX0" fmla="*/ 59956 w 707808"/>
                <a:gd name="connsiteY0" fmla="*/ 0 h 101269"/>
                <a:gd name="connsiteX1" fmla="*/ 5188 w 707808"/>
                <a:gd name="connsiteY1" fmla="*/ 30956 h 101269"/>
                <a:gd name="connsiteX2" fmla="*/ 2806 w 707808"/>
                <a:gd name="connsiteY2" fmla="*/ 40481 h 101269"/>
                <a:gd name="connsiteX3" fmla="*/ 9950 w 707808"/>
                <a:gd name="connsiteY3" fmla="*/ 52387 h 101269"/>
                <a:gd name="connsiteX4" fmla="*/ 38525 w 707808"/>
                <a:gd name="connsiteY4" fmla="*/ 69056 h 101269"/>
                <a:gd name="connsiteX5" fmla="*/ 95675 w 707808"/>
                <a:gd name="connsiteY5" fmla="*/ 83344 h 101269"/>
                <a:gd name="connsiteX6" fmla="*/ 207594 w 707808"/>
                <a:gd name="connsiteY6" fmla="*/ 95250 h 101269"/>
                <a:gd name="connsiteX7" fmla="*/ 321894 w 707808"/>
                <a:gd name="connsiteY7" fmla="*/ 100012 h 101269"/>
                <a:gd name="connsiteX8" fmla="*/ 436194 w 707808"/>
                <a:gd name="connsiteY8" fmla="*/ 100012 h 101269"/>
                <a:gd name="connsiteX9" fmla="*/ 590975 w 707808"/>
                <a:gd name="connsiteY9" fmla="*/ 85725 h 101269"/>
                <a:gd name="connsiteX10" fmla="*/ 676700 w 707808"/>
                <a:gd name="connsiteY10" fmla="*/ 64294 h 101269"/>
                <a:gd name="connsiteX11" fmla="*/ 705275 w 707808"/>
                <a:gd name="connsiteY11" fmla="*/ 47625 h 101269"/>
                <a:gd name="connsiteX12" fmla="*/ 702894 w 707808"/>
                <a:gd name="connsiteY12" fmla="*/ 38100 h 101269"/>
                <a:gd name="connsiteX13" fmla="*/ 674319 w 707808"/>
                <a:gd name="connsiteY13" fmla="*/ 19050 h 101269"/>
                <a:gd name="connsiteX14" fmla="*/ 636219 w 707808"/>
                <a:gd name="connsiteY14" fmla="*/ 4762 h 101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07808" h="101269">
                  <a:moveTo>
                    <a:pt x="59956" y="0"/>
                  </a:moveTo>
                  <a:cubicBezTo>
                    <a:pt x="37334" y="12104"/>
                    <a:pt x="14713" y="24209"/>
                    <a:pt x="5188" y="30956"/>
                  </a:cubicBezTo>
                  <a:cubicBezTo>
                    <a:pt x="-4337" y="37703"/>
                    <a:pt x="2012" y="36909"/>
                    <a:pt x="2806" y="40481"/>
                  </a:cubicBezTo>
                  <a:cubicBezTo>
                    <a:pt x="3600" y="44053"/>
                    <a:pt x="3997" y="47625"/>
                    <a:pt x="9950" y="52387"/>
                  </a:cubicBezTo>
                  <a:cubicBezTo>
                    <a:pt x="15903" y="57149"/>
                    <a:pt x="24238" y="63897"/>
                    <a:pt x="38525" y="69056"/>
                  </a:cubicBezTo>
                  <a:cubicBezTo>
                    <a:pt x="52812" y="74215"/>
                    <a:pt x="67497" y="78978"/>
                    <a:pt x="95675" y="83344"/>
                  </a:cubicBezTo>
                  <a:cubicBezTo>
                    <a:pt x="123853" y="87710"/>
                    <a:pt x="169891" y="92472"/>
                    <a:pt x="207594" y="95250"/>
                  </a:cubicBezTo>
                  <a:cubicBezTo>
                    <a:pt x="245297" y="98028"/>
                    <a:pt x="283794" y="99218"/>
                    <a:pt x="321894" y="100012"/>
                  </a:cubicBezTo>
                  <a:cubicBezTo>
                    <a:pt x="359994" y="100806"/>
                    <a:pt x="391347" y="102393"/>
                    <a:pt x="436194" y="100012"/>
                  </a:cubicBezTo>
                  <a:cubicBezTo>
                    <a:pt x="481041" y="97631"/>
                    <a:pt x="550891" y="91678"/>
                    <a:pt x="590975" y="85725"/>
                  </a:cubicBezTo>
                  <a:cubicBezTo>
                    <a:pt x="631059" y="79772"/>
                    <a:pt x="657650" y="70644"/>
                    <a:pt x="676700" y="64294"/>
                  </a:cubicBezTo>
                  <a:cubicBezTo>
                    <a:pt x="695750" y="57944"/>
                    <a:pt x="700909" y="51991"/>
                    <a:pt x="705275" y="47625"/>
                  </a:cubicBezTo>
                  <a:cubicBezTo>
                    <a:pt x="709641" y="43259"/>
                    <a:pt x="708053" y="42863"/>
                    <a:pt x="702894" y="38100"/>
                  </a:cubicBezTo>
                  <a:cubicBezTo>
                    <a:pt x="697735" y="33338"/>
                    <a:pt x="685432" y="24606"/>
                    <a:pt x="674319" y="19050"/>
                  </a:cubicBezTo>
                  <a:cubicBezTo>
                    <a:pt x="663207" y="13494"/>
                    <a:pt x="649713" y="9128"/>
                    <a:pt x="636219" y="4762"/>
                  </a:cubicBez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82538" y="4028138"/>
              <a:ext cx="577550" cy="45719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 flipH="1">
              <a:off x="942516" y="2897347"/>
              <a:ext cx="8668" cy="944736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992512" y="2926448"/>
              <a:ext cx="8668" cy="944736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2650329" y="5895024"/>
            <a:ext cx="1580145" cy="2898497"/>
            <a:chOff x="3488529" y="6060124"/>
            <a:chExt cx="1580145" cy="2898497"/>
          </a:xfrm>
        </p:grpSpPr>
        <p:sp>
          <p:nvSpPr>
            <p:cNvPr id="27" name="Freeform 26"/>
            <p:cNvSpPr/>
            <p:nvPr/>
          </p:nvSpPr>
          <p:spPr>
            <a:xfrm>
              <a:off x="3488529" y="6152548"/>
              <a:ext cx="686593" cy="2728030"/>
            </a:xfrm>
            <a:custGeom>
              <a:avLst/>
              <a:gdLst>
                <a:gd name="connsiteX0" fmla="*/ 329241 w 760165"/>
                <a:gd name="connsiteY0" fmla="*/ 0 h 2650866"/>
                <a:gd name="connsiteX1" fmla="*/ 245158 w 760165"/>
                <a:gd name="connsiteY1" fmla="*/ 546538 h 2650866"/>
                <a:gd name="connsiteX2" fmla="*/ 171586 w 760165"/>
                <a:gd name="connsiteY2" fmla="*/ 777765 h 2650866"/>
                <a:gd name="connsiteX3" fmla="*/ 119034 w 760165"/>
                <a:gd name="connsiteY3" fmla="*/ 1030014 h 2650866"/>
                <a:gd name="connsiteX4" fmla="*/ 140055 w 760165"/>
                <a:gd name="connsiteY4" fmla="*/ 1481959 h 2650866"/>
                <a:gd name="connsiteX5" fmla="*/ 150565 w 760165"/>
                <a:gd name="connsiteY5" fmla="*/ 1713186 h 2650866"/>
                <a:gd name="connsiteX6" fmla="*/ 87503 w 760165"/>
                <a:gd name="connsiteY6" fmla="*/ 1902372 h 2650866"/>
                <a:gd name="connsiteX7" fmla="*/ 13931 w 760165"/>
                <a:gd name="connsiteY7" fmla="*/ 2007476 h 2650866"/>
                <a:gd name="connsiteX8" fmla="*/ 24441 w 760165"/>
                <a:gd name="connsiteY8" fmla="*/ 2291255 h 2650866"/>
                <a:gd name="connsiteX9" fmla="*/ 255668 w 760165"/>
                <a:gd name="connsiteY9" fmla="*/ 2596055 h 2650866"/>
                <a:gd name="connsiteX10" fmla="*/ 676082 w 760165"/>
                <a:gd name="connsiteY10" fmla="*/ 2627586 h 2650866"/>
                <a:gd name="connsiteX11" fmla="*/ 760165 w 760165"/>
                <a:gd name="connsiteY11" fmla="*/ 2343807 h 265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0165" h="2650866">
                  <a:moveTo>
                    <a:pt x="329241" y="0"/>
                  </a:moveTo>
                  <a:cubicBezTo>
                    <a:pt x="300337" y="208455"/>
                    <a:pt x="271434" y="416910"/>
                    <a:pt x="245158" y="546538"/>
                  </a:cubicBezTo>
                  <a:cubicBezTo>
                    <a:pt x="218882" y="676166"/>
                    <a:pt x="192607" y="697186"/>
                    <a:pt x="171586" y="777765"/>
                  </a:cubicBezTo>
                  <a:cubicBezTo>
                    <a:pt x="150565" y="858344"/>
                    <a:pt x="124289" y="912648"/>
                    <a:pt x="119034" y="1030014"/>
                  </a:cubicBezTo>
                  <a:cubicBezTo>
                    <a:pt x="113779" y="1147380"/>
                    <a:pt x="134800" y="1368097"/>
                    <a:pt x="140055" y="1481959"/>
                  </a:cubicBezTo>
                  <a:cubicBezTo>
                    <a:pt x="145310" y="1595821"/>
                    <a:pt x="159324" y="1643117"/>
                    <a:pt x="150565" y="1713186"/>
                  </a:cubicBezTo>
                  <a:cubicBezTo>
                    <a:pt x="141806" y="1783255"/>
                    <a:pt x="110275" y="1853324"/>
                    <a:pt x="87503" y="1902372"/>
                  </a:cubicBezTo>
                  <a:cubicBezTo>
                    <a:pt x="64731" y="1951420"/>
                    <a:pt x="24441" y="1942662"/>
                    <a:pt x="13931" y="2007476"/>
                  </a:cubicBezTo>
                  <a:cubicBezTo>
                    <a:pt x="3421" y="2072290"/>
                    <a:pt x="-15848" y="2193159"/>
                    <a:pt x="24441" y="2291255"/>
                  </a:cubicBezTo>
                  <a:cubicBezTo>
                    <a:pt x="64730" y="2389351"/>
                    <a:pt x="147061" y="2540000"/>
                    <a:pt x="255668" y="2596055"/>
                  </a:cubicBezTo>
                  <a:cubicBezTo>
                    <a:pt x="364275" y="2652110"/>
                    <a:pt x="591999" y="2669627"/>
                    <a:pt x="676082" y="2627586"/>
                  </a:cubicBezTo>
                  <a:cubicBezTo>
                    <a:pt x="760165" y="2585545"/>
                    <a:pt x="760165" y="2464676"/>
                    <a:pt x="760165" y="2343807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4438002" y="6149975"/>
              <a:ext cx="630672" cy="2808646"/>
            </a:xfrm>
            <a:custGeom>
              <a:avLst/>
              <a:gdLst>
                <a:gd name="connsiteX0" fmla="*/ 10389 w 630672"/>
                <a:gd name="connsiteY0" fmla="*/ 2238703 h 2642619"/>
                <a:gd name="connsiteX1" fmla="*/ 41920 w 630672"/>
                <a:gd name="connsiteY1" fmla="*/ 2585545 h 2642619"/>
                <a:gd name="connsiteX2" fmla="*/ 346720 w 630672"/>
                <a:gd name="connsiteY2" fmla="*/ 2606565 h 2642619"/>
                <a:gd name="connsiteX3" fmla="*/ 588458 w 630672"/>
                <a:gd name="connsiteY3" fmla="*/ 2228193 h 2642619"/>
                <a:gd name="connsiteX4" fmla="*/ 630499 w 630672"/>
                <a:gd name="connsiteY4" fmla="*/ 1534510 h 2642619"/>
                <a:gd name="connsiteX5" fmla="*/ 588458 w 630672"/>
                <a:gd name="connsiteY5" fmla="*/ 1219200 h 2642619"/>
                <a:gd name="connsiteX6" fmla="*/ 598968 w 630672"/>
                <a:gd name="connsiteY6" fmla="*/ 767255 h 2642619"/>
                <a:gd name="connsiteX7" fmla="*/ 514885 w 630672"/>
                <a:gd name="connsiteY7" fmla="*/ 325820 h 2642619"/>
                <a:gd name="connsiteX8" fmla="*/ 514885 w 630672"/>
                <a:gd name="connsiteY8" fmla="*/ 0 h 264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0672" h="2642619">
                  <a:moveTo>
                    <a:pt x="10389" y="2238703"/>
                  </a:moveTo>
                  <a:cubicBezTo>
                    <a:pt x="-1873" y="2381469"/>
                    <a:pt x="-14135" y="2524235"/>
                    <a:pt x="41920" y="2585545"/>
                  </a:cubicBezTo>
                  <a:cubicBezTo>
                    <a:pt x="97975" y="2646855"/>
                    <a:pt x="255630" y="2666124"/>
                    <a:pt x="346720" y="2606565"/>
                  </a:cubicBezTo>
                  <a:cubicBezTo>
                    <a:pt x="437810" y="2547006"/>
                    <a:pt x="541162" y="2406869"/>
                    <a:pt x="588458" y="2228193"/>
                  </a:cubicBezTo>
                  <a:cubicBezTo>
                    <a:pt x="635754" y="2049517"/>
                    <a:pt x="630499" y="1702675"/>
                    <a:pt x="630499" y="1534510"/>
                  </a:cubicBezTo>
                  <a:cubicBezTo>
                    <a:pt x="630499" y="1366345"/>
                    <a:pt x="593713" y="1347076"/>
                    <a:pt x="588458" y="1219200"/>
                  </a:cubicBezTo>
                  <a:cubicBezTo>
                    <a:pt x="583203" y="1091324"/>
                    <a:pt x="611230" y="916152"/>
                    <a:pt x="598968" y="767255"/>
                  </a:cubicBezTo>
                  <a:cubicBezTo>
                    <a:pt x="586706" y="618358"/>
                    <a:pt x="528899" y="453696"/>
                    <a:pt x="514885" y="325820"/>
                  </a:cubicBezTo>
                  <a:cubicBezTo>
                    <a:pt x="500871" y="197944"/>
                    <a:pt x="507878" y="98972"/>
                    <a:pt x="51488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3723177" y="8012726"/>
              <a:ext cx="451945" cy="541037"/>
            </a:xfrm>
            <a:custGeom>
              <a:avLst/>
              <a:gdLst>
                <a:gd name="connsiteX0" fmla="*/ 451945 w 451945"/>
                <a:gd name="connsiteY0" fmla="*/ 525734 h 525734"/>
                <a:gd name="connsiteX1" fmla="*/ 399393 w 451945"/>
                <a:gd name="connsiteY1" fmla="*/ 241955 h 525734"/>
                <a:gd name="connsiteX2" fmla="*/ 189186 w 451945"/>
                <a:gd name="connsiteY2" fmla="*/ 21238 h 525734"/>
                <a:gd name="connsiteX3" fmla="*/ 0 w 451945"/>
                <a:gd name="connsiteY3" fmla="*/ 21238 h 525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945" h="525734">
                  <a:moveTo>
                    <a:pt x="451945" y="525734"/>
                  </a:moveTo>
                  <a:cubicBezTo>
                    <a:pt x="447565" y="425886"/>
                    <a:pt x="443186" y="326038"/>
                    <a:pt x="399393" y="241955"/>
                  </a:cubicBezTo>
                  <a:cubicBezTo>
                    <a:pt x="355600" y="157872"/>
                    <a:pt x="255751" y="58024"/>
                    <a:pt x="189186" y="21238"/>
                  </a:cubicBezTo>
                  <a:cubicBezTo>
                    <a:pt x="122621" y="-15548"/>
                    <a:pt x="61310" y="2845"/>
                    <a:pt x="0" y="21238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4447186" y="7945392"/>
              <a:ext cx="411108" cy="597555"/>
            </a:xfrm>
            <a:custGeom>
              <a:avLst/>
              <a:gdLst>
                <a:gd name="connsiteX0" fmla="*/ 1205 w 411108"/>
                <a:gd name="connsiteY0" fmla="*/ 580653 h 580653"/>
                <a:gd name="connsiteX1" fmla="*/ 43246 w 411108"/>
                <a:gd name="connsiteY1" fmla="*/ 181260 h 580653"/>
                <a:gd name="connsiteX2" fmla="*/ 284984 w 411108"/>
                <a:gd name="connsiteY2" fmla="*/ 13095 h 580653"/>
                <a:gd name="connsiteX3" fmla="*/ 411108 w 411108"/>
                <a:gd name="connsiteY3" fmla="*/ 23605 h 580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1108" h="580653">
                  <a:moveTo>
                    <a:pt x="1205" y="580653"/>
                  </a:moveTo>
                  <a:cubicBezTo>
                    <a:pt x="-1423" y="428253"/>
                    <a:pt x="-4051" y="275853"/>
                    <a:pt x="43246" y="181260"/>
                  </a:cubicBezTo>
                  <a:cubicBezTo>
                    <a:pt x="90543" y="86667"/>
                    <a:pt x="223674" y="39371"/>
                    <a:pt x="284984" y="13095"/>
                  </a:cubicBezTo>
                  <a:cubicBezTo>
                    <a:pt x="346294" y="-13181"/>
                    <a:pt x="378701" y="5212"/>
                    <a:pt x="411108" y="2360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4112060" y="8799637"/>
              <a:ext cx="357351" cy="67800"/>
            </a:xfrm>
            <a:custGeom>
              <a:avLst/>
              <a:gdLst>
                <a:gd name="connsiteX0" fmla="*/ 0 w 357351"/>
                <a:gd name="connsiteY0" fmla="*/ 55371 h 65882"/>
                <a:gd name="connsiteX1" fmla="*/ 157655 w 357351"/>
                <a:gd name="connsiteY1" fmla="*/ 2820 h 65882"/>
                <a:gd name="connsiteX2" fmla="*/ 210206 w 357351"/>
                <a:gd name="connsiteY2" fmla="*/ 13330 h 65882"/>
                <a:gd name="connsiteX3" fmla="*/ 357351 w 357351"/>
                <a:gd name="connsiteY3" fmla="*/ 65882 h 65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7351" h="65882">
                  <a:moveTo>
                    <a:pt x="0" y="55371"/>
                  </a:moveTo>
                  <a:cubicBezTo>
                    <a:pt x="61310" y="32599"/>
                    <a:pt x="122621" y="9827"/>
                    <a:pt x="157655" y="2820"/>
                  </a:cubicBezTo>
                  <a:cubicBezTo>
                    <a:pt x="192689" y="-4187"/>
                    <a:pt x="176923" y="2820"/>
                    <a:pt x="210206" y="13330"/>
                  </a:cubicBezTo>
                  <a:cubicBezTo>
                    <a:pt x="243489" y="23840"/>
                    <a:pt x="300420" y="44861"/>
                    <a:pt x="357351" y="65882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782722" y="6060124"/>
              <a:ext cx="1170277" cy="17975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3891042" y="6098099"/>
              <a:ext cx="948885" cy="8587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574129" y="285750"/>
            <a:ext cx="2815875" cy="3850406"/>
            <a:chOff x="3412329" y="450850"/>
            <a:chExt cx="2815875" cy="3850406"/>
          </a:xfrm>
        </p:grpSpPr>
        <p:sp>
          <p:nvSpPr>
            <p:cNvPr id="20" name="Freeform 19"/>
            <p:cNvSpPr/>
            <p:nvPr/>
          </p:nvSpPr>
          <p:spPr>
            <a:xfrm>
              <a:off x="4327881" y="450850"/>
              <a:ext cx="1900323" cy="3770080"/>
            </a:xfrm>
            <a:custGeom>
              <a:avLst/>
              <a:gdLst>
                <a:gd name="connsiteX0" fmla="*/ 0 w 1900323"/>
                <a:gd name="connsiteY0" fmla="*/ 1074705 h 4259340"/>
                <a:gd name="connsiteX1" fmla="*/ 220717 w 1900323"/>
                <a:gd name="connsiteY1" fmla="*/ 538677 h 4259340"/>
                <a:gd name="connsiteX2" fmla="*/ 399393 w 1900323"/>
                <a:gd name="connsiteY2" fmla="*/ 275919 h 4259340"/>
                <a:gd name="connsiteX3" fmla="*/ 399393 w 1900323"/>
                <a:gd name="connsiteY3" fmla="*/ 97243 h 4259340"/>
                <a:gd name="connsiteX4" fmla="*/ 557048 w 1900323"/>
                <a:gd name="connsiteY4" fmla="*/ 13160 h 4259340"/>
                <a:gd name="connsiteX5" fmla="*/ 966951 w 1900323"/>
                <a:gd name="connsiteY5" fmla="*/ 23671 h 4259340"/>
                <a:gd name="connsiteX6" fmla="*/ 1114096 w 1900323"/>
                <a:gd name="connsiteY6" fmla="*/ 233877 h 4259340"/>
                <a:gd name="connsiteX7" fmla="*/ 1061544 w 1900323"/>
                <a:gd name="connsiteY7" fmla="*/ 370512 h 4259340"/>
                <a:gd name="connsiteX8" fmla="*/ 1145627 w 1900323"/>
                <a:gd name="connsiteY8" fmla="*/ 549188 h 4259340"/>
                <a:gd name="connsiteX9" fmla="*/ 1072055 w 1900323"/>
                <a:gd name="connsiteY9" fmla="*/ 675312 h 4259340"/>
                <a:gd name="connsiteX10" fmla="*/ 1103586 w 1900323"/>
                <a:gd name="connsiteY10" fmla="*/ 780415 h 4259340"/>
                <a:gd name="connsiteX11" fmla="*/ 1187669 w 1900323"/>
                <a:gd name="connsiteY11" fmla="*/ 748884 h 4259340"/>
                <a:gd name="connsiteX12" fmla="*/ 1156138 w 1900323"/>
                <a:gd name="connsiteY12" fmla="*/ 717353 h 4259340"/>
                <a:gd name="connsiteX13" fmla="*/ 1208689 w 1900323"/>
                <a:gd name="connsiteY13" fmla="*/ 601740 h 4259340"/>
                <a:gd name="connsiteX14" fmla="*/ 1313793 w 1900323"/>
                <a:gd name="connsiteY14" fmla="*/ 528167 h 4259340"/>
                <a:gd name="connsiteX15" fmla="*/ 1513489 w 1900323"/>
                <a:gd name="connsiteY15" fmla="*/ 486126 h 4259340"/>
                <a:gd name="connsiteX16" fmla="*/ 1702675 w 1900323"/>
                <a:gd name="connsiteY16" fmla="*/ 570208 h 4259340"/>
                <a:gd name="connsiteX17" fmla="*/ 1860331 w 1900323"/>
                <a:gd name="connsiteY17" fmla="*/ 738374 h 4259340"/>
                <a:gd name="connsiteX18" fmla="*/ 1891862 w 1900323"/>
                <a:gd name="connsiteY18" fmla="*/ 1011643 h 4259340"/>
                <a:gd name="connsiteX19" fmla="*/ 1734207 w 1900323"/>
                <a:gd name="connsiteY19" fmla="*/ 1242871 h 4259340"/>
                <a:gd name="connsiteX20" fmla="*/ 1650124 w 1900323"/>
                <a:gd name="connsiteY20" fmla="*/ 1284912 h 4259340"/>
                <a:gd name="connsiteX21" fmla="*/ 1545020 w 1900323"/>
                <a:gd name="connsiteY21" fmla="*/ 1169298 h 4259340"/>
                <a:gd name="connsiteX22" fmla="*/ 1345324 w 1900323"/>
                <a:gd name="connsiteY22" fmla="*/ 1316443 h 4259340"/>
                <a:gd name="connsiteX23" fmla="*/ 1387365 w 1900323"/>
                <a:gd name="connsiteY23" fmla="*/ 1442567 h 4259340"/>
                <a:gd name="connsiteX24" fmla="*/ 1324303 w 1900323"/>
                <a:gd name="connsiteY24" fmla="*/ 1589712 h 4259340"/>
                <a:gd name="connsiteX25" fmla="*/ 1156138 w 1900323"/>
                <a:gd name="connsiteY25" fmla="*/ 1705326 h 4259340"/>
                <a:gd name="connsiteX26" fmla="*/ 998482 w 1900323"/>
                <a:gd name="connsiteY26" fmla="*/ 1757877 h 4259340"/>
                <a:gd name="connsiteX27" fmla="*/ 872358 w 1900323"/>
                <a:gd name="connsiteY27" fmla="*/ 1894512 h 4259340"/>
                <a:gd name="connsiteX28" fmla="*/ 746234 w 1900323"/>
                <a:gd name="connsiteY28" fmla="*/ 2262374 h 4259340"/>
                <a:gd name="connsiteX29" fmla="*/ 693682 w 1900323"/>
                <a:gd name="connsiteY29" fmla="*/ 2756360 h 4259340"/>
                <a:gd name="connsiteX30" fmla="*/ 651641 w 1900323"/>
                <a:gd name="connsiteY30" fmla="*/ 3271367 h 4259340"/>
                <a:gd name="connsiteX31" fmla="*/ 630620 w 1900323"/>
                <a:gd name="connsiteY31" fmla="*/ 3712802 h 4259340"/>
                <a:gd name="connsiteX32" fmla="*/ 609600 w 1900323"/>
                <a:gd name="connsiteY32" fmla="*/ 4259340 h 4259340"/>
                <a:gd name="connsiteX33" fmla="*/ 609600 w 1900323"/>
                <a:gd name="connsiteY33" fmla="*/ 4259340 h 4259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900323" h="4259340">
                  <a:moveTo>
                    <a:pt x="0" y="1074705"/>
                  </a:moveTo>
                  <a:cubicBezTo>
                    <a:pt x="77076" y="873256"/>
                    <a:pt x="154152" y="671808"/>
                    <a:pt x="220717" y="538677"/>
                  </a:cubicBezTo>
                  <a:cubicBezTo>
                    <a:pt x="287283" y="405546"/>
                    <a:pt x="369614" y="349491"/>
                    <a:pt x="399393" y="275919"/>
                  </a:cubicBezTo>
                  <a:cubicBezTo>
                    <a:pt x="429172" y="202347"/>
                    <a:pt x="373117" y="141036"/>
                    <a:pt x="399393" y="97243"/>
                  </a:cubicBezTo>
                  <a:cubicBezTo>
                    <a:pt x="425669" y="53450"/>
                    <a:pt x="462455" y="25422"/>
                    <a:pt x="557048" y="13160"/>
                  </a:cubicBezTo>
                  <a:cubicBezTo>
                    <a:pt x="651641" y="898"/>
                    <a:pt x="874110" y="-13115"/>
                    <a:pt x="966951" y="23671"/>
                  </a:cubicBezTo>
                  <a:cubicBezTo>
                    <a:pt x="1059792" y="60457"/>
                    <a:pt x="1098331" y="176070"/>
                    <a:pt x="1114096" y="233877"/>
                  </a:cubicBezTo>
                  <a:cubicBezTo>
                    <a:pt x="1129861" y="291684"/>
                    <a:pt x="1056289" y="317960"/>
                    <a:pt x="1061544" y="370512"/>
                  </a:cubicBezTo>
                  <a:cubicBezTo>
                    <a:pt x="1066799" y="423064"/>
                    <a:pt x="1143875" y="498388"/>
                    <a:pt x="1145627" y="549188"/>
                  </a:cubicBezTo>
                  <a:cubicBezTo>
                    <a:pt x="1147379" y="599988"/>
                    <a:pt x="1079062" y="636774"/>
                    <a:pt x="1072055" y="675312"/>
                  </a:cubicBezTo>
                  <a:cubicBezTo>
                    <a:pt x="1065048" y="713850"/>
                    <a:pt x="1084317" y="768153"/>
                    <a:pt x="1103586" y="780415"/>
                  </a:cubicBezTo>
                  <a:cubicBezTo>
                    <a:pt x="1122855" y="792677"/>
                    <a:pt x="1178910" y="759394"/>
                    <a:pt x="1187669" y="748884"/>
                  </a:cubicBezTo>
                  <a:cubicBezTo>
                    <a:pt x="1196428" y="738374"/>
                    <a:pt x="1152635" y="741877"/>
                    <a:pt x="1156138" y="717353"/>
                  </a:cubicBezTo>
                  <a:cubicBezTo>
                    <a:pt x="1159641" y="692829"/>
                    <a:pt x="1182413" y="633271"/>
                    <a:pt x="1208689" y="601740"/>
                  </a:cubicBezTo>
                  <a:cubicBezTo>
                    <a:pt x="1234965" y="570209"/>
                    <a:pt x="1262993" y="547436"/>
                    <a:pt x="1313793" y="528167"/>
                  </a:cubicBezTo>
                  <a:cubicBezTo>
                    <a:pt x="1364593" y="508898"/>
                    <a:pt x="1448675" y="479119"/>
                    <a:pt x="1513489" y="486126"/>
                  </a:cubicBezTo>
                  <a:cubicBezTo>
                    <a:pt x="1578303" y="493133"/>
                    <a:pt x="1644868" y="528167"/>
                    <a:pt x="1702675" y="570208"/>
                  </a:cubicBezTo>
                  <a:cubicBezTo>
                    <a:pt x="1760482" y="612249"/>
                    <a:pt x="1828800" y="664801"/>
                    <a:pt x="1860331" y="738374"/>
                  </a:cubicBezTo>
                  <a:cubicBezTo>
                    <a:pt x="1891862" y="811946"/>
                    <a:pt x="1912883" y="927560"/>
                    <a:pt x="1891862" y="1011643"/>
                  </a:cubicBezTo>
                  <a:cubicBezTo>
                    <a:pt x="1870841" y="1095726"/>
                    <a:pt x="1774497" y="1197326"/>
                    <a:pt x="1734207" y="1242871"/>
                  </a:cubicBezTo>
                  <a:cubicBezTo>
                    <a:pt x="1693917" y="1288416"/>
                    <a:pt x="1681655" y="1297174"/>
                    <a:pt x="1650124" y="1284912"/>
                  </a:cubicBezTo>
                  <a:cubicBezTo>
                    <a:pt x="1618593" y="1272650"/>
                    <a:pt x="1595820" y="1164043"/>
                    <a:pt x="1545020" y="1169298"/>
                  </a:cubicBezTo>
                  <a:cubicBezTo>
                    <a:pt x="1494220" y="1174553"/>
                    <a:pt x="1371600" y="1270898"/>
                    <a:pt x="1345324" y="1316443"/>
                  </a:cubicBezTo>
                  <a:cubicBezTo>
                    <a:pt x="1319048" y="1361988"/>
                    <a:pt x="1390869" y="1397022"/>
                    <a:pt x="1387365" y="1442567"/>
                  </a:cubicBezTo>
                  <a:cubicBezTo>
                    <a:pt x="1383862" y="1488112"/>
                    <a:pt x="1362841" y="1545919"/>
                    <a:pt x="1324303" y="1589712"/>
                  </a:cubicBezTo>
                  <a:cubicBezTo>
                    <a:pt x="1285765" y="1633505"/>
                    <a:pt x="1210441" y="1677299"/>
                    <a:pt x="1156138" y="1705326"/>
                  </a:cubicBezTo>
                  <a:cubicBezTo>
                    <a:pt x="1101835" y="1733353"/>
                    <a:pt x="1045779" y="1726346"/>
                    <a:pt x="998482" y="1757877"/>
                  </a:cubicBezTo>
                  <a:cubicBezTo>
                    <a:pt x="951185" y="1789408"/>
                    <a:pt x="914399" y="1810429"/>
                    <a:pt x="872358" y="1894512"/>
                  </a:cubicBezTo>
                  <a:cubicBezTo>
                    <a:pt x="830317" y="1978595"/>
                    <a:pt x="776013" y="2118733"/>
                    <a:pt x="746234" y="2262374"/>
                  </a:cubicBezTo>
                  <a:cubicBezTo>
                    <a:pt x="716455" y="2406015"/>
                    <a:pt x="709447" y="2588195"/>
                    <a:pt x="693682" y="2756360"/>
                  </a:cubicBezTo>
                  <a:cubicBezTo>
                    <a:pt x="677917" y="2924525"/>
                    <a:pt x="662151" y="3111960"/>
                    <a:pt x="651641" y="3271367"/>
                  </a:cubicBezTo>
                  <a:cubicBezTo>
                    <a:pt x="641131" y="3430774"/>
                    <a:pt x="637627" y="3548140"/>
                    <a:pt x="630620" y="3712802"/>
                  </a:cubicBezTo>
                  <a:cubicBezTo>
                    <a:pt x="623613" y="3877464"/>
                    <a:pt x="609600" y="4259340"/>
                    <a:pt x="609600" y="4259340"/>
                  </a:cubicBezTo>
                  <a:lnTo>
                    <a:pt x="609600" y="4259340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412329" y="1393948"/>
              <a:ext cx="911584" cy="2811650"/>
            </a:xfrm>
            <a:custGeom>
              <a:avLst/>
              <a:gdLst>
                <a:gd name="connsiteX0" fmla="*/ 911584 w 911584"/>
                <a:gd name="connsiteY0" fmla="*/ 0 h 3205850"/>
                <a:gd name="connsiteX1" fmla="*/ 743418 w 911584"/>
                <a:gd name="connsiteY1" fmla="*/ 483476 h 3205850"/>
                <a:gd name="connsiteX2" fmla="*/ 543722 w 911584"/>
                <a:gd name="connsiteY2" fmla="*/ 819807 h 3205850"/>
                <a:gd name="connsiteX3" fmla="*/ 144328 w 911584"/>
                <a:gd name="connsiteY3" fmla="*/ 1240220 h 3205850"/>
                <a:gd name="connsiteX4" fmla="*/ 81266 w 911584"/>
                <a:gd name="connsiteY4" fmla="*/ 1334813 h 3205850"/>
                <a:gd name="connsiteX5" fmla="*/ 7694 w 911584"/>
                <a:gd name="connsiteY5" fmla="*/ 1923393 h 3205850"/>
                <a:gd name="connsiteX6" fmla="*/ 280963 w 911584"/>
                <a:gd name="connsiteY6" fmla="*/ 2291255 h 3205850"/>
                <a:gd name="connsiteX7" fmla="*/ 407087 w 911584"/>
                <a:gd name="connsiteY7" fmla="*/ 2722179 h 3205850"/>
                <a:gd name="connsiteX8" fmla="*/ 417597 w 911584"/>
                <a:gd name="connsiteY8" fmla="*/ 3174124 h 3205850"/>
                <a:gd name="connsiteX9" fmla="*/ 428108 w 911584"/>
                <a:gd name="connsiteY9" fmla="*/ 3132082 h 320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1584" h="3205850">
                  <a:moveTo>
                    <a:pt x="911584" y="0"/>
                  </a:moveTo>
                  <a:cubicBezTo>
                    <a:pt x="858156" y="173421"/>
                    <a:pt x="804728" y="346842"/>
                    <a:pt x="743418" y="483476"/>
                  </a:cubicBezTo>
                  <a:cubicBezTo>
                    <a:pt x="682108" y="620110"/>
                    <a:pt x="643570" y="693683"/>
                    <a:pt x="543722" y="819807"/>
                  </a:cubicBezTo>
                  <a:cubicBezTo>
                    <a:pt x="443874" y="945931"/>
                    <a:pt x="221404" y="1154386"/>
                    <a:pt x="144328" y="1240220"/>
                  </a:cubicBezTo>
                  <a:cubicBezTo>
                    <a:pt x="67252" y="1326054"/>
                    <a:pt x="104038" y="1220951"/>
                    <a:pt x="81266" y="1334813"/>
                  </a:cubicBezTo>
                  <a:cubicBezTo>
                    <a:pt x="58494" y="1448675"/>
                    <a:pt x="-25589" y="1763986"/>
                    <a:pt x="7694" y="1923393"/>
                  </a:cubicBezTo>
                  <a:cubicBezTo>
                    <a:pt x="40977" y="2082800"/>
                    <a:pt x="214397" y="2158124"/>
                    <a:pt x="280963" y="2291255"/>
                  </a:cubicBezTo>
                  <a:cubicBezTo>
                    <a:pt x="347528" y="2424386"/>
                    <a:pt x="384315" y="2575034"/>
                    <a:pt x="407087" y="2722179"/>
                  </a:cubicBezTo>
                  <a:cubicBezTo>
                    <a:pt x="429859" y="2869324"/>
                    <a:pt x="414093" y="3105807"/>
                    <a:pt x="417597" y="3174124"/>
                  </a:cubicBezTo>
                  <a:cubicBezTo>
                    <a:pt x="421100" y="3242441"/>
                    <a:pt x="424604" y="3187261"/>
                    <a:pt x="428108" y="3132082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5657016" y="1105077"/>
              <a:ext cx="304800" cy="337799"/>
            </a:xfrm>
            <a:custGeom>
              <a:avLst/>
              <a:gdLst>
                <a:gd name="connsiteX0" fmla="*/ 0 w 304800"/>
                <a:gd name="connsiteY0" fmla="*/ 0 h 346842"/>
                <a:gd name="connsiteX1" fmla="*/ 178676 w 304800"/>
                <a:gd name="connsiteY1" fmla="*/ 157655 h 346842"/>
                <a:gd name="connsiteX2" fmla="*/ 304800 w 304800"/>
                <a:gd name="connsiteY2" fmla="*/ 346842 h 346842"/>
                <a:gd name="connsiteX3" fmla="*/ 304800 w 304800"/>
                <a:gd name="connsiteY3" fmla="*/ 346842 h 34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800" h="346842">
                  <a:moveTo>
                    <a:pt x="0" y="0"/>
                  </a:moveTo>
                  <a:cubicBezTo>
                    <a:pt x="63938" y="49924"/>
                    <a:pt x="127876" y="99848"/>
                    <a:pt x="178676" y="157655"/>
                  </a:cubicBezTo>
                  <a:cubicBezTo>
                    <a:pt x="229476" y="215462"/>
                    <a:pt x="304800" y="346842"/>
                    <a:pt x="304800" y="346842"/>
                  </a:cubicBezTo>
                  <a:lnTo>
                    <a:pt x="304800" y="34684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5579065" y="1141093"/>
              <a:ext cx="107963" cy="194491"/>
            </a:xfrm>
            <a:custGeom>
              <a:avLst/>
              <a:gdLst>
                <a:gd name="connsiteX0" fmla="*/ 105103 w 107963"/>
                <a:gd name="connsiteY0" fmla="*/ 0 h 199697"/>
                <a:gd name="connsiteX1" fmla="*/ 94593 w 107963"/>
                <a:gd name="connsiteY1" fmla="*/ 126124 h 199697"/>
                <a:gd name="connsiteX2" fmla="*/ 0 w 107963"/>
                <a:gd name="connsiteY2" fmla="*/ 199697 h 199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963" h="199697">
                  <a:moveTo>
                    <a:pt x="105103" y="0"/>
                  </a:moveTo>
                  <a:cubicBezTo>
                    <a:pt x="108606" y="46420"/>
                    <a:pt x="112110" y="92841"/>
                    <a:pt x="94593" y="126124"/>
                  </a:cubicBezTo>
                  <a:cubicBezTo>
                    <a:pt x="77076" y="159407"/>
                    <a:pt x="38538" y="179552"/>
                    <a:pt x="0" y="199697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5673658" y="1377027"/>
              <a:ext cx="220717" cy="78549"/>
            </a:xfrm>
            <a:custGeom>
              <a:avLst/>
              <a:gdLst>
                <a:gd name="connsiteX0" fmla="*/ 220717 w 220717"/>
                <a:gd name="connsiteY0" fmla="*/ 7079 h 80652"/>
                <a:gd name="connsiteX1" fmla="*/ 84083 w 220717"/>
                <a:gd name="connsiteY1" fmla="*/ 7079 h 80652"/>
                <a:gd name="connsiteX2" fmla="*/ 0 w 220717"/>
                <a:gd name="connsiteY2" fmla="*/ 80652 h 80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717" h="80652">
                  <a:moveTo>
                    <a:pt x="220717" y="7079"/>
                  </a:moveTo>
                  <a:cubicBezTo>
                    <a:pt x="170793" y="948"/>
                    <a:pt x="120869" y="-5183"/>
                    <a:pt x="84083" y="7079"/>
                  </a:cubicBezTo>
                  <a:cubicBezTo>
                    <a:pt x="47297" y="19341"/>
                    <a:pt x="23648" y="49996"/>
                    <a:pt x="0" y="80652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507682" y="1039806"/>
              <a:ext cx="94593" cy="45719"/>
            </a:xfrm>
            <a:custGeom>
              <a:avLst/>
              <a:gdLst>
                <a:gd name="connsiteX0" fmla="*/ 0 w 94593"/>
                <a:gd name="connsiteY0" fmla="*/ 0 h 31531"/>
                <a:gd name="connsiteX1" fmla="*/ 94593 w 94593"/>
                <a:gd name="connsiteY1" fmla="*/ 31531 h 31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4593" h="31531">
                  <a:moveTo>
                    <a:pt x="0" y="0"/>
                  </a:moveTo>
                  <a:lnTo>
                    <a:pt x="94593" y="31531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5984095" y="1480606"/>
              <a:ext cx="45719" cy="70806"/>
            </a:xfrm>
            <a:custGeom>
              <a:avLst/>
              <a:gdLst>
                <a:gd name="connsiteX0" fmla="*/ 0 w 10510"/>
                <a:gd name="connsiteY0" fmla="*/ 0 h 136635"/>
                <a:gd name="connsiteX1" fmla="*/ 10510 w 10510"/>
                <a:gd name="connsiteY1" fmla="*/ 136635 h 136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510" h="136635">
                  <a:moveTo>
                    <a:pt x="0" y="0"/>
                  </a:moveTo>
                  <a:lnTo>
                    <a:pt x="10510" y="136635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3832631" y="4211406"/>
              <a:ext cx="1112218" cy="89850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7375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740255">
            <a:off x="3359724" y="-150365"/>
            <a:ext cx="2815875" cy="3850406"/>
            <a:chOff x="3412329" y="450850"/>
            <a:chExt cx="2815875" cy="3850406"/>
          </a:xfrm>
        </p:grpSpPr>
        <p:sp>
          <p:nvSpPr>
            <p:cNvPr id="3" name="Freeform 2"/>
            <p:cNvSpPr/>
            <p:nvPr/>
          </p:nvSpPr>
          <p:spPr>
            <a:xfrm>
              <a:off x="4327881" y="450850"/>
              <a:ext cx="1900323" cy="3770080"/>
            </a:xfrm>
            <a:custGeom>
              <a:avLst/>
              <a:gdLst>
                <a:gd name="connsiteX0" fmla="*/ 0 w 1900323"/>
                <a:gd name="connsiteY0" fmla="*/ 1074705 h 4259340"/>
                <a:gd name="connsiteX1" fmla="*/ 220717 w 1900323"/>
                <a:gd name="connsiteY1" fmla="*/ 538677 h 4259340"/>
                <a:gd name="connsiteX2" fmla="*/ 399393 w 1900323"/>
                <a:gd name="connsiteY2" fmla="*/ 275919 h 4259340"/>
                <a:gd name="connsiteX3" fmla="*/ 399393 w 1900323"/>
                <a:gd name="connsiteY3" fmla="*/ 97243 h 4259340"/>
                <a:gd name="connsiteX4" fmla="*/ 557048 w 1900323"/>
                <a:gd name="connsiteY4" fmla="*/ 13160 h 4259340"/>
                <a:gd name="connsiteX5" fmla="*/ 966951 w 1900323"/>
                <a:gd name="connsiteY5" fmla="*/ 23671 h 4259340"/>
                <a:gd name="connsiteX6" fmla="*/ 1114096 w 1900323"/>
                <a:gd name="connsiteY6" fmla="*/ 233877 h 4259340"/>
                <a:gd name="connsiteX7" fmla="*/ 1061544 w 1900323"/>
                <a:gd name="connsiteY7" fmla="*/ 370512 h 4259340"/>
                <a:gd name="connsiteX8" fmla="*/ 1145627 w 1900323"/>
                <a:gd name="connsiteY8" fmla="*/ 549188 h 4259340"/>
                <a:gd name="connsiteX9" fmla="*/ 1072055 w 1900323"/>
                <a:gd name="connsiteY9" fmla="*/ 675312 h 4259340"/>
                <a:gd name="connsiteX10" fmla="*/ 1103586 w 1900323"/>
                <a:gd name="connsiteY10" fmla="*/ 780415 h 4259340"/>
                <a:gd name="connsiteX11" fmla="*/ 1187669 w 1900323"/>
                <a:gd name="connsiteY11" fmla="*/ 748884 h 4259340"/>
                <a:gd name="connsiteX12" fmla="*/ 1156138 w 1900323"/>
                <a:gd name="connsiteY12" fmla="*/ 717353 h 4259340"/>
                <a:gd name="connsiteX13" fmla="*/ 1208689 w 1900323"/>
                <a:gd name="connsiteY13" fmla="*/ 601740 h 4259340"/>
                <a:gd name="connsiteX14" fmla="*/ 1313793 w 1900323"/>
                <a:gd name="connsiteY14" fmla="*/ 528167 h 4259340"/>
                <a:gd name="connsiteX15" fmla="*/ 1513489 w 1900323"/>
                <a:gd name="connsiteY15" fmla="*/ 486126 h 4259340"/>
                <a:gd name="connsiteX16" fmla="*/ 1702675 w 1900323"/>
                <a:gd name="connsiteY16" fmla="*/ 570208 h 4259340"/>
                <a:gd name="connsiteX17" fmla="*/ 1860331 w 1900323"/>
                <a:gd name="connsiteY17" fmla="*/ 738374 h 4259340"/>
                <a:gd name="connsiteX18" fmla="*/ 1891862 w 1900323"/>
                <a:gd name="connsiteY18" fmla="*/ 1011643 h 4259340"/>
                <a:gd name="connsiteX19" fmla="*/ 1734207 w 1900323"/>
                <a:gd name="connsiteY19" fmla="*/ 1242871 h 4259340"/>
                <a:gd name="connsiteX20" fmla="*/ 1650124 w 1900323"/>
                <a:gd name="connsiteY20" fmla="*/ 1284912 h 4259340"/>
                <a:gd name="connsiteX21" fmla="*/ 1545020 w 1900323"/>
                <a:gd name="connsiteY21" fmla="*/ 1169298 h 4259340"/>
                <a:gd name="connsiteX22" fmla="*/ 1345324 w 1900323"/>
                <a:gd name="connsiteY22" fmla="*/ 1316443 h 4259340"/>
                <a:gd name="connsiteX23" fmla="*/ 1387365 w 1900323"/>
                <a:gd name="connsiteY23" fmla="*/ 1442567 h 4259340"/>
                <a:gd name="connsiteX24" fmla="*/ 1324303 w 1900323"/>
                <a:gd name="connsiteY24" fmla="*/ 1589712 h 4259340"/>
                <a:gd name="connsiteX25" fmla="*/ 1156138 w 1900323"/>
                <a:gd name="connsiteY25" fmla="*/ 1705326 h 4259340"/>
                <a:gd name="connsiteX26" fmla="*/ 998482 w 1900323"/>
                <a:gd name="connsiteY26" fmla="*/ 1757877 h 4259340"/>
                <a:gd name="connsiteX27" fmla="*/ 872358 w 1900323"/>
                <a:gd name="connsiteY27" fmla="*/ 1894512 h 4259340"/>
                <a:gd name="connsiteX28" fmla="*/ 746234 w 1900323"/>
                <a:gd name="connsiteY28" fmla="*/ 2262374 h 4259340"/>
                <a:gd name="connsiteX29" fmla="*/ 693682 w 1900323"/>
                <a:gd name="connsiteY29" fmla="*/ 2756360 h 4259340"/>
                <a:gd name="connsiteX30" fmla="*/ 651641 w 1900323"/>
                <a:gd name="connsiteY30" fmla="*/ 3271367 h 4259340"/>
                <a:gd name="connsiteX31" fmla="*/ 630620 w 1900323"/>
                <a:gd name="connsiteY31" fmla="*/ 3712802 h 4259340"/>
                <a:gd name="connsiteX32" fmla="*/ 609600 w 1900323"/>
                <a:gd name="connsiteY32" fmla="*/ 4259340 h 4259340"/>
                <a:gd name="connsiteX33" fmla="*/ 609600 w 1900323"/>
                <a:gd name="connsiteY33" fmla="*/ 4259340 h 4259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900323" h="4259340">
                  <a:moveTo>
                    <a:pt x="0" y="1074705"/>
                  </a:moveTo>
                  <a:cubicBezTo>
                    <a:pt x="77076" y="873256"/>
                    <a:pt x="154152" y="671808"/>
                    <a:pt x="220717" y="538677"/>
                  </a:cubicBezTo>
                  <a:cubicBezTo>
                    <a:pt x="287283" y="405546"/>
                    <a:pt x="369614" y="349491"/>
                    <a:pt x="399393" y="275919"/>
                  </a:cubicBezTo>
                  <a:cubicBezTo>
                    <a:pt x="429172" y="202347"/>
                    <a:pt x="373117" y="141036"/>
                    <a:pt x="399393" y="97243"/>
                  </a:cubicBezTo>
                  <a:cubicBezTo>
                    <a:pt x="425669" y="53450"/>
                    <a:pt x="462455" y="25422"/>
                    <a:pt x="557048" y="13160"/>
                  </a:cubicBezTo>
                  <a:cubicBezTo>
                    <a:pt x="651641" y="898"/>
                    <a:pt x="874110" y="-13115"/>
                    <a:pt x="966951" y="23671"/>
                  </a:cubicBezTo>
                  <a:cubicBezTo>
                    <a:pt x="1059792" y="60457"/>
                    <a:pt x="1098331" y="176070"/>
                    <a:pt x="1114096" y="233877"/>
                  </a:cubicBezTo>
                  <a:cubicBezTo>
                    <a:pt x="1129861" y="291684"/>
                    <a:pt x="1056289" y="317960"/>
                    <a:pt x="1061544" y="370512"/>
                  </a:cubicBezTo>
                  <a:cubicBezTo>
                    <a:pt x="1066799" y="423064"/>
                    <a:pt x="1143875" y="498388"/>
                    <a:pt x="1145627" y="549188"/>
                  </a:cubicBezTo>
                  <a:cubicBezTo>
                    <a:pt x="1147379" y="599988"/>
                    <a:pt x="1079062" y="636774"/>
                    <a:pt x="1072055" y="675312"/>
                  </a:cubicBezTo>
                  <a:cubicBezTo>
                    <a:pt x="1065048" y="713850"/>
                    <a:pt x="1084317" y="768153"/>
                    <a:pt x="1103586" y="780415"/>
                  </a:cubicBezTo>
                  <a:cubicBezTo>
                    <a:pt x="1122855" y="792677"/>
                    <a:pt x="1178910" y="759394"/>
                    <a:pt x="1187669" y="748884"/>
                  </a:cubicBezTo>
                  <a:cubicBezTo>
                    <a:pt x="1196428" y="738374"/>
                    <a:pt x="1152635" y="741877"/>
                    <a:pt x="1156138" y="717353"/>
                  </a:cubicBezTo>
                  <a:cubicBezTo>
                    <a:pt x="1159641" y="692829"/>
                    <a:pt x="1182413" y="633271"/>
                    <a:pt x="1208689" y="601740"/>
                  </a:cubicBezTo>
                  <a:cubicBezTo>
                    <a:pt x="1234965" y="570209"/>
                    <a:pt x="1262993" y="547436"/>
                    <a:pt x="1313793" y="528167"/>
                  </a:cubicBezTo>
                  <a:cubicBezTo>
                    <a:pt x="1364593" y="508898"/>
                    <a:pt x="1448675" y="479119"/>
                    <a:pt x="1513489" y="486126"/>
                  </a:cubicBezTo>
                  <a:cubicBezTo>
                    <a:pt x="1578303" y="493133"/>
                    <a:pt x="1644868" y="528167"/>
                    <a:pt x="1702675" y="570208"/>
                  </a:cubicBezTo>
                  <a:cubicBezTo>
                    <a:pt x="1760482" y="612249"/>
                    <a:pt x="1828800" y="664801"/>
                    <a:pt x="1860331" y="738374"/>
                  </a:cubicBezTo>
                  <a:cubicBezTo>
                    <a:pt x="1891862" y="811946"/>
                    <a:pt x="1912883" y="927560"/>
                    <a:pt x="1891862" y="1011643"/>
                  </a:cubicBezTo>
                  <a:cubicBezTo>
                    <a:pt x="1870841" y="1095726"/>
                    <a:pt x="1774497" y="1197326"/>
                    <a:pt x="1734207" y="1242871"/>
                  </a:cubicBezTo>
                  <a:cubicBezTo>
                    <a:pt x="1693917" y="1288416"/>
                    <a:pt x="1681655" y="1297174"/>
                    <a:pt x="1650124" y="1284912"/>
                  </a:cubicBezTo>
                  <a:cubicBezTo>
                    <a:pt x="1618593" y="1272650"/>
                    <a:pt x="1595820" y="1164043"/>
                    <a:pt x="1545020" y="1169298"/>
                  </a:cubicBezTo>
                  <a:cubicBezTo>
                    <a:pt x="1494220" y="1174553"/>
                    <a:pt x="1371600" y="1270898"/>
                    <a:pt x="1345324" y="1316443"/>
                  </a:cubicBezTo>
                  <a:cubicBezTo>
                    <a:pt x="1319048" y="1361988"/>
                    <a:pt x="1390869" y="1397022"/>
                    <a:pt x="1387365" y="1442567"/>
                  </a:cubicBezTo>
                  <a:cubicBezTo>
                    <a:pt x="1383862" y="1488112"/>
                    <a:pt x="1362841" y="1545919"/>
                    <a:pt x="1324303" y="1589712"/>
                  </a:cubicBezTo>
                  <a:cubicBezTo>
                    <a:pt x="1285765" y="1633505"/>
                    <a:pt x="1210441" y="1677299"/>
                    <a:pt x="1156138" y="1705326"/>
                  </a:cubicBezTo>
                  <a:cubicBezTo>
                    <a:pt x="1101835" y="1733353"/>
                    <a:pt x="1045779" y="1726346"/>
                    <a:pt x="998482" y="1757877"/>
                  </a:cubicBezTo>
                  <a:cubicBezTo>
                    <a:pt x="951185" y="1789408"/>
                    <a:pt x="914399" y="1810429"/>
                    <a:pt x="872358" y="1894512"/>
                  </a:cubicBezTo>
                  <a:cubicBezTo>
                    <a:pt x="830317" y="1978595"/>
                    <a:pt x="776013" y="2118733"/>
                    <a:pt x="746234" y="2262374"/>
                  </a:cubicBezTo>
                  <a:cubicBezTo>
                    <a:pt x="716455" y="2406015"/>
                    <a:pt x="709447" y="2588195"/>
                    <a:pt x="693682" y="2756360"/>
                  </a:cubicBezTo>
                  <a:cubicBezTo>
                    <a:pt x="677917" y="2924525"/>
                    <a:pt x="662151" y="3111960"/>
                    <a:pt x="651641" y="3271367"/>
                  </a:cubicBezTo>
                  <a:cubicBezTo>
                    <a:pt x="641131" y="3430774"/>
                    <a:pt x="637627" y="3548140"/>
                    <a:pt x="630620" y="3712802"/>
                  </a:cubicBezTo>
                  <a:cubicBezTo>
                    <a:pt x="623613" y="3877464"/>
                    <a:pt x="609600" y="4259340"/>
                    <a:pt x="609600" y="4259340"/>
                  </a:cubicBezTo>
                  <a:lnTo>
                    <a:pt x="609600" y="4259340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reeform 3"/>
            <p:cNvSpPr/>
            <p:nvPr/>
          </p:nvSpPr>
          <p:spPr>
            <a:xfrm>
              <a:off x="3412329" y="1393948"/>
              <a:ext cx="911584" cy="2811650"/>
            </a:xfrm>
            <a:custGeom>
              <a:avLst/>
              <a:gdLst>
                <a:gd name="connsiteX0" fmla="*/ 911584 w 911584"/>
                <a:gd name="connsiteY0" fmla="*/ 0 h 3205850"/>
                <a:gd name="connsiteX1" fmla="*/ 743418 w 911584"/>
                <a:gd name="connsiteY1" fmla="*/ 483476 h 3205850"/>
                <a:gd name="connsiteX2" fmla="*/ 543722 w 911584"/>
                <a:gd name="connsiteY2" fmla="*/ 819807 h 3205850"/>
                <a:gd name="connsiteX3" fmla="*/ 144328 w 911584"/>
                <a:gd name="connsiteY3" fmla="*/ 1240220 h 3205850"/>
                <a:gd name="connsiteX4" fmla="*/ 81266 w 911584"/>
                <a:gd name="connsiteY4" fmla="*/ 1334813 h 3205850"/>
                <a:gd name="connsiteX5" fmla="*/ 7694 w 911584"/>
                <a:gd name="connsiteY5" fmla="*/ 1923393 h 3205850"/>
                <a:gd name="connsiteX6" fmla="*/ 280963 w 911584"/>
                <a:gd name="connsiteY6" fmla="*/ 2291255 h 3205850"/>
                <a:gd name="connsiteX7" fmla="*/ 407087 w 911584"/>
                <a:gd name="connsiteY7" fmla="*/ 2722179 h 3205850"/>
                <a:gd name="connsiteX8" fmla="*/ 417597 w 911584"/>
                <a:gd name="connsiteY8" fmla="*/ 3174124 h 3205850"/>
                <a:gd name="connsiteX9" fmla="*/ 428108 w 911584"/>
                <a:gd name="connsiteY9" fmla="*/ 3132082 h 320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1584" h="3205850">
                  <a:moveTo>
                    <a:pt x="911584" y="0"/>
                  </a:moveTo>
                  <a:cubicBezTo>
                    <a:pt x="858156" y="173421"/>
                    <a:pt x="804728" y="346842"/>
                    <a:pt x="743418" y="483476"/>
                  </a:cubicBezTo>
                  <a:cubicBezTo>
                    <a:pt x="682108" y="620110"/>
                    <a:pt x="643570" y="693683"/>
                    <a:pt x="543722" y="819807"/>
                  </a:cubicBezTo>
                  <a:cubicBezTo>
                    <a:pt x="443874" y="945931"/>
                    <a:pt x="221404" y="1154386"/>
                    <a:pt x="144328" y="1240220"/>
                  </a:cubicBezTo>
                  <a:cubicBezTo>
                    <a:pt x="67252" y="1326054"/>
                    <a:pt x="104038" y="1220951"/>
                    <a:pt x="81266" y="1334813"/>
                  </a:cubicBezTo>
                  <a:cubicBezTo>
                    <a:pt x="58494" y="1448675"/>
                    <a:pt x="-25589" y="1763986"/>
                    <a:pt x="7694" y="1923393"/>
                  </a:cubicBezTo>
                  <a:cubicBezTo>
                    <a:pt x="40977" y="2082800"/>
                    <a:pt x="214397" y="2158124"/>
                    <a:pt x="280963" y="2291255"/>
                  </a:cubicBezTo>
                  <a:cubicBezTo>
                    <a:pt x="347528" y="2424386"/>
                    <a:pt x="384315" y="2575034"/>
                    <a:pt x="407087" y="2722179"/>
                  </a:cubicBezTo>
                  <a:cubicBezTo>
                    <a:pt x="429859" y="2869324"/>
                    <a:pt x="414093" y="3105807"/>
                    <a:pt x="417597" y="3174124"/>
                  </a:cubicBezTo>
                  <a:cubicBezTo>
                    <a:pt x="421100" y="3242441"/>
                    <a:pt x="424604" y="3187261"/>
                    <a:pt x="428108" y="3132082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5657016" y="1105077"/>
              <a:ext cx="304800" cy="337799"/>
            </a:xfrm>
            <a:custGeom>
              <a:avLst/>
              <a:gdLst>
                <a:gd name="connsiteX0" fmla="*/ 0 w 304800"/>
                <a:gd name="connsiteY0" fmla="*/ 0 h 346842"/>
                <a:gd name="connsiteX1" fmla="*/ 178676 w 304800"/>
                <a:gd name="connsiteY1" fmla="*/ 157655 h 346842"/>
                <a:gd name="connsiteX2" fmla="*/ 304800 w 304800"/>
                <a:gd name="connsiteY2" fmla="*/ 346842 h 346842"/>
                <a:gd name="connsiteX3" fmla="*/ 304800 w 304800"/>
                <a:gd name="connsiteY3" fmla="*/ 346842 h 34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800" h="346842">
                  <a:moveTo>
                    <a:pt x="0" y="0"/>
                  </a:moveTo>
                  <a:cubicBezTo>
                    <a:pt x="63938" y="49924"/>
                    <a:pt x="127876" y="99848"/>
                    <a:pt x="178676" y="157655"/>
                  </a:cubicBezTo>
                  <a:cubicBezTo>
                    <a:pt x="229476" y="215462"/>
                    <a:pt x="304800" y="346842"/>
                    <a:pt x="304800" y="346842"/>
                  </a:cubicBezTo>
                  <a:lnTo>
                    <a:pt x="304800" y="34684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5579065" y="1141093"/>
              <a:ext cx="107963" cy="194491"/>
            </a:xfrm>
            <a:custGeom>
              <a:avLst/>
              <a:gdLst>
                <a:gd name="connsiteX0" fmla="*/ 105103 w 107963"/>
                <a:gd name="connsiteY0" fmla="*/ 0 h 199697"/>
                <a:gd name="connsiteX1" fmla="*/ 94593 w 107963"/>
                <a:gd name="connsiteY1" fmla="*/ 126124 h 199697"/>
                <a:gd name="connsiteX2" fmla="*/ 0 w 107963"/>
                <a:gd name="connsiteY2" fmla="*/ 199697 h 199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963" h="199697">
                  <a:moveTo>
                    <a:pt x="105103" y="0"/>
                  </a:moveTo>
                  <a:cubicBezTo>
                    <a:pt x="108606" y="46420"/>
                    <a:pt x="112110" y="92841"/>
                    <a:pt x="94593" y="126124"/>
                  </a:cubicBezTo>
                  <a:cubicBezTo>
                    <a:pt x="77076" y="159407"/>
                    <a:pt x="38538" y="179552"/>
                    <a:pt x="0" y="199697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5673658" y="1377027"/>
              <a:ext cx="220717" cy="78549"/>
            </a:xfrm>
            <a:custGeom>
              <a:avLst/>
              <a:gdLst>
                <a:gd name="connsiteX0" fmla="*/ 220717 w 220717"/>
                <a:gd name="connsiteY0" fmla="*/ 7079 h 80652"/>
                <a:gd name="connsiteX1" fmla="*/ 84083 w 220717"/>
                <a:gd name="connsiteY1" fmla="*/ 7079 h 80652"/>
                <a:gd name="connsiteX2" fmla="*/ 0 w 220717"/>
                <a:gd name="connsiteY2" fmla="*/ 80652 h 80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717" h="80652">
                  <a:moveTo>
                    <a:pt x="220717" y="7079"/>
                  </a:moveTo>
                  <a:cubicBezTo>
                    <a:pt x="170793" y="948"/>
                    <a:pt x="120869" y="-5183"/>
                    <a:pt x="84083" y="7079"/>
                  </a:cubicBezTo>
                  <a:cubicBezTo>
                    <a:pt x="47297" y="19341"/>
                    <a:pt x="23648" y="49996"/>
                    <a:pt x="0" y="80652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5507682" y="1039806"/>
              <a:ext cx="94593" cy="45719"/>
            </a:xfrm>
            <a:custGeom>
              <a:avLst/>
              <a:gdLst>
                <a:gd name="connsiteX0" fmla="*/ 0 w 94593"/>
                <a:gd name="connsiteY0" fmla="*/ 0 h 31531"/>
                <a:gd name="connsiteX1" fmla="*/ 94593 w 94593"/>
                <a:gd name="connsiteY1" fmla="*/ 31531 h 31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4593" h="31531">
                  <a:moveTo>
                    <a:pt x="0" y="0"/>
                  </a:moveTo>
                  <a:lnTo>
                    <a:pt x="94593" y="31531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5984095" y="1480606"/>
              <a:ext cx="45719" cy="70806"/>
            </a:xfrm>
            <a:custGeom>
              <a:avLst/>
              <a:gdLst>
                <a:gd name="connsiteX0" fmla="*/ 0 w 10510"/>
                <a:gd name="connsiteY0" fmla="*/ 0 h 136635"/>
                <a:gd name="connsiteX1" fmla="*/ 10510 w 10510"/>
                <a:gd name="connsiteY1" fmla="*/ 136635 h 136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510" h="136635">
                  <a:moveTo>
                    <a:pt x="0" y="0"/>
                  </a:moveTo>
                  <a:lnTo>
                    <a:pt x="10510" y="136635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3832631" y="4211406"/>
              <a:ext cx="1112218" cy="89850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740255">
            <a:off x="1823829" y="3084759"/>
            <a:ext cx="880083" cy="4388572"/>
            <a:chOff x="783617" y="2801227"/>
            <a:chExt cx="747799" cy="3759045"/>
          </a:xfrm>
        </p:grpSpPr>
        <p:sp>
          <p:nvSpPr>
            <p:cNvPr id="12" name="Oval 11"/>
            <p:cNvSpPr/>
            <p:nvPr/>
          </p:nvSpPr>
          <p:spPr>
            <a:xfrm>
              <a:off x="903661" y="2801227"/>
              <a:ext cx="571003" cy="45719"/>
            </a:xfrm>
            <a:prstGeom prst="ellipse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854554" y="6514553"/>
              <a:ext cx="577550" cy="45719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877980" y="2824087"/>
              <a:ext cx="16156" cy="1227605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852980" y="5307618"/>
              <a:ext cx="16156" cy="1227605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453457" y="2824087"/>
              <a:ext cx="16156" cy="1227605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1426883" y="5307618"/>
              <a:ext cx="16156" cy="1227605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Freeform 17"/>
            <p:cNvSpPr/>
            <p:nvPr/>
          </p:nvSpPr>
          <p:spPr>
            <a:xfrm>
              <a:off x="793142" y="5281235"/>
              <a:ext cx="712593" cy="59174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 flipH="1">
              <a:off x="783617" y="4051692"/>
              <a:ext cx="29158" cy="1229543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515260" y="4056304"/>
              <a:ext cx="16156" cy="1227605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863628" y="4119264"/>
              <a:ext cx="8668" cy="944736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913624" y="4148365"/>
              <a:ext cx="8668" cy="944736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reeform 22"/>
            <p:cNvSpPr/>
            <p:nvPr/>
          </p:nvSpPr>
          <p:spPr>
            <a:xfrm>
              <a:off x="817931" y="4010510"/>
              <a:ext cx="707808" cy="100992"/>
            </a:xfrm>
            <a:custGeom>
              <a:avLst/>
              <a:gdLst>
                <a:gd name="connsiteX0" fmla="*/ 59956 w 707808"/>
                <a:gd name="connsiteY0" fmla="*/ 0 h 101269"/>
                <a:gd name="connsiteX1" fmla="*/ 5188 w 707808"/>
                <a:gd name="connsiteY1" fmla="*/ 30956 h 101269"/>
                <a:gd name="connsiteX2" fmla="*/ 2806 w 707808"/>
                <a:gd name="connsiteY2" fmla="*/ 40481 h 101269"/>
                <a:gd name="connsiteX3" fmla="*/ 9950 w 707808"/>
                <a:gd name="connsiteY3" fmla="*/ 52387 h 101269"/>
                <a:gd name="connsiteX4" fmla="*/ 38525 w 707808"/>
                <a:gd name="connsiteY4" fmla="*/ 69056 h 101269"/>
                <a:gd name="connsiteX5" fmla="*/ 95675 w 707808"/>
                <a:gd name="connsiteY5" fmla="*/ 83344 h 101269"/>
                <a:gd name="connsiteX6" fmla="*/ 207594 w 707808"/>
                <a:gd name="connsiteY6" fmla="*/ 95250 h 101269"/>
                <a:gd name="connsiteX7" fmla="*/ 321894 w 707808"/>
                <a:gd name="connsiteY7" fmla="*/ 100012 h 101269"/>
                <a:gd name="connsiteX8" fmla="*/ 436194 w 707808"/>
                <a:gd name="connsiteY8" fmla="*/ 100012 h 101269"/>
                <a:gd name="connsiteX9" fmla="*/ 590975 w 707808"/>
                <a:gd name="connsiteY9" fmla="*/ 85725 h 101269"/>
                <a:gd name="connsiteX10" fmla="*/ 676700 w 707808"/>
                <a:gd name="connsiteY10" fmla="*/ 64294 h 101269"/>
                <a:gd name="connsiteX11" fmla="*/ 705275 w 707808"/>
                <a:gd name="connsiteY11" fmla="*/ 47625 h 101269"/>
                <a:gd name="connsiteX12" fmla="*/ 702894 w 707808"/>
                <a:gd name="connsiteY12" fmla="*/ 38100 h 101269"/>
                <a:gd name="connsiteX13" fmla="*/ 674319 w 707808"/>
                <a:gd name="connsiteY13" fmla="*/ 19050 h 101269"/>
                <a:gd name="connsiteX14" fmla="*/ 636219 w 707808"/>
                <a:gd name="connsiteY14" fmla="*/ 4762 h 101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07808" h="101269">
                  <a:moveTo>
                    <a:pt x="59956" y="0"/>
                  </a:moveTo>
                  <a:cubicBezTo>
                    <a:pt x="37334" y="12104"/>
                    <a:pt x="14713" y="24209"/>
                    <a:pt x="5188" y="30956"/>
                  </a:cubicBezTo>
                  <a:cubicBezTo>
                    <a:pt x="-4337" y="37703"/>
                    <a:pt x="2012" y="36909"/>
                    <a:pt x="2806" y="40481"/>
                  </a:cubicBezTo>
                  <a:cubicBezTo>
                    <a:pt x="3600" y="44053"/>
                    <a:pt x="3997" y="47625"/>
                    <a:pt x="9950" y="52387"/>
                  </a:cubicBezTo>
                  <a:cubicBezTo>
                    <a:pt x="15903" y="57149"/>
                    <a:pt x="24238" y="63897"/>
                    <a:pt x="38525" y="69056"/>
                  </a:cubicBezTo>
                  <a:cubicBezTo>
                    <a:pt x="52812" y="74215"/>
                    <a:pt x="67497" y="78978"/>
                    <a:pt x="95675" y="83344"/>
                  </a:cubicBezTo>
                  <a:cubicBezTo>
                    <a:pt x="123853" y="87710"/>
                    <a:pt x="169891" y="92472"/>
                    <a:pt x="207594" y="95250"/>
                  </a:cubicBezTo>
                  <a:cubicBezTo>
                    <a:pt x="245297" y="98028"/>
                    <a:pt x="283794" y="99218"/>
                    <a:pt x="321894" y="100012"/>
                  </a:cubicBezTo>
                  <a:cubicBezTo>
                    <a:pt x="359994" y="100806"/>
                    <a:pt x="391347" y="102393"/>
                    <a:pt x="436194" y="100012"/>
                  </a:cubicBezTo>
                  <a:cubicBezTo>
                    <a:pt x="481041" y="97631"/>
                    <a:pt x="550891" y="91678"/>
                    <a:pt x="590975" y="85725"/>
                  </a:cubicBezTo>
                  <a:cubicBezTo>
                    <a:pt x="631059" y="79772"/>
                    <a:pt x="657650" y="70644"/>
                    <a:pt x="676700" y="64294"/>
                  </a:cubicBezTo>
                  <a:cubicBezTo>
                    <a:pt x="695750" y="57944"/>
                    <a:pt x="700909" y="51991"/>
                    <a:pt x="705275" y="47625"/>
                  </a:cubicBezTo>
                  <a:cubicBezTo>
                    <a:pt x="709641" y="43259"/>
                    <a:pt x="708053" y="42863"/>
                    <a:pt x="702894" y="38100"/>
                  </a:cubicBezTo>
                  <a:cubicBezTo>
                    <a:pt x="697735" y="33338"/>
                    <a:pt x="685432" y="24606"/>
                    <a:pt x="674319" y="19050"/>
                  </a:cubicBezTo>
                  <a:cubicBezTo>
                    <a:pt x="663207" y="13494"/>
                    <a:pt x="649713" y="9128"/>
                    <a:pt x="636219" y="4762"/>
                  </a:cubicBez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82538" y="4028138"/>
              <a:ext cx="577550" cy="45719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>
              <a:off x="942516" y="2897347"/>
              <a:ext cx="8668" cy="944736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992512" y="2926448"/>
              <a:ext cx="8668" cy="944736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Down Arrow 26"/>
          <p:cNvSpPr/>
          <p:nvPr/>
        </p:nvSpPr>
        <p:spPr>
          <a:xfrm rot="12540255">
            <a:off x="3905287" y="3469095"/>
            <a:ext cx="571188" cy="1282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 rot="18368746">
            <a:off x="3502377" y="6403836"/>
            <a:ext cx="1580145" cy="2898497"/>
            <a:chOff x="3488529" y="6060124"/>
            <a:chExt cx="1580145" cy="2898497"/>
          </a:xfrm>
        </p:grpSpPr>
        <p:sp>
          <p:nvSpPr>
            <p:cNvPr id="29" name="Freeform 28"/>
            <p:cNvSpPr/>
            <p:nvPr/>
          </p:nvSpPr>
          <p:spPr>
            <a:xfrm>
              <a:off x="3488529" y="6152548"/>
              <a:ext cx="686593" cy="2728030"/>
            </a:xfrm>
            <a:custGeom>
              <a:avLst/>
              <a:gdLst>
                <a:gd name="connsiteX0" fmla="*/ 329241 w 760165"/>
                <a:gd name="connsiteY0" fmla="*/ 0 h 2650866"/>
                <a:gd name="connsiteX1" fmla="*/ 245158 w 760165"/>
                <a:gd name="connsiteY1" fmla="*/ 546538 h 2650866"/>
                <a:gd name="connsiteX2" fmla="*/ 171586 w 760165"/>
                <a:gd name="connsiteY2" fmla="*/ 777765 h 2650866"/>
                <a:gd name="connsiteX3" fmla="*/ 119034 w 760165"/>
                <a:gd name="connsiteY3" fmla="*/ 1030014 h 2650866"/>
                <a:gd name="connsiteX4" fmla="*/ 140055 w 760165"/>
                <a:gd name="connsiteY4" fmla="*/ 1481959 h 2650866"/>
                <a:gd name="connsiteX5" fmla="*/ 150565 w 760165"/>
                <a:gd name="connsiteY5" fmla="*/ 1713186 h 2650866"/>
                <a:gd name="connsiteX6" fmla="*/ 87503 w 760165"/>
                <a:gd name="connsiteY6" fmla="*/ 1902372 h 2650866"/>
                <a:gd name="connsiteX7" fmla="*/ 13931 w 760165"/>
                <a:gd name="connsiteY7" fmla="*/ 2007476 h 2650866"/>
                <a:gd name="connsiteX8" fmla="*/ 24441 w 760165"/>
                <a:gd name="connsiteY8" fmla="*/ 2291255 h 2650866"/>
                <a:gd name="connsiteX9" fmla="*/ 255668 w 760165"/>
                <a:gd name="connsiteY9" fmla="*/ 2596055 h 2650866"/>
                <a:gd name="connsiteX10" fmla="*/ 676082 w 760165"/>
                <a:gd name="connsiteY10" fmla="*/ 2627586 h 2650866"/>
                <a:gd name="connsiteX11" fmla="*/ 760165 w 760165"/>
                <a:gd name="connsiteY11" fmla="*/ 2343807 h 265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0165" h="2650866">
                  <a:moveTo>
                    <a:pt x="329241" y="0"/>
                  </a:moveTo>
                  <a:cubicBezTo>
                    <a:pt x="300337" y="208455"/>
                    <a:pt x="271434" y="416910"/>
                    <a:pt x="245158" y="546538"/>
                  </a:cubicBezTo>
                  <a:cubicBezTo>
                    <a:pt x="218882" y="676166"/>
                    <a:pt x="192607" y="697186"/>
                    <a:pt x="171586" y="777765"/>
                  </a:cubicBezTo>
                  <a:cubicBezTo>
                    <a:pt x="150565" y="858344"/>
                    <a:pt x="124289" y="912648"/>
                    <a:pt x="119034" y="1030014"/>
                  </a:cubicBezTo>
                  <a:cubicBezTo>
                    <a:pt x="113779" y="1147380"/>
                    <a:pt x="134800" y="1368097"/>
                    <a:pt x="140055" y="1481959"/>
                  </a:cubicBezTo>
                  <a:cubicBezTo>
                    <a:pt x="145310" y="1595821"/>
                    <a:pt x="159324" y="1643117"/>
                    <a:pt x="150565" y="1713186"/>
                  </a:cubicBezTo>
                  <a:cubicBezTo>
                    <a:pt x="141806" y="1783255"/>
                    <a:pt x="110275" y="1853324"/>
                    <a:pt x="87503" y="1902372"/>
                  </a:cubicBezTo>
                  <a:cubicBezTo>
                    <a:pt x="64731" y="1951420"/>
                    <a:pt x="24441" y="1942662"/>
                    <a:pt x="13931" y="2007476"/>
                  </a:cubicBezTo>
                  <a:cubicBezTo>
                    <a:pt x="3421" y="2072290"/>
                    <a:pt x="-15848" y="2193159"/>
                    <a:pt x="24441" y="2291255"/>
                  </a:cubicBezTo>
                  <a:cubicBezTo>
                    <a:pt x="64730" y="2389351"/>
                    <a:pt x="147061" y="2540000"/>
                    <a:pt x="255668" y="2596055"/>
                  </a:cubicBezTo>
                  <a:cubicBezTo>
                    <a:pt x="364275" y="2652110"/>
                    <a:pt x="591999" y="2669627"/>
                    <a:pt x="676082" y="2627586"/>
                  </a:cubicBezTo>
                  <a:cubicBezTo>
                    <a:pt x="760165" y="2585545"/>
                    <a:pt x="760165" y="2464676"/>
                    <a:pt x="760165" y="2343807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4438002" y="6149975"/>
              <a:ext cx="630672" cy="2808646"/>
            </a:xfrm>
            <a:custGeom>
              <a:avLst/>
              <a:gdLst>
                <a:gd name="connsiteX0" fmla="*/ 10389 w 630672"/>
                <a:gd name="connsiteY0" fmla="*/ 2238703 h 2642619"/>
                <a:gd name="connsiteX1" fmla="*/ 41920 w 630672"/>
                <a:gd name="connsiteY1" fmla="*/ 2585545 h 2642619"/>
                <a:gd name="connsiteX2" fmla="*/ 346720 w 630672"/>
                <a:gd name="connsiteY2" fmla="*/ 2606565 h 2642619"/>
                <a:gd name="connsiteX3" fmla="*/ 588458 w 630672"/>
                <a:gd name="connsiteY3" fmla="*/ 2228193 h 2642619"/>
                <a:gd name="connsiteX4" fmla="*/ 630499 w 630672"/>
                <a:gd name="connsiteY4" fmla="*/ 1534510 h 2642619"/>
                <a:gd name="connsiteX5" fmla="*/ 588458 w 630672"/>
                <a:gd name="connsiteY5" fmla="*/ 1219200 h 2642619"/>
                <a:gd name="connsiteX6" fmla="*/ 598968 w 630672"/>
                <a:gd name="connsiteY6" fmla="*/ 767255 h 2642619"/>
                <a:gd name="connsiteX7" fmla="*/ 514885 w 630672"/>
                <a:gd name="connsiteY7" fmla="*/ 325820 h 2642619"/>
                <a:gd name="connsiteX8" fmla="*/ 514885 w 630672"/>
                <a:gd name="connsiteY8" fmla="*/ 0 h 264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0672" h="2642619">
                  <a:moveTo>
                    <a:pt x="10389" y="2238703"/>
                  </a:moveTo>
                  <a:cubicBezTo>
                    <a:pt x="-1873" y="2381469"/>
                    <a:pt x="-14135" y="2524235"/>
                    <a:pt x="41920" y="2585545"/>
                  </a:cubicBezTo>
                  <a:cubicBezTo>
                    <a:pt x="97975" y="2646855"/>
                    <a:pt x="255630" y="2666124"/>
                    <a:pt x="346720" y="2606565"/>
                  </a:cubicBezTo>
                  <a:cubicBezTo>
                    <a:pt x="437810" y="2547006"/>
                    <a:pt x="541162" y="2406869"/>
                    <a:pt x="588458" y="2228193"/>
                  </a:cubicBezTo>
                  <a:cubicBezTo>
                    <a:pt x="635754" y="2049517"/>
                    <a:pt x="630499" y="1702675"/>
                    <a:pt x="630499" y="1534510"/>
                  </a:cubicBezTo>
                  <a:cubicBezTo>
                    <a:pt x="630499" y="1366345"/>
                    <a:pt x="593713" y="1347076"/>
                    <a:pt x="588458" y="1219200"/>
                  </a:cubicBezTo>
                  <a:cubicBezTo>
                    <a:pt x="583203" y="1091324"/>
                    <a:pt x="611230" y="916152"/>
                    <a:pt x="598968" y="767255"/>
                  </a:cubicBezTo>
                  <a:cubicBezTo>
                    <a:pt x="586706" y="618358"/>
                    <a:pt x="528899" y="453696"/>
                    <a:pt x="514885" y="325820"/>
                  </a:cubicBezTo>
                  <a:cubicBezTo>
                    <a:pt x="500871" y="197944"/>
                    <a:pt x="507878" y="98972"/>
                    <a:pt x="51488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3723177" y="8012726"/>
              <a:ext cx="451945" cy="541037"/>
            </a:xfrm>
            <a:custGeom>
              <a:avLst/>
              <a:gdLst>
                <a:gd name="connsiteX0" fmla="*/ 451945 w 451945"/>
                <a:gd name="connsiteY0" fmla="*/ 525734 h 525734"/>
                <a:gd name="connsiteX1" fmla="*/ 399393 w 451945"/>
                <a:gd name="connsiteY1" fmla="*/ 241955 h 525734"/>
                <a:gd name="connsiteX2" fmla="*/ 189186 w 451945"/>
                <a:gd name="connsiteY2" fmla="*/ 21238 h 525734"/>
                <a:gd name="connsiteX3" fmla="*/ 0 w 451945"/>
                <a:gd name="connsiteY3" fmla="*/ 21238 h 525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945" h="525734">
                  <a:moveTo>
                    <a:pt x="451945" y="525734"/>
                  </a:moveTo>
                  <a:cubicBezTo>
                    <a:pt x="447565" y="425886"/>
                    <a:pt x="443186" y="326038"/>
                    <a:pt x="399393" y="241955"/>
                  </a:cubicBezTo>
                  <a:cubicBezTo>
                    <a:pt x="355600" y="157872"/>
                    <a:pt x="255751" y="58024"/>
                    <a:pt x="189186" y="21238"/>
                  </a:cubicBezTo>
                  <a:cubicBezTo>
                    <a:pt x="122621" y="-15548"/>
                    <a:pt x="61310" y="2845"/>
                    <a:pt x="0" y="21238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4447186" y="7945392"/>
              <a:ext cx="411108" cy="597555"/>
            </a:xfrm>
            <a:custGeom>
              <a:avLst/>
              <a:gdLst>
                <a:gd name="connsiteX0" fmla="*/ 1205 w 411108"/>
                <a:gd name="connsiteY0" fmla="*/ 580653 h 580653"/>
                <a:gd name="connsiteX1" fmla="*/ 43246 w 411108"/>
                <a:gd name="connsiteY1" fmla="*/ 181260 h 580653"/>
                <a:gd name="connsiteX2" fmla="*/ 284984 w 411108"/>
                <a:gd name="connsiteY2" fmla="*/ 13095 h 580653"/>
                <a:gd name="connsiteX3" fmla="*/ 411108 w 411108"/>
                <a:gd name="connsiteY3" fmla="*/ 23605 h 580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1108" h="580653">
                  <a:moveTo>
                    <a:pt x="1205" y="580653"/>
                  </a:moveTo>
                  <a:cubicBezTo>
                    <a:pt x="-1423" y="428253"/>
                    <a:pt x="-4051" y="275853"/>
                    <a:pt x="43246" y="181260"/>
                  </a:cubicBezTo>
                  <a:cubicBezTo>
                    <a:pt x="90543" y="86667"/>
                    <a:pt x="223674" y="39371"/>
                    <a:pt x="284984" y="13095"/>
                  </a:cubicBezTo>
                  <a:cubicBezTo>
                    <a:pt x="346294" y="-13181"/>
                    <a:pt x="378701" y="5212"/>
                    <a:pt x="411108" y="2360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4112060" y="8799637"/>
              <a:ext cx="357351" cy="67800"/>
            </a:xfrm>
            <a:custGeom>
              <a:avLst/>
              <a:gdLst>
                <a:gd name="connsiteX0" fmla="*/ 0 w 357351"/>
                <a:gd name="connsiteY0" fmla="*/ 55371 h 65882"/>
                <a:gd name="connsiteX1" fmla="*/ 157655 w 357351"/>
                <a:gd name="connsiteY1" fmla="*/ 2820 h 65882"/>
                <a:gd name="connsiteX2" fmla="*/ 210206 w 357351"/>
                <a:gd name="connsiteY2" fmla="*/ 13330 h 65882"/>
                <a:gd name="connsiteX3" fmla="*/ 357351 w 357351"/>
                <a:gd name="connsiteY3" fmla="*/ 65882 h 65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7351" h="65882">
                  <a:moveTo>
                    <a:pt x="0" y="55371"/>
                  </a:moveTo>
                  <a:cubicBezTo>
                    <a:pt x="61310" y="32599"/>
                    <a:pt x="122621" y="9827"/>
                    <a:pt x="157655" y="2820"/>
                  </a:cubicBezTo>
                  <a:cubicBezTo>
                    <a:pt x="192689" y="-4187"/>
                    <a:pt x="176923" y="2820"/>
                    <a:pt x="210206" y="13330"/>
                  </a:cubicBezTo>
                  <a:cubicBezTo>
                    <a:pt x="243489" y="23840"/>
                    <a:pt x="300420" y="44861"/>
                    <a:pt x="357351" y="65882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3782722" y="6060124"/>
              <a:ext cx="1170277" cy="17975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3891042" y="6098099"/>
              <a:ext cx="948885" cy="8587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3288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 rot="17499851">
            <a:off x="-10198" y="147398"/>
            <a:ext cx="4484426" cy="6174118"/>
            <a:chOff x="1691173" y="-150365"/>
            <a:chExt cx="4484426" cy="6174118"/>
          </a:xfrm>
        </p:grpSpPr>
        <p:grpSp>
          <p:nvGrpSpPr>
            <p:cNvPr id="3" name="Group 2"/>
            <p:cNvGrpSpPr/>
            <p:nvPr/>
          </p:nvGrpSpPr>
          <p:grpSpPr>
            <a:xfrm rot="1740255">
              <a:off x="3359724" y="-150365"/>
              <a:ext cx="2815875" cy="3850406"/>
              <a:chOff x="3412329" y="450850"/>
              <a:chExt cx="2815875" cy="3850406"/>
            </a:xfrm>
          </p:grpSpPr>
          <p:sp>
            <p:nvSpPr>
              <p:cNvPr id="21" name="Freeform 20"/>
              <p:cNvSpPr/>
              <p:nvPr/>
            </p:nvSpPr>
            <p:spPr>
              <a:xfrm>
                <a:off x="4327881" y="450850"/>
                <a:ext cx="1900323" cy="3770080"/>
              </a:xfrm>
              <a:custGeom>
                <a:avLst/>
                <a:gdLst>
                  <a:gd name="connsiteX0" fmla="*/ 0 w 1900323"/>
                  <a:gd name="connsiteY0" fmla="*/ 1074705 h 4259340"/>
                  <a:gd name="connsiteX1" fmla="*/ 220717 w 1900323"/>
                  <a:gd name="connsiteY1" fmla="*/ 538677 h 4259340"/>
                  <a:gd name="connsiteX2" fmla="*/ 399393 w 1900323"/>
                  <a:gd name="connsiteY2" fmla="*/ 275919 h 4259340"/>
                  <a:gd name="connsiteX3" fmla="*/ 399393 w 1900323"/>
                  <a:gd name="connsiteY3" fmla="*/ 97243 h 4259340"/>
                  <a:gd name="connsiteX4" fmla="*/ 557048 w 1900323"/>
                  <a:gd name="connsiteY4" fmla="*/ 13160 h 4259340"/>
                  <a:gd name="connsiteX5" fmla="*/ 966951 w 1900323"/>
                  <a:gd name="connsiteY5" fmla="*/ 23671 h 4259340"/>
                  <a:gd name="connsiteX6" fmla="*/ 1114096 w 1900323"/>
                  <a:gd name="connsiteY6" fmla="*/ 233877 h 4259340"/>
                  <a:gd name="connsiteX7" fmla="*/ 1061544 w 1900323"/>
                  <a:gd name="connsiteY7" fmla="*/ 370512 h 4259340"/>
                  <a:gd name="connsiteX8" fmla="*/ 1145627 w 1900323"/>
                  <a:gd name="connsiteY8" fmla="*/ 549188 h 4259340"/>
                  <a:gd name="connsiteX9" fmla="*/ 1072055 w 1900323"/>
                  <a:gd name="connsiteY9" fmla="*/ 675312 h 4259340"/>
                  <a:gd name="connsiteX10" fmla="*/ 1103586 w 1900323"/>
                  <a:gd name="connsiteY10" fmla="*/ 780415 h 4259340"/>
                  <a:gd name="connsiteX11" fmla="*/ 1187669 w 1900323"/>
                  <a:gd name="connsiteY11" fmla="*/ 748884 h 4259340"/>
                  <a:gd name="connsiteX12" fmla="*/ 1156138 w 1900323"/>
                  <a:gd name="connsiteY12" fmla="*/ 717353 h 4259340"/>
                  <a:gd name="connsiteX13" fmla="*/ 1208689 w 1900323"/>
                  <a:gd name="connsiteY13" fmla="*/ 601740 h 4259340"/>
                  <a:gd name="connsiteX14" fmla="*/ 1313793 w 1900323"/>
                  <a:gd name="connsiteY14" fmla="*/ 528167 h 4259340"/>
                  <a:gd name="connsiteX15" fmla="*/ 1513489 w 1900323"/>
                  <a:gd name="connsiteY15" fmla="*/ 486126 h 4259340"/>
                  <a:gd name="connsiteX16" fmla="*/ 1702675 w 1900323"/>
                  <a:gd name="connsiteY16" fmla="*/ 570208 h 4259340"/>
                  <a:gd name="connsiteX17" fmla="*/ 1860331 w 1900323"/>
                  <a:gd name="connsiteY17" fmla="*/ 738374 h 4259340"/>
                  <a:gd name="connsiteX18" fmla="*/ 1891862 w 1900323"/>
                  <a:gd name="connsiteY18" fmla="*/ 1011643 h 4259340"/>
                  <a:gd name="connsiteX19" fmla="*/ 1734207 w 1900323"/>
                  <a:gd name="connsiteY19" fmla="*/ 1242871 h 4259340"/>
                  <a:gd name="connsiteX20" fmla="*/ 1650124 w 1900323"/>
                  <a:gd name="connsiteY20" fmla="*/ 1284912 h 4259340"/>
                  <a:gd name="connsiteX21" fmla="*/ 1545020 w 1900323"/>
                  <a:gd name="connsiteY21" fmla="*/ 1169298 h 4259340"/>
                  <a:gd name="connsiteX22" fmla="*/ 1345324 w 1900323"/>
                  <a:gd name="connsiteY22" fmla="*/ 1316443 h 4259340"/>
                  <a:gd name="connsiteX23" fmla="*/ 1387365 w 1900323"/>
                  <a:gd name="connsiteY23" fmla="*/ 1442567 h 4259340"/>
                  <a:gd name="connsiteX24" fmla="*/ 1324303 w 1900323"/>
                  <a:gd name="connsiteY24" fmla="*/ 1589712 h 4259340"/>
                  <a:gd name="connsiteX25" fmla="*/ 1156138 w 1900323"/>
                  <a:gd name="connsiteY25" fmla="*/ 1705326 h 4259340"/>
                  <a:gd name="connsiteX26" fmla="*/ 998482 w 1900323"/>
                  <a:gd name="connsiteY26" fmla="*/ 1757877 h 4259340"/>
                  <a:gd name="connsiteX27" fmla="*/ 872358 w 1900323"/>
                  <a:gd name="connsiteY27" fmla="*/ 1894512 h 4259340"/>
                  <a:gd name="connsiteX28" fmla="*/ 746234 w 1900323"/>
                  <a:gd name="connsiteY28" fmla="*/ 2262374 h 4259340"/>
                  <a:gd name="connsiteX29" fmla="*/ 693682 w 1900323"/>
                  <a:gd name="connsiteY29" fmla="*/ 2756360 h 4259340"/>
                  <a:gd name="connsiteX30" fmla="*/ 651641 w 1900323"/>
                  <a:gd name="connsiteY30" fmla="*/ 3271367 h 4259340"/>
                  <a:gd name="connsiteX31" fmla="*/ 630620 w 1900323"/>
                  <a:gd name="connsiteY31" fmla="*/ 3712802 h 4259340"/>
                  <a:gd name="connsiteX32" fmla="*/ 609600 w 1900323"/>
                  <a:gd name="connsiteY32" fmla="*/ 4259340 h 4259340"/>
                  <a:gd name="connsiteX33" fmla="*/ 609600 w 1900323"/>
                  <a:gd name="connsiteY33" fmla="*/ 4259340 h 4259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900323" h="4259340">
                    <a:moveTo>
                      <a:pt x="0" y="1074705"/>
                    </a:moveTo>
                    <a:cubicBezTo>
                      <a:pt x="77076" y="873256"/>
                      <a:pt x="154152" y="671808"/>
                      <a:pt x="220717" y="538677"/>
                    </a:cubicBezTo>
                    <a:cubicBezTo>
                      <a:pt x="287283" y="405546"/>
                      <a:pt x="369614" y="349491"/>
                      <a:pt x="399393" y="275919"/>
                    </a:cubicBezTo>
                    <a:cubicBezTo>
                      <a:pt x="429172" y="202347"/>
                      <a:pt x="373117" y="141036"/>
                      <a:pt x="399393" y="97243"/>
                    </a:cubicBezTo>
                    <a:cubicBezTo>
                      <a:pt x="425669" y="53450"/>
                      <a:pt x="462455" y="25422"/>
                      <a:pt x="557048" y="13160"/>
                    </a:cubicBezTo>
                    <a:cubicBezTo>
                      <a:pt x="651641" y="898"/>
                      <a:pt x="874110" y="-13115"/>
                      <a:pt x="966951" y="23671"/>
                    </a:cubicBezTo>
                    <a:cubicBezTo>
                      <a:pt x="1059792" y="60457"/>
                      <a:pt x="1098331" y="176070"/>
                      <a:pt x="1114096" y="233877"/>
                    </a:cubicBezTo>
                    <a:cubicBezTo>
                      <a:pt x="1129861" y="291684"/>
                      <a:pt x="1056289" y="317960"/>
                      <a:pt x="1061544" y="370512"/>
                    </a:cubicBezTo>
                    <a:cubicBezTo>
                      <a:pt x="1066799" y="423064"/>
                      <a:pt x="1143875" y="498388"/>
                      <a:pt x="1145627" y="549188"/>
                    </a:cubicBezTo>
                    <a:cubicBezTo>
                      <a:pt x="1147379" y="599988"/>
                      <a:pt x="1079062" y="636774"/>
                      <a:pt x="1072055" y="675312"/>
                    </a:cubicBezTo>
                    <a:cubicBezTo>
                      <a:pt x="1065048" y="713850"/>
                      <a:pt x="1084317" y="768153"/>
                      <a:pt x="1103586" y="780415"/>
                    </a:cubicBezTo>
                    <a:cubicBezTo>
                      <a:pt x="1122855" y="792677"/>
                      <a:pt x="1178910" y="759394"/>
                      <a:pt x="1187669" y="748884"/>
                    </a:cubicBezTo>
                    <a:cubicBezTo>
                      <a:pt x="1196428" y="738374"/>
                      <a:pt x="1152635" y="741877"/>
                      <a:pt x="1156138" y="717353"/>
                    </a:cubicBezTo>
                    <a:cubicBezTo>
                      <a:pt x="1159641" y="692829"/>
                      <a:pt x="1182413" y="633271"/>
                      <a:pt x="1208689" y="601740"/>
                    </a:cubicBezTo>
                    <a:cubicBezTo>
                      <a:pt x="1234965" y="570209"/>
                      <a:pt x="1262993" y="547436"/>
                      <a:pt x="1313793" y="528167"/>
                    </a:cubicBezTo>
                    <a:cubicBezTo>
                      <a:pt x="1364593" y="508898"/>
                      <a:pt x="1448675" y="479119"/>
                      <a:pt x="1513489" y="486126"/>
                    </a:cubicBezTo>
                    <a:cubicBezTo>
                      <a:pt x="1578303" y="493133"/>
                      <a:pt x="1644868" y="528167"/>
                      <a:pt x="1702675" y="570208"/>
                    </a:cubicBezTo>
                    <a:cubicBezTo>
                      <a:pt x="1760482" y="612249"/>
                      <a:pt x="1828800" y="664801"/>
                      <a:pt x="1860331" y="738374"/>
                    </a:cubicBezTo>
                    <a:cubicBezTo>
                      <a:pt x="1891862" y="811946"/>
                      <a:pt x="1912883" y="927560"/>
                      <a:pt x="1891862" y="1011643"/>
                    </a:cubicBezTo>
                    <a:cubicBezTo>
                      <a:pt x="1870841" y="1095726"/>
                      <a:pt x="1774497" y="1197326"/>
                      <a:pt x="1734207" y="1242871"/>
                    </a:cubicBezTo>
                    <a:cubicBezTo>
                      <a:pt x="1693917" y="1288416"/>
                      <a:pt x="1681655" y="1297174"/>
                      <a:pt x="1650124" y="1284912"/>
                    </a:cubicBezTo>
                    <a:cubicBezTo>
                      <a:pt x="1618593" y="1272650"/>
                      <a:pt x="1595820" y="1164043"/>
                      <a:pt x="1545020" y="1169298"/>
                    </a:cubicBezTo>
                    <a:cubicBezTo>
                      <a:pt x="1494220" y="1174553"/>
                      <a:pt x="1371600" y="1270898"/>
                      <a:pt x="1345324" y="1316443"/>
                    </a:cubicBezTo>
                    <a:cubicBezTo>
                      <a:pt x="1319048" y="1361988"/>
                      <a:pt x="1390869" y="1397022"/>
                      <a:pt x="1387365" y="1442567"/>
                    </a:cubicBezTo>
                    <a:cubicBezTo>
                      <a:pt x="1383862" y="1488112"/>
                      <a:pt x="1362841" y="1545919"/>
                      <a:pt x="1324303" y="1589712"/>
                    </a:cubicBezTo>
                    <a:cubicBezTo>
                      <a:pt x="1285765" y="1633505"/>
                      <a:pt x="1210441" y="1677299"/>
                      <a:pt x="1156138" y="1705326"/>
                    </a:cubicBezTo>
                    <a:cubicBezTo>
                      <a:pt x="1101835" y="1733353"/>
                      <a:pt x="1045779" y="1726346"/>
                      <a:pt x="998482" y="1757877"/>
                    </a:cubicBezTo>
                    <a:cubicBezTo>
                      <a:pt x="951185" y="1789408"/>
                      <a:pt x="914399" y="1810429"/>
                      <a:pt x="872358" y="1894512"/>
                    </a:cubicBezTo>
                    <a:cubicBezTo>
                      <a:pt x="830317" y="1978595"/>
                      <a:pt x="776013" y="2118733"/>
                      <a:pt x="746234" y="2262374"/>
                    </a:cubicBezTo>
                    <a:cubicBezTo>
                      <a:pt x="716455" y="2406015"/>
                      <a:pt x="709447" y="2588195"/>
                      <a:pt x="693682" y="2756360"/>
                    </a:cubicBezTo>
                    <a:cubicBezTo>
                      <a:pt x="677917" y="2924525"/>
                      <a:pt x="662151" y="3111960"/>
                      <a:pt x="651641" y="3271367"/>
                    </a:cubicBezTo>
                    <a:cubicBezTo>
                      <a:pt x="641131" y="3430774"/>
                      <a:pt x="637627" y="3548140"/>
                      <a:pt x="630620" y="3712802"/>
                    </a:cubicBezTo>
                    <a:cubicBezTo>
                      <a:pt x="623613" y="3877464"/>
                      <a:pt x="609600" y="4259340"/>
                      <a:pt x="609600" y="4259340"/>
                    </a:cubicBezTo>
                    <a:lnTo>
                      <a:pt x="609600" y="42593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3412329" y="1393948"/>
                <a:ext cx="911584" cy="2811650"/>
              </a:xfrm>
              <a:custGeom>
                <a:avLst/>
                <a:gdLst>
                  <a:gd name="connsiteX0" fmla="*/ 911584 w 911584"/>
                  <a:gd name="connsiteY0" fmla="*/ 0 h 3205850"/>
                  <a:gd name="connsiteX1" fmla="*/ 743418 w 911584"/>
                  <a:gd name="connsiteY1" fmla="*/ 483476 h 3205850"/>
                  <a:gd name="connsiteX2" fmla="*/ 543722 w 911584"/>
                  <a:gd name="connsiteY2" fmla="*/ 819807 h 3205850"/>
                  <a:gd name="connsiteX3" fmla="*/ 144328 w 911584"/>
                  <a:gd name="connsiteY3" fmla="*/ 1240220 h 3205850"/>
                  <a:gd name="connsiteX4" fmla="*/ 81266 w 911584"/>
                  <a:gd name="connsiteY4" fmla="*/ 1334813 h 3205850"/>
                  <a:gd name="connsiteX5" fmla="*/ 7694 w 911584"/>
                  <a:gd name="connsiteY5" fmla="*/ 1923393 h 3205850"/>
                  <a:gd name="connsiteX6" fmla="*/ 280963 w 911584"/>
                  <a:gd name="connsiteY6" fmla="*/ 2291255 h 3205850"/>
                  <a:gd name="connsiteX7" fmla="*/ 407087 w 911584"/>
                  <a:gd name="connsiteY7" fmla="*/ 2722179 h 3205850"/>
                  <a:gd name="connsiteX8" fmla="*/ 417597 w 911584"/>
                  <a:gd name="connsiteY8" fmla="*/ 3174124 h 3205850"/>
                  <a:gd name="connsiteX9" fmla="*/ 428108 w 911584"/>
                  <a:gd name="connsiteY9" fmla="*/ 3132082 h 3205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11584" h="3205850">
                    <a:moveTo>
                      <a:pt x="911584" y="0"/>
                    </a:moveTo>
                    <a:cubicBezTo>
                      <a:pt x="858156" y="173421"/>
                      <a:pt x="804728" y="346842"/>
                      <a:pt x="743418" y="483476"/>
                    </a:cubicBezTo>
                    <a:cubicBezTo>
                      <a:pt x="682108" y="620110"/>
                      <a:pt x="643570" y="693683"/>
                      <a:pt x="543722" y="819807"/>
                    </a:cubicBezTo>
                    <a:cubicBezTo>
                      <a:pt x="443874" y="945931"/>
                      <a:pt x="221404" y="1154386"/>
                      <a:pt x="144328" y="1240220"/>
                    </a:cubicBezTo>
                    <a:cubicBezTo>
                      <a:pt x="67252" y="1326054"/>
                      <a:pt x="104038" y="1220951"/>
                      <a:pt x="81266" y="1334813"/>
                    </a:cubicBezTo>
                    <a:cubicBezTo>
                      <a:pt x="58494" y="1448675"/>
                      <a:pt x="-25589" y="1763986"/>
                      <a:pt x="7694" y="1923393"/>
                    </a:cubicBezTo>
                    <a:cubicBezTo>
                      <a:pt x="40977" y="2082800"/>
                      <a:pt x="214397" y="2158124"/>
                      <a:pt x="280963" y="2291255"/>
                    </a:cubicBezTo>
                    <a:cubicBezTo>
                      <a:pt x="347528" y="2424386"/>
                      <a:pt x="384315" y="2575034"/>
                      <a:pt x="407087" y="2722179"/>
                    </a:cubicBezTo>
                    <a:cubicBezTo>
                      <a:pt x="429859" y="2869324"/>
                      <a:pt x="414093" y="3105807"/>
                      <a:pt x="417597" y="3174124"/>
                    </a:cubicBezTo>
                    <a:cubicBezTo>
                      <a:pt x="421100" y="3242441"/>
                      <a:pt x="424604" y="3187261"/>
                      <a:pt x="428108" y="3132082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5657016" y="1105077"/>
                <a:ext cx="304800" cy="337799"/>
              </a:xfrm>
              <a:custGeom>
                <a:avLst/>
                <a:gdLst>
                  <a:gd name="connsiteX0" fmla="*/ 0 w 304800"/>
                  <a:gd name="connsiteY0" fmla="*/ 0 h 346842"/>
                  <a:gd name="connsiteX1" fmla="*/ 178676 w 304800"/>
                  <a:gd name="connsiteY1" fmla="*/ 157655 h 346842"/>
                  <a:gd name="connsiteX2" fmla="*/ 304800 w 304800"/>
                  <a:gd name="connsiteY2" fmla="*/ 346842 h 346842"/>
                  <a:gd name="connsiteX3" fmla="*/ 304800 w 304800"/>
                  <a:gd name="connsiteY3" fmla="*/ 346842 h 346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4800" h="346842">
                    <a:moveTo>
                      <a:pt x="0" y="0"/>
                    </a:moveTo>
                    <a:cubicBezTo>
                      <a:pt x="63938" y="49924"/>
                      <a:pt x="127876" y="99848"/>
                      <a:pt x="178676" y="157655"/>
                    </a:cubicBezTo>
                    <a:cubicBezTo>
                      <a:pt x="229476" y="215462"/>
                      <a:pt x="304800" y="346842"/>
                      <a:pt x="304800" y="346842"/>
                    </a:cubicBezTo>
                    <a:lnTo>
                      <a:pt x="304800" y="346842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5579065" y="1141093"/>
                <a:ext cx="107963" cy="194491"/>
              </a:xfrm>
              <a:custGeom>
                <a:avLst/>
                <a:gdLst>
                  <a:gd name="connsiteX0" fmla="*/ 105103 w 107963"/>
                  <a:gd name="connsiteY0" fmla="*/ 0 h 199697"/>
                  <a:gd name="connsiteX1" fmla="*/ 94593 w 107963"/>
                  <a:gd name="connsiteY1" fmla="*/ 126124 h 199697"/>
                  <a:gd name="connsiteX2" fmla="*/ 0 w 107963"/>
                  <a:gd name="connsiteY2" fmla="*/ 199697 h 1996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7963" h="199697">
                    <a:moveTo>
                      <a:pt x="105103" y="0"/>
                    </a:moveTo>
                    <a:cubicBezTo>
                      <a:pt x="108606" y="46420"/>
                      <a:pt x="112110" y="92841"/>
                      <a:pt x="94593" y="126124"/>
                    </a:cubicBezTo>
                    <a:cubicBezTo>
                      <a:pt x="77076" y="159407"/>
                      <a:pt x="38538" y="179552"/>
                      <a:pt x="0" y="199697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reeform 24"/>
              <p:cNvSpPr/>
              <p:nvPr/>
            </p:nvSpPr>
            <p:spPr>
              <a:xfrm>
                <a:off x="5673658" y="1377027"/>
                <a:ext cx="220717" cy="78549"/>
              </a:xfrm>
              <a:custGeom>
                <a:avLst/>
                <a:gdLst>
                  <a:gd name="connsiteX0" fmla="*/ 220717 w 220717"/>
                  <a:gd name="connsiteY0" fmla="*/ 7079 h 80652"/>
                  <a:gd name="connsiteX1" fmla="*/ 84083 w 220717"/>
                  <a:gd name="connsiteY1" fmla="*/ 7079 h 80652"/>
                  <a:gd name="connsiteX2" fmla="*/ 0 w 220717"/>
                  <a:gd name="connsiteY2" fmla="*/ 80652 h 80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0717" h="80652">
                    <a:moveTo>
                      <a:pt x="220717" y="7079"/>
                    </a:moveTo>
                    <a:cubicBezTo>
                      <a:pt x="170793" y="948"/>
                      <a:pt x="120869" y="-5183"/>
                      <a:pt x="84083" y="7079"/>
                    </a:cubicBezTo>
                    <a:cubicBezTo>
                      <a:pt x="47297" y="19341"/>
                      <a:pt x="23648" y="49996"/>
                      <a:pt x="0" y="80652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Freeform 25"/>
              <p:cNvSpPr/>
              <p:nvPr/>
            </p:nvSpPr>
            <p:spPr>
              <a:xfrm>
                <a:off x="5507682" y="1039806"/>
                <a:ext cx="94593" cy="45719"/>
              </a:xfrm>
              <a:custGeom>
                <a:avLst/>
                <a:gdLst>
                  <a:gd name="connsiteX0" fmla="*/ 0 w 94593"/>
                  <a:gd name="connsiteY0" fmla="*/ 0 h 31531"/>
                  <a:gd name="connsiteX1" fmla="*/ 94593 w 94593"/>
                  <a:gd name="connsiteY1" fmla="*/ 31531 h 31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4593" h="31531">
                    <a:moveTo>
                      <a:pt x="0" y="0"/>
                    </a:moveTo>
                    <a:lnTo>
                      <a:pt x="94593" y="31531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Freeform 26"/>
              <p:cNvSpPr/>
              <p:nvPr/>
            </p:nvSpPr>
            <p:spPr>
              <a:xfrm>
                <a:off x="5984095" y="1480606"/>
                <a:ext cx="45719" cy="70806"/>
              </a:xfrm>
              <a:custGeom>
                <a:avLst/>
                <a:gdLst>
                  <a:gd name="connsiteX0" fmla="*/ 0 w 10510"/>
                  <a:gd name="connsiteY0" fmla="*/ 0 h 136635"/>
                  <a:gd name="connsiteX1" fmla="*/ 10510 w 10510"/>
                  <a:gd name="connsiteY1" fmla="*/ 136635 h 136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510" h="136635">
                    <a:moveTo>
                      <a:pt x="0" y="0"/>
                    </a:moveTo>
                    <a:lnTo>
                      <a:pt x="10510" y="136635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3832631" y="4211406"/>
                <a:ext cx="1112218" cy="89850"/>
              </a:xfrm>
              <a:custGeom>
                <a:avLst/>
                <a:gdLst>
                  <a:gd name="connsiteX0" fmla="*/ 0 w 720671"/>
                  <a:gd name="connsiteY0" fmla="*/ 0 h 65207"/>
                  <a:gd name="connsiteX1" fmla="*/ 95340 w 720671"/>
                  <a:gd name="connsiteY1" fmla="*/ 43336 h 65207"/>
                  <a:gd name="connsiteX2" fmla="*/ 355359 w 720671"/>
                  <a:gd name="connsiteY2" fmla="*/ 65005 h 65207"/>
                  <a:gd name="connsiteX3" fmla="*/ 598044 w 720671"/>
                  <a:gd name="connsiteY3" fmla="*/ 52004 h 65207"/>
                  <a:gd name="connsiteX4" fmla="*/ 710718 w 720671"/>
                  <a:gd name="connsiteY4" fmla="*/ 17334 h 65207"/>
                  <a:gd name="connsiteX5" fmla="*/ 715052 w 720671"/>
                  <a:gd name="connsiteY5" fmla="*/ 4333 h 65207"/>
                  <a:gd name="connsiteX6" fmla="*/ 715052 w 720671"/>
                  <a:gd name="connsiteY6" fmla="*/ 4333 h 6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20671" h="65207">
                    <a:moveTo>
                      <a:pt x="0" y="0"/>
                    </a:moveTo>
                    <a:cubicBezTo>
                      <a:pt x="18057" y="16251"/>
                      <a:pt x="36114" y="32502"/>
                      <a:pt x="95340" y="43336"/>
                    </a:cubicBezTo>
                    <a:cubicBezTo>
                      <a:pt x="154567" y="54170"/>
                      <a:pt x="271575" y="63560"/>
                      <a:pt x="355359" y="65005"/>
                    </a:cubicBezTo>
                    <a:cubicBezTo>
                      <a:pt x="439143" y="66450"/>
                      <a:pt x="538818" y="59949"/>
                      <a:pt x="598044" y="52004"/>
                    </a:cubicBezTo>
                    <a:cubicBezTo>
                      <a:pt x="657270" y="44059"/>
                      <a:pt x="691217" y="25279"/>
                      <a:pt x="710718" y="17334"/>
                    </a:cubicBezTo>
                    <a:cubicBezTo>
                      <a:pt x="730219" y="9389"/>
                      <a:pt x="715052" y="4333"/>
                      <a:pt x="715052" y="4333"/>
                    </a:cubicBezTo>
                    <a:lnTo>
                      <a:pt x="715052" y="4333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Oval 5"/>
            <p:cNvSpPr/>
            <p:nvPr/>
          </p:nvSpPr>
          <p:spPr>
            <a:xfrm rot="1740255">
              <a:off x="3844228" y="1977671"/>
              <a:ext cx="672012" cy="53376"/>
            </a:xfrm>
            <a:prstGeom prst="ellipse">
              <a:avLst/>
            </a:prstGeom>
            <a:noFill/>
            <a:ln w="1905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 rot="1740255">
              <a:off x="1691173" y="5743008"/>
              <a:ext cx="679717" cy="53376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1740255" flipH="1">
              <a:off x="3511283" y="1741520"/>
              <a:ext cx="19014" cy="1433192"/>
            </a:xfrm>
            <a:prstGeom prst="line">
              <a:avLst/>
            </a:prstGeom>
            <a:ln w="1905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740255" flipH="1">
              <a:off x="2079683" y="4263064"/>
              <a:ext cx="19014" cy="143319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740255" flipH="1">
              <a:off x="4103619" y="2069915"/>
              <a:ext cx="19014" cy="1433192"/>
            </a:xfrm>
            <a:prstGeom prst="line">
              <a:avLst/>
            </a:prstGeom>
            <a:ln w="1905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740255" flipH="1">
              <a:off x="2670398" y="4590561"/>
              <a:ext cx="19014" cy="143319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Freeform 11"/>
            <p:cNvSpPr/>
            <p:nvPr/>
          </p:nvSpPr>
          <p:spPr>
            <a:xfrm rot="1740255">
              <a:off x="2312339" y="4486230"/>
              <a:ext cx="838649" cy="69084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1740255" flipH="1">
              <a:off x="2717729" y="2944687"/>
              <a:ext cx="34316" cy="1435454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740255" flipH="1">
              <a:off x="3469704" y="3363338"/>
              <a:ext cx="19014" cy="143319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740255" flipH="1">
              <a:off x="2843957" y="3074344"/>
              <a:ext cx="10201" cy="1102951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740255" flipH="1">
              <a:off x="2878944" y="3132587"/>
              <a:ext cx="10201" cy="1102951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 16"/>
            <p:cNvSpPr/>
            <p:nvPr/>
          </p:nvSpPr>
          <p:spPr>
            <a:xfrm rot="1740255">
              <a:off x="3045699" y="3198475"/>
              <a:ext cx="833018" cy="117905"/>
            </a:xfrm>
            <a:custGeom>
              <a:avLst/>
              <a:gdLst>
                <a:gd name="connsiteX0" fmla="*/ 59956 w 707808"/>
                <a:gd name="connsiteY0" fmla="*/ 0 h 101269"/>
                <a:gd name="connsiteX1" fmla="*/ 5188 w 707808"/>
                <a:gd name="connsiteY1" fmla="*/ 30956 h 101269"/>
                <a:gd name="connsiteX2" fmla="*/ 2806 w 707808"/>
                <a:gd name="connsiteY2" fmla="*/ 40481 h 101269"/>
                <a:gd name="connsiteX3" fmla="*/ 9950 w 707808"/>
                <a:gd name="connsiteY3" fmla="*/ 52387 h 101269"/>
                <a:gd name="connsiteX4" fmla="*/ 38525 w 707808"/>
                <a:gd name="connsiteY4" fmla="*/ 69056 h 101269"/>
                <a:gd name="connsiteX5" fmla="*/ 95675 w 707808"/>
                <a:gd name="connsiteY5" fmla="*/ 83344 h 101269"/>
                <a:gd name="connsiteX6" fmla="*/ 207594 w 707808"/>
                <a:gd name="connsiteY6" fmla="*/ 95250 h 101269"/>
                <a:gd name="connsiteX7" fmla="*/ 321894 w 707808"/>
                <a:gd name="connsiteY7" fmla="*/ 100012 h 101269"/>
                <a:gd name="connsiteX8" fmla="*/ 436194 w 707808"/>
                <a:gd name="connsiteY8" fmla="*/ 100012 h 101269"/>
                <a:gd name="connsiteX9" fmla="*/ 590975 w 707808"/>
                <a:gd name="connsiteY9" fmla="*/ 85725 h 101269"/>
                <a:gd name="connsiteX10" fmla="*/ 676700 w 707808"/>
                <a:gd name="connsiteY10" fmla="*/ 64294 h 101269"/>
                <a:gd name="connsiteX11" fmla="*/ 705275 w 707808"/>
                <a:gd name="connsiteY11" fmla="*/ 47625 h 101269"/>
                <a:gd name="connsiteX12" fmla="*/ 702894 w 707808"/>
                <a:gd name="connsiteY12" fmla="*/ 38100 h 101269"/>
                <a:gd name="connsiteX13" fmla="*/ 674319 w 707808"/>
                <a:gd name="connsiteY13" fmla="*/ 19050 h 101269"/>
                <a:gd name="connsiteX14" fmla="*/ 636219 w 707808"/>
                <a:gd name="connsiteY14" fmla="*/ 4762 h 101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07808" h="101269">
                  <a:moveTo>
                    <a:pt x="59956" y="0"/>
                  </a:moveTo>
                  <a:cubicBezTo>
                    <a:pt x="37334" y="12104"/>
                    <a:pt x="14713" y="24209"/>
                    <a:pt x="5188" y="30956"/>
                  </a:cubicBezTo>
                  <a:cubicBezTo>
                    <a:pt x="-4337" y="37703"/>
                    <a:pt x="2012" y="36909"/>
                    <a:pt x="2806" y="40481"/>
                  </a:cubicBezTo>
                  <a:cubicBezTo>
                    <a:pt x="3600" y="44053"/>
                    <a:pt x="3997" y="47625"/>
                    <a:pt x="9950" y="52387"/>
                  </a:cubicBezTo>
                  <a:cubicBezTo>
                    <a:pt x="15903" y="57149"/>
                    <a:pt x="24238" y="63897"/>
                    <a:pt x="38525" y="69056"/>
                  </a:cubicBezTo>
                  <a:cubicBezTo>
                    <a:pt x="52812" y="74215"/>
                    <a:pt x="67497" y="78978"/>
                    <a:pt x="95675" y="83344"/>
                  </a:cubicBezTo>
                  <a:cubicBezTo>
                    <a:pt x="123853" y="87710"/>
                    <a:pt x="169891" y="92472"/>
                    <a:pt x="207594" y="95250"/>
                  </a:cubicBezTo>
                  <a:cubicBezTo>
                    <a:pt x="245297" y="98028"/>
                    <a:pt x="283794" y="99218"/>
                    <a:pt x="321894" y="100012"/>
                  </a:cubicBezTo>
                  <a:cubicBezTo>
                    <a:pt x="359994" y="100806"/>
                    <a:pt x="391347" y="102393"/>
                    <a:pt x="436194" y="100012"/>
                  </a:cubicBezTo>
                  <a:cubicBezTo>
                    <a:pt x="481041" y="97631"/>
                    <a:pt x="550891" y="91678"/>
                    <a:pt x="590975" y="85725"/>
                  </a:cubicBezTo>
                  <a:cubicBezTo>
                    <a:pt x="631059" y="79772"/>
                    <a:pt x="657650" y="70644"/>
                    <a:pt x="676700" y="64294"/>
                  </a:cubicBezTo>
                  <a:cubicBezTo>
                    <a:pt x="695750" y="57944"/>
                    <a:pt x="700909" y="51991"/>
                    <a:pt x="705275" y="47625"/>
                  </a:cubicBezTo>
                  <a:cubicBezTo>
                    <a:pt x="709641" y="43259"/>
                    <a:pt x="708053" y="42863"/>
                    <a:pt x="702894" y="38100"/>
                  </a:cubicBezTo>
                  <a:cubicBezTo>
                    <a:pt x="697735" y="33338"/>
                    <a:pt x="685432" y="24606"/>
                    <a:pt x="674319" y="19050"/>
                  </a:cubicBezTo>
                  <a:cubicBezTo>
                    <a:pt x="663207" y="13494"/>
                    <a:pt x="649713" y="9128"/>
                    <a:pt x="636219" y="4762"/>
                  </a:cubicBez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740255">
              <a:off x="3127477" y="3220223"/>
              <a:ext cx="679717" cy="53376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 rot="1740255" flipH="1">
              <a:off x="3616854" y="1871722"/>
              <a:ext cx="10201" cy="1102951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740255" flipH="1">
              <a:off x="3651842" y="1929966"/>
              <a:ext cx="10201" cy="1102951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 rot="19084258">
            <a:off x="4347524" y="5969122"/>
            <a:ext cx="1580145" cy="2898497"/>
            <a:chOff x="3488529" y="6060124"/>
            <a:chExt cx="1580145" cy="2898497"/>
          </a:xfrm>
        </p:grpSpPr>
        <p:sp>
          <p:nvSpPr>
            <p:cNvPr id="31" name="Freeform 30"/>
            <p:cNvSpPr/>
            <p:nvPr/>
          </p:nvSpPr>
          <p:spPr>
            <a:xfrm>
              <a:off x="3488529" y="6152548"/>
              <a:ext cx="686593" cy="2728030"/>
            </a:xfrm>
            <a:custGeom>
              <a:avLst/>
              <a:gdLst>
                <a:gd name="connsiteX0" fmla="*/ 329241 w 760165"/>
                <a:gd name="connsiteY0" fmla="*/ 0 h 2650866"/>
                <a:gd name="connsiteX1" fmla="*/ 245158 w 760165"/>
                <a:gd name="connsiteY1" fmla="*/ 546538 h 2650866"/>
                <a:gd name="connsiteX2" fmla="*/ 171586 w 760165"/>
                <a:gd name="connsiteY2" fmla="*/ 777765 h 2650866"/>
                <a:gd name="connsiteX3" fmla="*/ 119034 w 760165"/>
                <a:gd name="connsiteY3" fmla="*/ 1030014 h 2650866"/>
                <a:gd name="connsiteX4" fmla="*/ 140055 w 760165"/>
                <a:gd name="connsiteY4" fmla="*/ 1481959 h 2650866"/>
                <a:gd name="connsiteX5" fmla="*/ 150565 w 760165"/>
                <a:gd name="connsiteY5" fmla="*/ 1713186 h 2650866"/>
                <a:gd name="connsiteX6" fmla="*/ 87503 w 760165"/>
                <a:gd name="connsiteY6" fmla="*/ 1902372 h 2650866"/>
                <a:gd name="connsiteX7" fmla="*/ 13931 w 760165"/>
                <a:gd name="connsiteY7" fmla="*/ 2007476 h 2650866"/>
                <a:gd name="connsiteX8" fmla="*/ 24441 w 760165"/>
                <a:gd name="connsiteY8" fmla="*/ 2291255 h 2650866"/>
                <a:gd name="connsiteX9" fmla="*/ 255668 w 760165"/>
                <a:gd name="connsiteY9" fmla="*/ 2596055 h 2650866"/>
                <a:gd name="connsiteX10" fmla="*/ 676082 w 760165"/>
                <a:gd name="connsiteY10" fmla="*/ 2627586 h 2650866"/>
                <a:gd name="connsiteX11" fmla="*/ 760165 w 760165"/>
                <a:gd name="connsiteY11" fmla="*/ 2343807 h 265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0165" h="2650866">
                  <a:moveTo>
                    <a:pt x="329241" y="0"/>
                  </a:moveTo>
                  <a:cubicBezTo>
                    <a:pt x="300337" y="208455"/>
                    <a:pt x="271434" y="416910"/>
                    <a:pt x="245158" y="546538"/>
                  </a:cubicBezTo>
                  <a:cubicBezTo>
                    <a:pt x="218882" y="676166"/>
                    <a:pt x="192607" y="697186"/>
                    <a:pt x="171586" y="777765"/>
                  </a:cubicBezTo>
                  <a:cubicBezTo>
                    <a:pt x="150565" y="858344"/>
                    <a:pt x="124289" y="912648"/>
                    <a:pt x="119034" y="1030014"/>
                  </a:cubicBezTo>
                  <a:cubicBezTo>
                    <a:pt x="113779" y="1147380"/>
                    <a:pt x="134800" y="1368097"/>
                    <a:pt x="140055" y="1481959"/>
                  </a:cubicBezTo>
                  <a:cubicBezTo>
                    <a:pt x="145310" y="1595821"/>
                    <a:pt x="159324" y="1643117"/>
                    <a:pt x="150565" y="1713186"/>
                  </a:cubicBezTo>
                  <a:cubicBezTo>
                    <a:pt x="141806" y="1783255"/>
                    <a:pt x="110275" y="1853324"/>
                    <a:pt x="87503" y="1902372"/>
                  </a:cubicBezTo>
                  <a:cubicBezTo>
                    <a:pt x="64731" y="1951420"/>
                    <a:pt x="24441" y="1942662"/>
                    <a:pt x="13931" y="2007476"/>
                  </a:cubicBezTo>
                  <a:cubicBezTo>
                    <a:pt x="3421" y="2072290"/>
                    <a:pt x="-15848" y="2193159"/>
                    <a:pt x="24441" y="2291255"/>
                  </a:cubicBezTo>
                  <a:cubicBezTo>
                    <a:pt x="64730" y="2389351"/>
                    <a:pt x="147061" y="2540000"/>
                    <a:pt x="255668" y="2596055"/>
                  </a:cubicBezTo>
                  <a:cubicBezTo>
                    <a:pt x="364275" y="2652110"/>
                    <a:pt x="591999" y="2669627"/>
                    <a:pt x="676082" y="2627586"/>
                  </a:cubicBezTo>
                  <a:cubicBezTo>
                    <a:pt x="760165" y="2585545"/>
                    <a:pt x="760165" y="2464676"/>
                    <a:pt x="760165" y="2343807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4438002" y="6149975"/>
              <a:ext cx="630672" cy="2808646"/>
            </a:xfrm>
            <a:custGeom>
              <a:avLst/>
              <a:gdLst>
                <a:gd name="connsiteX0" fmla="*/ 10389 w 630672"/>
                <a:gd name="connsiteY0" fmla="*/ 2238703 h 2642619"/>
                <a:gd name="connsiteX1" fmla="*/ 41920 w 630672"/>
                <a:gd name="connsiteY1" fmla="*/ 2585545 h 2642619"/>
                <a:gd name="connsiteX2" fmla="*/ 346720 w 630672"/>
                <a:gd name="connsiteY2" fmla="*/ 2606565 h 2642619"/>
                <a:gd name="connsiteX3" fmla="*/ 588458 w 630672"/>
                <a:gd name="connsiteY3" fmla="*/ 2228193 h 2642619"/>
                <a:gd name="connsiteX4" fmla="*/ 630499 w 630672"/>
                <a:gd name="connsiteY4" fmla="*/ 1534510 h 2642619"/>
                <a:gd name="connsiteX5" fmla="*/ 588458 w 630672"/>
                <a:gd name="connsiteY5" fmla="*/ 1219200 h 2642619"/>
                <a:gd name="connsiteX6" fmla="*/ 598968 w 630672"/>
                <a:gd name="connsiteY6" fmla="*/ 767255 h 2642619"/>
                <a:gd name="connsiteX7" fmla="*/ 514885 w 630672"/>
                <a:gd name="connsiteY7" fmla="*/ 325820 h 2642619"/>
                <a:gd name="connsiteX8" fmla="*/ 514885 w 630672"/>
                <a:gd name="connsiteY8" fmla="*/ 0 h 264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0672" h="2642619">
                  <a:moveTo>
                    <a:pt x="10389" y="2238703"/>
                  </a:moveTo>
                  <a:cubicBezTo>
                    <a:pt x="-1873" y="2381469"/>
                    <a:pt x="-14135" y="2524235"/>
                    <a:pt x="41920" y="2585545"/>
                  </a:cubicBezTo>
                  <a:cubicBezTo>
                    <a:pt x="97975" y="2646855"/>
                    <a:pt x="255630" y="2666124"/>
                    <a:pt x="346720" y="2606565"/>
                  </a:cubicBezTo>
                  <a:cubicBezTo>
                    <a:pt x="437810" y="2547006"/>
                    <a:pt x="541162" y="2406869"/>
                    <a:pt x="588458" y="2228193"/>
                  </a:cubicBezTo>
                  <a:cubicBezTo>
                    <a:pt x="635754" y="2049517"/>
                    <a:pt x="630499" y="1702675"/>
                    <a:pt x="630499" y="1534510"/>
                  </a:cubicBezTo>
                  <a:cubicBezTo>
                    <a:pt x="630499" y="1366345"/>
                    <a:pt x="593713" y="1347076"/>
                    <a:pt x="588458" y="1219200"/>
                  </a:cubicBezTo>
                  <a:cubicBezTo>
                    <a:pt x="583203" y="1091324"/>
                    <a:pt x="611230" y="916152"/>
                    <a:pt x="598968" y="767255"/>
                  </a:cubicBezTo>
                  <a:cubicBezTo>
                    <a:pt x="586706" y="618358"/>
                    <a:pt x="528899" y="453696"/>
                    <a:pt x="514885" y="325820"/>
                  </a:cubicBezTo>
                  <a:cubicBezTo>
                    <a:pt x="500871" y="197944"/>
                    <a:pt x="507878" y="98972"/>
                    <a:pt x="51488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3723177" y="8012726"/>
              <a:ext cx="451945" cy="541037"/>
            </a:xfrm>
            <a:custGeom>
              <a:avLst/>
              <a:gdLst>
                <a:gd name="connsiteX0" fmla="*/ 451945 w 451945"/>
                <a:gd name="connsiteY0" fmla="*/ 525734 h 525734"/>
                <a:gd name="connsiteX1" fmla="*/ 399393 w 451945"/>
                <a:gd name="connsiteY1" fmla="*/ 241955 h 525734"/>
                <a:gd name="connsiteX2" fmla="*/ 189186 w 451945"/>
                <a:gd name="connsiteY2" fmla="*/ 21238 h 525734"/>
                <a:gd name="connsiteX3" fmla="*/ 0 w 451945"/>
                <a:gd name="connsiteY3" fmla="*/ 21238 h 525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945" h="525734">
                  <a:moveTo>
                    <a:pt x="451945" y="525734"/>
                  </a:moveTo>
                  <a:cubicBezTo>
                    <a:pt x="447565" y="425886"/>
                    <a:pt x="443186" y="326038"/>
                    <a:pt x="399393" y="241955"/>
                  </a:cubicBezTo>
                  <a:cubicBezTo>
                    <a:pt x="355600" y="157872"/>
                    <a:pt x="255751" y="58024"/>
                    <a:pt x="189186" y="21238"/>
                  </a:cubicBezTo>
                  <a:cubicBezTo>
                    <a:pt x="122621" y="-15548"/>
                    <a:pt x="61310" y="2845"/>
                    <a:pt x="0" y="21238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4447186" y="7945392"/>
              <a:ext cx="411108" cy="597555"/>
            </a:xfrm>
            <a:custGeom>
              <a:avLst/>
              <a:gdLst>
                <a:gd name="connsiteX0" fmla="*/ 1205 w 411108"/>
                <a:gd name="connsiteY0" fmla="*/ 580653 h 580653"/>
                <a:gd name="connsiteX1" fmla="*/ 43246 w 411108"/>
                <a:gd name="connsiteY1" fmla="*/ 181260 h 580653"/>
                <a:gd name="connsiteX2" fmla="*/ 284984 w 411108"/>
                <a:gd name="connsiteY2" fmla="*/ 13095 h 580653"/>
                <a:gd name="connsiteX3" fmla="*/ 411108 w 411108"/>
                <a:gd name="connsiteY3" fmla="*/ 23605 h 580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1108" h="580653">
                  <a:moveTo>
                    <a:pt x="1205" y="580653"/>
                  </a:moveTo>
                  <a:cubicBezTo>
                    <a:pt x="-1423" y="428253"/>
                    <a:pt x="-4051" y="275853"/>
                    <a:pt x="43246" y="181260"/>
                  </a:cubicBezTo>
                  <a:cubicBezTo>
                    <a:pt x="90543" y="86667"/>
                    <a:pt x="223674" y="39371"/>
                    <a:pt x="284984" y="13095"/>
                  </a:cubicBezTo>
                  <a:cubicBezTo>
                    <a:pt x="346294" y="-13181"/>
                    <a:pt x="378701" y="5212"/>
                    <a:pt x="411108" y="2360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4112060" y="8799637"/>
              <a:ext cx="357351" cy="67800"/>
            </a:xfrm>
            <a:custGeom>
              <a:avLst/>
              <a:gdLst>
                <a:gd name="connsiteX0" fmla="*/ 0 w 357351"/>
                <a:gd name="connsiteY0" fmla="*/ 55371 h 65882"/>
                <a:gd name="connsiteX1" fmla="*/ 157655 w 357351"/>
                <a:gd name="connsiteY1" fmla="*/ 2820 h 65882"/>
                <a:gd name="connsiteX2" fmla="*/ 210206 w 357351"/>
                <a:gd name="connsiteY2" fmla="*/ 13330 h 65882"/>
                <a:gd name="connsiteX3" fmla="*/ 357351 w 357351"/>
                <a:gd name="connsiteY3" fmla="*/ 65882 h 65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7351" h="65882">
                  <a:moveTo>
                    <a:pt x="0" y="55371"/>
                  </a:moveTo>
                  <a:cubicBezTo>
                    <a:pt x="61310" y="32599"/>
                    <a:pt x="122621" y="9827"/>
                    <a:pt x="157655" y="2820"/>
                  </a:cubicBezTo>
                  <a:cubicBezTo>
                    <a:pt x="192689" y="-4187"/>
                    <a:pt x="176923" y="2820"/>
                    <a:pt x="210206" y="13330"/>
                  </a:cubicBezTo>
                  <a:cubicBezTo>
                    <a:pt x="243489" y="23840"/>
                    <a:pt x="300420" y="44861"/>
                    <a:pt x="357351" y="65882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3782722" y="6060124"/>
              <a:ext cx="1170277" cy="17975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3891042" y="6098099"/>
              <a:ext cx="948885" cy="8587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Down Arrow 37"/>
          <p:cNvSpPr/>
          <p:nvPr/>
        </p:nvSpPr>
        <p:spPr>
          <a:xfrm rot="8398935">
            <a:off x="4528859" y="4831053"/>
            <a:ext cx="571188" cy="1282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2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 rot="19240106">
            <a:off x="712677" y="892638"/>
            <a:ext cx="2815875" cy="3850406"/>
            <a:chOff x="3412329" y="450850"/>
            <a:chExt cx="2815875" cy="3850406"/>
          </a:xfrm>
        </p:grpSpPr>
        <p:sp>
          <p:nvSpPr>
            <p:cNvPr id="19" name="Freeform 18"/>
            <p:cNvSpPr/>
            <p:nvPr/>
          </p:nvSpPr>
          <p:spPr>
            <a:xfrm>
              <a:off x="4327881" y="450850"/>
              <a:ext cx="1900323" cy="3770080"/>
            </a:xfrm>
            <a:custGeom>
              <a:avLst/>
              <a:gdLst>
                <a:gd name="connsiteX0" fmla="*/ 0 w 1900323"/>
                <a:gd name="connsiteY0" fmla="*/ 1074705 h 4259340"/>
                <a:gd name="connsiteX1" fmla="*/ 220717 w 1900323"/>
                <a:gd name="connsiteY1" fmla="*/ 538677 h 4259340"/>
                <a:gd name="connsiteX2" fmla="*/ 399393 w 1900323"/>
                <a:gd name="connsiteY2" fmla="*/ 275919 h 4259340"/>
                <a:gd name="connsiteX3" fmla="*/ 399393 w 1900323"/>
                <a:gd name="connsiteY3" fmla="*/ 97243 h 4259340"/>
                <a:gd name="connsiteX4" fmla="*/ 557048 w 1900323"/>
                <a:gd name="connsiteY4" fmla="*/ 13160 h 4259340"/>
                <a:gd name="connsiteX5" fmla="*/ 966951 w 1900323"/>
                <a:gd name="connsiteY5" fmla="*/ 23671 h 4259340"/>
                <a:gd name="connsiteX6" fmla="*/ 1114096 w 1900323"/>
                <a:gd name="connsiteY6" fmla="*/ 233877 h 4259340"/>
                <a:gd name="connsiteX7" fmla="*/ 1061544 w 1900323"/>
                <a:gd name="connsiteY7" fmla="*/ 370512 h 4259340"/>
                <a:gd name="connsiteX8" fmla="*/ 1145627 w 1900323"/>
                <a:gd name="connsiteY8" fmla="*/ 549188 h 4259340"/>
                <a:gd name="connsiteX9" fmla="*/ 1072055 w 1900323"/>
                <a:gd name="connsiteY9" fmla="*/ 675312 h 4259340"/>
                <a:gd name="connsiteX10" fmla="*/ 1103586 w 1900323"/>
                <a:gd name="connsiteY10" fmla="*/ 780415 h 4259340"/>
                <a:gd name="connsiteX11" fmla="*/ 1187669 w 1900323"/>
                <a:gd name="connsiteY11" fmla="*/ 748884 h 4259340"/>
                <a:gd name="connsiteX12" fmla="*/ 1156138 w 1900323"/>
                <a:gd name="connsiteY12" fmla="*/ 717353 h 4259340"/>
                <a:gd name="connsiteX13" fmla="*/ 1208689 w 1900323"/>
                <a:gd name="connsiteY13" fmla="*/ 601740 h 4259340"/>
                <a:gd name="connsiteX14" fmla="*/ 1313793 w 1900323"/>
                <a:gd name="connsiteY14" fmla="*/ 528167 h 4259340"/>
                <a:gd name="connsiteX15" fmla="*/ 1513489 w 1900323"/>
                <a:gd name="connsiteY15" fmla="*/ 486126 h 4259340"/>
                <a:gd name="connsiteX16" fmla="*/ 1702675 w 1900323"/>
                <a:gd name="connsiteY16" fmla="*/ 570208 h 4259340"/>
                <a:gd name="connsiteX17" fmla="*/ 1860331 w 1900323"/>
                <a:gd name="connsiteY17" fmla="*/ 738374 h 4259340"/>
                <a:gd name="connsiteX18" fmla="*/ 1891862 w 1900323"/>
                <a:gd name="connsiteY18" fmla="*/ 1011643 h 4259340"/>
                <a:gd name="connsiteX19" fmla="*/ 1734207 w 1900323"/>
                <a:gd name="connsiteY19" fmla="*/ 1242871 h 4259340"/>
                <a:gd name="connsiteX20" fmla="*/ 1650124 w 1900323"/>
                <a:gd name="connsiteY20" fmla="*/ 1284912 h 4259340"/>
                <a:gd name="connsiteX21" fmla="*/ 1545020 w 1900323"/>
                <a:gd name="connsiteY21" fmla="*/ 1169298 h 4259340"/>
                <a:gd name="connsiteX22" fmla="*/ 1345324 w 1900323"/>
                <a:gd name="connsiteY22" fmla="*/ 1316443 h 4259340"/>
                <a:gd name="connsiteX23" fmla="*/ 1387365 w 1900323"/>
                <a:gd name="connsiteY23" fmla="*/ 1442567 h 4259340"/>
                <a:gd name="connsiteX24" fmla="*/ 1324303 w 1900323"/>
                <a:gd name="connsiteY24" fmla="*/ 1589712 h 4259340"/>
                <a:gd name="connsiteX25" fmla="*/ 1156138 w 1900323"/>
                <a:gd name="connsiteY25" fmla="*/ 1705326 h 4259340"/>
                <a:gd name="connsiteX26" fmla="*/ 998482 w 1900323"/>
                <a:gd name="connsiteY26" fmla="*/ 1757877 h 4259340"/>
                <a:gd name="connsiteX27" fmla="*/ 872358 w 1900323"/>
                <a:gd name="connsiteY27" fmla="*/ 1894512 h 4259340"/>
                <a:gd name="connsiteX28" fmla="*/ 746234 w 1900323"/>
                <a:gd name="connsiteY28" fmla="*/ 2262374 h 4259340"/>
                <a:gd name="connsiteX29" fmla="*/ 693682 w 1900323"/>
                <a:gd name="connsiteY29" fmla="*/ 2756360 h 4259340"/>
                <a:gd name="connsiteX30" fmla="*/ 651641 w 1900323"/>
                <a:gd name="connsiteY30" fmla="*/ 3271367 h 4259340"/>
                <a:gd name="connsiteX31" fmla="*/ 630620 w 1900323"/>
                <a:gd name="connsiteY31" fmla="*/ 3712802 h 4259340"/>
                <a:gd name="connsiteX32" fmla="*/ 609600 w 1900323"/>
                <a:gd name="connsiteY32" fmla="*/ 4259340 h 4259340"/>
                <a:gd name="connsiteX33" fmla="*/ 609600 w 1900323"/>
                <a:gd name="connsiteY33" fmla="*/ 4259340 h 4259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900323" h="4259340">
                  <a:moveTo>
                    <a:pt x="0" y="1074705"/>
                  </a:moveTo>
                  <a:cubicBezTo>
                    <a:pt x="77076" y="873256"/>
                    <a:pt x="154152" y="671808"/>
                    <a:pt x="220717" y="538677"/>
                  </a:cubicBezTo>
                  <a:cubicBezTo>
                    <a:pt x="287283" y="405546"/>
                    <a:pt x="369614" y="349491"/>
                    <a:pt x="399393" y="275919"/>
                  </a:cubicBezTo>
                  <a:cubicBezTo>
                    <a:pt x="429172" y="202347"/>
                    <a:pt x="373117" y="141036"/>
                    <a:pt x="399393" y="97243"/>
                  </a:cubicBezTo>
                  <a:cubicBezTo>
                    <a:pt x="425669" y="53450"/>
                    <a:pt x="462455" y="25422"/>
                    <a:pt x="557048" y="13160"/>
                  </a:cubicBezTo>
                  <a:cubicBezTo>
                    <a:pt x="651641" y="898"/>
                    <a:pt x="874110" y="-13115"/>
                    <a:pt x="966951" y="23671"/>
                  </a:cubicBezTo>
                  <a:cubicBezTo>
                    <a:pt x="1059792" y="60457"/>
                    <a:pt x="1098331" y="176070"/>
                    <a:pt x="1114096" y="233877"/>
                  </a:cubicBezTo>
                  <a:cubicBezTo>
                    <a:pt x="1129861" y="291684"/>
                    <a:pt x="1056289" y="317960"/>
                    <a:pt x="1061544" y="370512"/>
                  </a:cubicBezTo>
                  <a:cubicBezTo>
                    <a:pt x="1066799" y="423064"/>
                    <a:pt x="1143875" y="498388"/>
                    <a:pt x="1145627" y="549188"/>
                  </a:cubicBezTo>
                  <a:cubicBezTo>
                    <a:pt x="1147379" y="599988"/>
                    <a:pt x="1079062" y="636774"/>
                    <a:pt x="1072055" y="675312"/>
                  </a:cubicBezTo>
                  <a:cubicBezTo>
                    <a:pt x="1065048" y="713850"/>
                    <a:pt x="1084317" y="768153"/>
                    <a:pt x="1103586" y="780415"/>
                  </a:cubicBezTo>
                  <a:cubicBezTo>
                    <a:pt x="1122855" y="792677"/>
                    <a:pt x="1178910" y="759394"/>
                    <a:pt x="1187669" y="748884"/>
                  </a:cubicBezTo>
                  <a:cubicBezTo>
                    <a:pt x="1196428" y="738374"/>
                    <a:pt x="1152635" y="741877"/>
                    <a:pt x="1156138" y="717353"/>
                  </a:cubicBezTo>
                  <a:cubicBezTo>
                    <a:pt x="1159641" y="692829"/>
                    <a:pt x="1182413" y="633271"/>
                    <a:pt x="1208689" y="601740"/>
                  </a:cubicBezTo>
                  <a:cubicBezTo>
                    <a:pt x="1234965" y="570209"/>
                    <a:pt x="1262993" y="547436"/>
                    <a:pt x="1313793" y="528167"/>
                  </a:cubicBezTo>
                  <a:cubicBezTo>
                    <a:pt x="1364593" y="508898"/>
                    <a:pt x="1448675" y="479119"/>
                    <a:pt x="1513489" y="486126"/>
                  </a:cubicBezTo>
                  <a:cubicBezTo>
                    <a:pt x="1578303" y="493133"/>
                    <a:pt x="1644868" y="528167"/>
                    <a:pt x="1702675" y="570208"/>
                  </a:cubicBezTo>
                  <a:cubicBezTo>
                    <a:pt x="1760482" y="612249"/>
                    <a:pt x="1828800" y="664801"/>
                    <a:pt x="1860331" y="738374"/>
                  </a:cubicBezTo>
                  <a:cubicBezTo>
                    <a:pt x="1891862" y="811946"/>
                    <a:pt x="1912883" y="927560"/>
                    <a:pt x="1891862" y="1011643"/>
                  </a:cubicBezTo>
                  <a:cubicBezTo>
                    <a:pt x="1870841" y="1095726"/>
                    <a:pt x="1774497" y="1197326"/>
                    <a:pt x="1734207" y="1242871"/>
                  </a:cubicBezTo>
                  <a:cubicBezTo>
                    <a:pt x="1693917" y="1288416"/>
                    <a:pt x="1681655" y="1297174"/>
                    <a:pt x="1650124" y="1284912"/>
                  </a:cubicBezTo>
                  <a:cubicBezTo>
                    <a:pt x="1618593" y="1272650"/>
                    <a:pt x="1595820" y="1164043"/>
                    <a:pt x="1545020" y="1169298"/>
                  </a:cubicBezTo>
                  <a:cubicBezTo>
                    <a:pt x="1494220" y="1174553"/>
                    <a:pt x="1371600" y="1270898"/>
                    <a:pt x="1345324" y="1316443"/>
                  </a:cubicBezTo>
                  <a:cubicBezTo>
                    <a:pt x="1319048" y="1361988"/>
                    <a:pt x="1390869" y="1397022"/>
                    <a:pt x="1387365" y="1442567"/>
                  </a:cubicBezTo>
                  <a:cubicBezTo>
                    <a:pt x="1383862" y="1488112"/>
                    <a:pt x="1362841" y="1545919"/>
                    <a:pt x="1324303" y="1589712"/>
                  </a:cubicBezTo>
                  <a:cubicBezTo>
                    <a:pt x="1285765" y="1633505"/>
                    <a:pt x="1210441" y="1677299"/>
                    <a:pt x="1156138" y="1705326"/>
                  </a:cubicBezTo>
                  <a:cubicBezTo>
                    <a:pt x="1101835" y="1733353"/>
                    <a:pt x="1045779" y="1726346"/>
                    <a:pt x="998482" y="1757877"/>
                  </a:cubicBezTo>
                  <a:cubicBezTo>
                    <a:pt x="951185" y="1789408"/>
                    <a:pt x="914399" y="1810429"/>
                    <a:pt x="872358" y="1894512"/>
                  </a:cubicBezTo>
                  <a:cubicBezTo>
                    <a:pt x="830317" y="1978595"/>
                    <a:pt x="776013" y="2118733"/>
                    <a:pt x="746234" y="2262374"/>
                  </a:cubicBezTo>
                  <a:cubicBezTo>
                    <a:pt x="716455" y="2406015"/>
                    <a:pt x="709447" y="2588195"/>
                    <a:pt x="693682" y="2756360"/>
                  </a:cubicBezTo>
                  <a:cubicBezTo>
                    <a:pt x="677917" y="2924525"/>
                    <a:pt x="662151" y="3111960"/>
                    <a:pt x="651641" y="3271367"/>
                  </a:cubicBezTo>
                  <a:cubicBezTo>
                    <a:pt x="641131" y="3430774"/>
                    <a:pt x="637627" y="3548140"/>
                    <a:pt x="630620" y="3712802"/>
                  </a:cubicBezTo>
                  <a:cubicBezTo>
                    <a:pt x="623613" y="3877464"/>
                    <a:pt x="609600" y="4259340"/>
                    <a:pt x="609600" y="4259340"/>
                  </a:cubicBezTo>
                  <a:lnTo>
                    <a:pt x="609600" y="4259340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3412329" y="1393948"/>
              <a:ext cx="911584" cy="2811650"/>
            </a:xfrm>
            <a:custGeom>
              <a:avLst/>
              <a:gdLst>
                <a:gd name="connsiteX0" fmla="*/ 911584 w 911584"/>
                <a:gd name="connsiteY0" fmla="*/ 0 h 3205850"/>
                <a:gd name="connsiteX1" fmla="*/ 743418 w 911584"/>
                <a:gd name="connsiteY1" fmla="*/ 483476 h 3205850"/>
                <a:gd name="connsiteX2" fmla="*/ 543722 w 911584"/>
                <a:gd name="connsiteY2" fmla="*/ 819807 h 3205850"/>
                <a:gd name="connsiteX3" fmla="*/ 144328 w 911584"/>
                <a:gd name="connsiteY3" fmla="*/ 1240220 h 3205850"/>
                <a:gd name="connsiteX4" fmla="*/ 81266 w 911584"/>
                <a:gd name="connsiteY4" fmla="*/ 1334813 h 3205850"/>
                <a:gd name="connsiteX5" fmla="*/ 7694 w 911584"/>
                <a:gd name="connsiteY5" fmla="*/ 1923393 h 3205850"/>
                <a:gd name="connsiteX6" fmla="*/ 280963 w 911584"/>
                <a:gd name="connsiteY6" fmla="*/ 2291255 h 3205850"/>
                <a:gd name="connsiteX7" fmla="*/ 407087 w 911584"/>
                <a:gd name="connsiteY7" fmla="*/ 2722179 h 3205850"/>
                <a:gd name="connsiteX8" fmla="*/ 417597 w 911584"/>
                <a:gd name="connsiteY8" fmla="*/ 3174124 h 3205850"/>
                <a:gd name="connsiteX9" fmla="*/ 428108 w 911584"/>
                <a:gd name="connsiteY9" fmla="*/ 3132082 h 320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1584" h="3205850">
                  <a:moveTo>
                    <a:pt x="911584" y="0"/>
                  </a:moveTo>
                  <a:cubicBezTo>
                    <a:pt x="858156" y="173421"/>
                    <a:pt x="804728" y="346842"/>
                    <a:pt x="743418" y="483476"/>
                  </a:cubicBezTo>
                  <a:cubicBezTo>
                    <a:pt x="682108" y="620110"/>
                    <a:pt x="643570" y="693683"/>
                    <a:pt x="543722" y="819807"/>
                  </a:cubicBezTo>
                  <a:cubicBezTo>
                    <a:pt x="443874" y="945931"/>
                    <a:pt x="221404" y="1154386"/>
                    <a:pt x="144328" y="1240220"/>
                  </a:cubicBezTo>
                  <a:cubicBezTo>
                    <a:pt x="67252" y="1326054"/>
                    <a:pt x="104038" y="1220951"/>
                    <a:pt x="81266" y="1334813"/>
                  </a:cubicBezTo>
                  <a:cubicBezTo>
                    <a:pt x="58494" y="1448675"/>
                    <a:pt x="-25589" y="1763986"/>
                    <a:pt x="7694" y="1923393"/>
                  </a:cubicBezTo>
                  <a:cubicBezTo>
                    <a:pt x="40977" y="2082800"/>
                    <a:pt x="214397" y="2158124"/>
                    <a:pt x="280963" y="2291255"/>
                  </a:cubicBezTo>
                  <a:cubicBezTo>
                    <a:pt x="347528" y="2424386"/>
                    <a:pt x="384315" y="2575034"/>
                    <a:pt x="407087" y="2722179"/>
                  </a:cubicBezTo>
                  <a:cubicBezTo>
                    <a:pt x="429859" y="2869324"/>
                    <a:pt x="414093" y="3105807"/>
                    <a:pt x="417597" y="3174124"/>
                  </a:cubicBezTo>
                  <a:cubicBezTo>
                    <a:pt x="421100" y="3242441"/>
                    <a:pt x="424604" y="3187261"/>
                    <a:pt x="428108" y="3132082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5657016" y="1105077"/>
              <a:ext cx="304800" cy="337799"/>
            </a:xfrm>
            <a:custGeom>
              <a:avLst/>
              <a:gdLst>
                <a:gd name="connsiteX0" fmla="*/ 0 w 304800"/>
                <a:gd name="connsiteY0" fmla="*/ 0 h 346842"/>
                <a:gd name="connsiteX1" fmla="*/ 178676 w 304800"/>
                <a:gd name="connsiteY1" fmla="*/ 157655 h 346842"/>
                <a:gd name="connsiteX2" fmla="*/ 304800 w 304800"/>
                <a:gd name="connsiteY2" fmla="*/ 346842 h 346842"/>
                <a:gd name="connsiteX3" fmla="*/ 304800 w 304800"/>
                <a:gd name="connsiteY3" fmla="*/ 346842 h 34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800" h="346842">
                  <a:moveTo>
                    <a:pt x="0" y="0"/>
                  </a:moveTo>
                  <a:cubicBezTo>
                    <a:pt x="63938" y="49924"/>
                    <a:pt x="127876" y="99848"/>
                    <a:pt x="178676" y="157655"/>
                  </a:cubicBezTo>
                  <a:cubicBezTo>
                    <a:pt x="229476" y="215462"/>
                    <a:pt x="304800" y="346842"/>
                    <a:pt x="304800" y="346842"/>
                  </a:cubicBezTo>
                  <a:lnTo>
                    <a:pt x="304800" y="34684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5579065" y="1141093"/>
              <a:ext cx="107963" cy="194491"/>
            </a:xfrm>
            <a:custGeom>
              <a:avLst/>
              <a:gdLst>
                <a:gd name="connsiteX0" fmla="*/ 105103 w 107963"/>
                <a:gd name="connsiteY0" fmla="*/ 0 h 199697"/>
                <a:gd name="connsiteX1" fmla="*/ 94593 w 107963"/>
                <a:gd name="connsiteY1" fmla="*/ 126124 h 199697"/>
                <a:gd name="connsiteX2" fmla="*/ 0 w 107963"/>
                <a:gd name="connsiteY2" fmla="*/ 199697 h 199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963" h="199697">
                  <a:moveTo>
                    <a:pt x="105103" y="0"/>
                  </a:moveTo>
                  <a:cubicBezTo>
                    <a:pt x="108606" y="46420"/>
                    <a:pt x="112110" y="92841"/>
                    <a:pt x="94593" y="126124"/>
                  </a:cubicBezTo>
                  <a:cubicBezTo>
                    <a:pt x="77076" y="159407"/>
                    <a:pt x="38538" y="179552"/>
                    <a:pt x="0" y="199697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5673658" y="1377027"/>
              <a:ext cx="220717" cy="78549"/>
            </a:xfrm>
            <a:custGeom>
              <a:avLst/>
              <a:gdLst>
                <a:gd name="connsiteX0" fmla="*/ 220717 w 220717"/>
                <a:gd name="connsiteY0" fmla="*/ 7079 h 80652"/>
                <a:gd name="connsiteX1" fmla="*/ 84083 w 220717"/>
                <a:gd name="connsiteY1" fmla="*/ 7079 h 80652"/>
                <a:gd name="connsiteX2" fmla="*/ 0 w 220717"/>
                <a:gd name="connsiteY2" fmla="*/ 80652 h 80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717" h="80652">
                  <a:moveTo>
                    <a:pt x="220717" y="7079"/>
                  </a:moveTo>
                  <a:cubicBezTo>
                    <a:pt x="170793" y="948"/>
                    <a:pt x="120869" y="-5183"/>
                    <a:pt x="84083" y="7079"/>
                  </a:cubicBezTo>
                  <a:cubicBezTo>
                    <a:pt x="47297" y="19341"/>
                    <a:pt x="23648" y="49996"/>
                    <a:pt x="0" y="80652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5507682" y="1039806"/>
              <a:ext cx="94593" cy="45719"/>
            </a:xfrm>
            <a:custGeom>
              <a:avLst/>
              <a:gdLst>
                <a:gd name="connsiteX0" fmla="*/ 0 w 94593"/>
                <a:gd name="connsiteY0" fmla="*/ 0 h 31531"/>
                <a:gd name="connsiteX1" fmla="*/ 94593 w 94593"/>
                <a:gd name="connsiteY1" fmla="*/ 31531 h 31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4593" h="31531">
                  <a:moveTo>
                    <a:pt x="0" y="0"/>
                  </a:moveTo>
                  <a:lnTo>
                    <a:pt x="94593" y="31531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984095" y="1480606"/>
              <a:ext cx="45719" cy="70806"/>
            </a:xfrm>
            <a:custGeom>
              <a:avLst/>
              <a:gdLst>
                <a:gd name="connsiteX0" fmla="*/ 0 w 10510"/>
                <a:gd name="connsiteY0" fmla="*/ 0 h 136635"/>
                <a:gd name="connsiteX1" fmla="*/ 10510 w 10510"/>
                <a:gd name="connsiteY1" fmla="*/ 136635 h 136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510" h="136635">
                  <a:moveTo>
                    <a:pt x="0" y="0"/>
                  </a:moveTo>
                  <a:lnTo>
                    <a:pt x="10510" y="136635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3832631" y="4211406"/>
              <a:ext cx="1112218" cy="89850"/>
            </a:xfrm>
            <a:custGeom>
              <a:avLst/>
              <a:gdLst>
                <a:gd name="connsiteX0" fmla="*/ 0 w 720671"/>
                <a:gd name="connsiteY0" fmla="*/ 0 h 65207"/>
                <a:gd name="connsiteX1" fmla="*/ 95340 w 720671"/>
                <a:gd name="connsiteY1" fmla="*/ 43336 h 65207"/>
                <a:gd name="connsiteX2" fmla="*/ 355359 w 720671"/>
                <a:gd name="connsiteY2" fmla="*/ 65005 h 65207"/>
                <a:gd name="connsiteX3" fmla="*/ 598044 w 720671"/>
                <a:gd name="connsiteY3" fmla="*/ 52004 h 65207"/>
                <a:gd name="connsiteX4" fmla="*/ 710718 w 720671"/>
                <a:gd name="connsiteY4" fmla="*/ 17334 h 65207"/>
                <a:gd name="connsiteX5" fmla="*/ 715052 w 720671"/>
                <a:gd name="connsiteY5" fmla="*/ 4333 h 65207"/>
                <a:gd name="connsiteX6" fmla="*/ 715052 w 720671"/>
                <a:gd name="connsiteY6" fmla="*/ 4333 h 6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671" h="65207">
                  <a:moveTo>
                    <a:pt x="0" y="0"/>
                  </a:moveTo>
                  <a:cubicBezTo>
                    <a:pt x="18057" y="16251"/>
                    <a:pt x="36114" y="32502"/>
                    <a:pt x="95340" y="43336"/>
                  </a:cubicBezTo>
                  <a:cubicBezTo>
                    <a:pt x="154567" y="54170"/>
                    <a:pt x="271575" y="63560"/>
                    <a:pt x="355359" y="65005"/>
                  </a:cubicBezTo>
                  <a:cubicBezTo>
                    <a:pt x="439143" y="66450"/>
                    <a:pt x="538818" y="59949"/>
                    <a:pt x="598044" y="52004"/>
                  </a:cubicBezTo>
                  <a:cubicBezTo>
                    <a:pt x="657270" y="44059"/>
                    <a:pt x="691217" y="25279"/>
                    <a:pt x="710718" y="17334"/>
                  </a:cubicBezTo>
                  <a:cubicBezTo>
                    <a:pt x="730219" y="9389"/>
                    <a:pt x="715052" y="4333"/>
                    <a:pt x="715052" y="4333"/>
                  </a:cubicBezTo>
                  <a:lnTo>
                    <a:pt x="715052" y="4333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Oval 3"/>
          <p:cNvSpPr/>
          <p:nvPr/>
        </p:nvSpPr>
        <p:spPr>
          <a:xfrm rot="19240106">
            <a:off x="1781059" y="3421818"/>
            <a:ext cx="672012" cy="53376"/>
          </a:xfrm>
          <a:prstGeom prst="ellipse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 rot="19240106">
            <a:off x="4483161" y="6809243"/>
            <a:ext cx="679717" cy="53376"/>
          </a:xfrm>
          <a:custGeom>
            <a:avLst/>
            <a:gdLst>
              <a:gd name="connsiteX0" fmla="*/ 0 w 720671"/>
              <a:gd name="connsiteY0" fmla="*/ 0 h 65207"/>
              <a:gd name="connsiteX1" fmla="*/ 95340 w 720671"/>
              <a:gd name="connsiteY1" fmla="*/ 43336 h 65207"/>
              <a:gd name="connsiteX2" fmla="*/ 355359 w 720671"/>
              <a:gd name="connsiteY2" fmla="*/ 65005 h 65207"/>
              <a:gd name="connsiteX3" fmla="*/ 598044 w 720671"/>
              <a:gd name="connsiteY3" fmla="*/ 52004 h 65207"/>
              <a:gd name="connsiteX4" fmla="*/ 710718 w 720671"/>
              <a:gd name="connsiteY4" fmla="*/ 17334 h 65207"/>
              <a:gd name="connsiteX5" fmla="*/ 715052 w 720671"/>
              <a:gd name="connsiteY5" fmla="*/ 4333 h 65207"/>
              <a:gd name="connsiteX6" fmla="*/ 715052 w 720671"/>
              <a:gd name="connsiteY6" fmla="*/ 4333 h 65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0671" h="65207">
                <a:moveTo>
                  <a:pt x="0" y="0"/>
                </a:moveTo>
                <a:cubicBezTo>
                  <a:pt x="18057" y="16251"/>
                  <a:pt x="36114" y="32502"/>
                  <a:pt x="95340" y="43336"/>
                </a:cubicBezTo>
                <a:cubicBezTo>
                  <a:pt x="154567" y="54170"/>
                  <a:pt x="271575" y="63560"/>
                  <a:pt x="355359" y="65005"/>
                </a:cubicBezTo>
                <a:cubicBezTo>
                  <a:pt x="439143" y="66450"/>
                  <a:pt x="538818" y="59949"/>
                  <a:pt x="598044" y="52004"/>
                </a:cubicBezTo>
                <a:cubicBezTo>
                  <a:pt x="657270" y="44059"/>
                  <a:pt x="691217" y="25279"/>
                  <a:pt x="710718" y="17334"/>
                </a:cubicBezTo>
                <a:cubicBezTo>
                  <a:pt x="730219" y="9389"/>
                  <a:pt x="715052" y="4333"/>
                  <a:pt x="715052" y="4333"/>
                </a:cubicBezTo>
                <a:lnTo>
                  <a:pt x="715052" y="4333"/>
                </a:lnTo>
              </a:path>
            </a:pathLst>
          </a:custGeom>
          <a:noFill/>
          <a:ln w="1905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19240106" flipH="1">
            <a:off x="2285819" y="3512285"/>
            <a:ext cx="19014" cy="1433192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9240106" flipH="1">
            <a:off x="4100752" y="5773630"/>
            <a:ext cx="19014" cy="1433192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9240106" flipH="1">
            <a:off x="2809687" y="3083022"/>
            <a:ext cx="19014" cy="1433192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9240106" flipH="1">
            <a:off x="4623187" y="5345542"/>
            <a:ext cx="19014" cy="1433192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 rot="19240106">
            <a:off x="3501640" y="5689187"/>
            <a:ext cx="838649" cy="69084"/>
          </a:xfrm>
          <a:custGeom>
            <a:avLst/>
            <a:gdLst>
              <a:gd name="connsiteX0" fmla="*/ 0 w 720671"/>
              <a:gd name="connsiteY0" fmla="*/ 0 h 65207"/>
              <a:gd name="connsiteX1" fmla="*/ 95340 w 720671"/>
              <a:gd name="connsiteY1" fmla="*/ 43336 h 65207"/>
              <a:gd name="connsiteX2" fmla="*/ 355359 w 720671"/>
              <a:gd name="connsiteY2" fmla="*/ 65005 h 65207"/>
              <a:gd name="connsiteX3" fmla="*/ 598044 w 720671"/>
              <a:gd name="connsiteY3" fmla="*/ 52004 h 65207"/>
              <a:gd name="connsiteX4" fmla="*/ 710718 w 720671"/>
              <a:gd name="connsiteY4" fmla="*/ 17334 h 65207"/>
              <a:gd name="connsiteX5" fmla="*/ 715052 w 720671"/>
              <a:gd name="connsiteY5" fmla="*/ 4333 h 65207"/>
              <a:gd name="connsiteX6" fmla="*/ 715052 w 720671"/>
              <a:gd name="connsiteY6" fmla="*/ 4333 h 65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0671" h="65207">
                <a:moveTo>
                  <a:pt x="0" y="0"/>
                </a:moveTo>
                <a:cubicBezTo>
                  <a:pt x="18057" y="16251"/>
                  <a:pt x="36114" y="32502"/>
                  <a:pt x="95340" y="43336"/>
                </a:cubicBezTo>
                <a:cubicBezTo>
                  <a:pt x="154567" y="54170"/>
                  <a:pt x="271575" y="63560"/>
                  <a:pt x="355359" y="65005"/>
                </a:cubicBezTo>
                <a:cubicBezTo>
                  <a:pt x="439143" y="66450"/>
                  <a:pt x="538818" y="59949"/>
                  <a:pt x="598044" y="52004"/>
                </a:cubicBezTo>
                <a:cubicBezTo>
                  <a:pt x="657270" y="44059"/>
                  <a:pt x="691217" y="25279"/>
                  <a:pt x="710718" y="17334"/>
                </a:cubicBezTo>
                <a:cubicBezTo>
                  <a:pt x="730219" y="9389"/>
                  <a:pt x="715052" y="4333"/>
                  <a:pt x="715052" y="4333"/>
                </a:cubicBezTo>
                <a:lnTo>
                  <a:pt x="715052" y="4333"/>
                </a:lnTo>
              </a:path>
            </a:pathLst>
          </a:cu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9240106" flipH="1">
            <a:off x="3107270" y="4686129"/>
            <a:ext cx="34316" cy="1435454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9240106" flipH="1">
            <a:off x="3777728" y="4149647"/>
            <a:ext cx="19014" cy="143319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9240106" flipH="1">
            <a:off x="3127466" y="4732765"/>
            <a:ext cx="10201" cy="11029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9240106" flipH="1">
            <a:off x="3194510" y="4721751"/>
            <a:ext cx="10201" cy="11029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 rot="19240106">
            <a:off x="2609582" y="4546149"/>
            <a:ext cx="833018" cy="87797"/>
          </a:xfrm>
          <a:custGeom>
            <a:avLst/>
            <a:gdLst>
              <a:gd name="connsiteX0" fmla="*/ 59956 w 707808"/>
              <a:gd name="connsiteY0" fmla="*/ 0 h 101269"/>
              <a:gd name="connsiteX1" fmla="*/ 5188 w 707808"/>
              <a:gd name="connsiteY1" fmla="*/ 30956 h 101269"/>
              <a:gd name="connsiteX2" fmla="*/ 2806 w 707808"/>
              <a:gd name="connsiteY2" fmla="*/ 40481 h 101269"/>
              <a:gd name="connsiteX3" fmla="*/ 9950 w 707808"/>
              <a:gd name="connsiteY3" fmla="*/ 52387 h 101269"/>
              <a:gd name="connsiteX4" fmla="*/ 38525 w 707808"/>
              <a:gd name="connsiteY4" fmla="*/ 69056 h 101269"/>
              <a:gd name="connsiteX5" fmla="*/ 95675 w 707808"/>
              <a:gd name="connsiteY5" fmla="*/ 83344 h 101269"/>
              <a:gd name="connsiteX6" fmla="*/ 207594 w 707808"/>
              <a:gd name="connsiteY6" fmla="*/ 95250 h 101269"/>
              <a:gd name="connsiteX7" fmla="*/ 321894 w 707808"/>
              <a:gd name="connsiteY7" fmla="*/ 100012 h 101269"/>
              <a:gd name="connsiteX8" fmla="*/ 436194 w 707808"/>
              <a:gd name="connsiteY8" fmla="*/ 100012 h 101269"/>
              <a:gd name="connsiteX9" fmla="*/ 590975 w 707808"/>
              <a:gd name="connsiteY9" fmla="*/ 85725 h 101269"/>
              <a:gd name="connsiteX10" fmla="*/ 676700 w 707808"/>
              <a:gd name="connsiteY10" fmla="*/ 64294 h 101269"/>
              <a:gd name="connsiteX11" fmla="*/ 705275 w 707808"/>
              <a:gd name="connsiteY11" fmla="*/ 47625 h 101269"/>
              <a:gd name="connsiteX12" fmla="*/ 702894 w 707808"/>
              <a:gd name="connsiteY12" fmla="*/ 38100 h 101269"/>
              <a:gd name="connsiteX13" fmla="*/ 674319 w 707808"/>
              <a:gd name="connsiteY13" fmla="*/ 19050 h 101269"/>
              <a:gd name="connsiteX14" fmla="*/ 636219 w 707808"/>
              <a:gd name="connsiteY14" fmla="*/ 4762 h 101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07808" h="101269">
                <a:moveTo>
                  <a:pt x="59956" y="0"/>
                </a:moveTo>
                <a:cubicBezTo>
                  <a:pt x="37334" y="12104"/>
                  <a:pt x="14713" y="24209"/>
                  <a:pt x="5188" y="30956"/>
                </a:cubicBezTo>
                <a:cubicBezTo>
                  <a:pt x="-4337" y="37703"/>
                  <a:pt x="2012" y="36909"/>
                  <a:pt x="2806" y="40481"/>
                </a:cubicBezTo>
                <a:cubicBezTo>
                  <a:pt x="3600" y="44053"/>
                  <a:pt x="3997" y="47625"/>
                  <a:pt x="9950" y="52387"/>
                </a:cubicBezTo>
                <a:cubicBezTo>
                  <a:pt x="15903" y="57149"/>
                  <a:pt x="24238" y="63897"/>
                  <a:pt x="38525" y="69056"/>
                </a:cubicBezTo>
                <a:cubicBezTo>
                  <a:pt x="52812" y="74215"/>
                  <a:pt x="67497" y="78978"/>
                  <a:pt x="95675" y="83344"/>
                </a:cubicBezTo>
                <a:cubicBezTo>
                  <a:pt x="123853" y="87710"/>
                  <a:pt x="169891" y="92472"/>
                  <a:pt x="207594" y="95250"/>
                </a:cubicBezTo>
                <a:cubicBezTo>
                  <a:pt x="245297" y="98028"/>
                  <a:pt x="283794" y="99218"/>
                  <a:pt x="321894" y="100012"/>
                </a:cubicBezTo>
                <a:cubicBezTo>
                  <a:pt x="359994" y="100806"/>
                  <a:pt x="391347" y="102393"/>
                  <a:pt x="436194" y="100012"/>
                </a:cubicBezTo>
                <a:cubicBezTo>
                  <a:pt x="481041" y="97631"/>
                  <a:pt x="550891" y="91678"/>
                  <a:pt x="590975" y="85725"/>
                </a:cubicBezTo>
                <a:cubicBezTo>
                  <a:pt x="631059" y="79772"/>
                  <a:pt x="657650" y="70644"/>
                  <a:pt x="676700" y="64294"/>
                </a:cubicBezTo>
                <a:cubicBezTo>
                  <a:pt x="695750" y="57944"/>
                  <a:pt x="700909" y="51991"/>
                  <a:pt x="705275" y="47625"/>
                </a:cubicBezTo>
                <a:cubicBezTo>
                  <a:pt x="709641" y="43259"/>
                  <a:pt x="708053" y="42863"/>
                  <a:pt x="702894" y="38100"/>
                </a:cubicBezTo>
                <a:cubicBezTo>
                  <a:pt x="697735" y="33338"/>
                  <a:pt x="685432" y="24606"/>
                  <a:pt x="674319" y="19050"/>
                </a:cubicBezTo>
                <a:cubicBezTo>
                  <a:pt x="663207" y="13494"/>
                  <a:pt x="649713" y="9128"/>
                  <a:pt x="636219" y="4762"/>
                </a:cubicBezTo>
              </a:path>
            </a:pathLst>
          </a:cu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rot="19240106">
            <a:off x="2668811" y="4543068"/>
            <a:ext cx="679717" cy="53376"/>
          </a:xfrm>
          <a:custGeom>
            <a:avLst/>
            <a:gdLst>
              <a:gd name="connsiteX0" fmla="*/ 0 w 720671"/>
              <a:gd name="connsiteY0" fmla="*/ 0 h 65207"/>
              <a:gd name="connsiteX1" fmla="*/ 95340 w 720671"/>
              <a:gd name="connsiteY1" fmla="*/ 43336 h 65207"/>
              <a:gd name="connsiteX2" fmla="*/ 355359 w 720671"/>
              <a:gd name="connsiteY2" fmla="*/ 65005 h 65207"/>
              <a:gd name="connsiteX3" fmla="*/ 598044 w 720671"/>
              <a:gd name="connsiteY3" fmla="*/ 52004 h 65207"/>
              <a:gd name="connsiteX4" fmla="*/ 710718 w 720671"/>
              <a:gd name="connsiteY4" fmla="*/ 17334 h 65207"/>
              <a:gd name="connsiteX5" fmla="*/ 715052 w 720671"/>
              <a:gd name="connsiteY5" fmla="*/ 4333 h 65207"/>
              <a:gd name="connsiteX6" fmla="*/ 715052 w 720671"/>
              <a:gd name="connsiteY6" fmla="*/ 4333 h 65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0671" h="65207">
                <a:moveTo>
                  <a:pt x="0" y="0"/>
                </a:moveTo>
                <a:cubicBezTo>
                  <a:pt x="18057" y="16251"/>
                  <a:pt x="36114" y="32502"/>
                  <a:pt x="95340" y="43336"/>
                </a:cubicBezTo>
                <a:cubicBezTo>
                  <a:pt x="154567" y="54170"/>
                  <a:pt x="271575" y="63560"/>
                  <a:pt x="355359" y="65005"/>
                </a:cubicBezTo>
                <a:cubicBezTo>
                  <a:pt x="439143" y="66450"/>
                  <a:pt x="538818" y="59949"/>
                  <a:pt x="598044" y="52004"/>
                </a:cubicBezTo>
                <a:cubicBezTo>
                  <a:pt x="657270" y="44059"/>
                  <a:pt x="691217" y="25279"/>
                  <a:pt x="710718" y="17334"/>
                </a:cubicBezTo>
                <a:cubicBezTo>
                  <a:pt x="730219" y="9389"/>
                  <a:pt x="715052" y="4333"/>
                  <a:pt x="715052" y="4333"/>
                </a:cubicBezTo>
                <a:lnTo>
                  <a:pt x="715052" y="4333"/>
                </a:lnTo>
              </a:path>
            </a:pathLst>
          </a:custGeom>
          <a:noFill/>
          <a:ln w="1905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rot="19240106" flipH="1">
            <a:off x="2295120" y="3570496"/>
            <a:ext cx="10201" cy="1102951"/>
          </a:xfrm>
          <a:prstGeom prst="line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9240106" flipH="1">
            <a:off x="2362166" y="3559481"/>
            <a:ext cx="10201" cy="1102951"/>
          </a:xfrm>
          <a:prstGeom prst="line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 27"/>
          <p:cNvSpPr/>
          <p:nvPr/>
        </p:nvSpPr>
        <p:spPr>
          <a:xfrm rot="19084258">
            <a:off x="4084923" y="5727610"/>
            <a:ext cx="686593" cy="2728030"/>
          </a:xfrm>
          <a:custGeom>
            <a:avLst/>
            <a:gdLst>
              <a:gd name="connsiteX0" fmla="*/ 329241 w 760165"/>
              <a:gd name="connsiteY0" fmla="*/ 0 h 2650866"/>
              <a:gd name="connsiteX1" fmla="*/ 245158 w 760165"/>
              <a:gd name="connsiteY1" fmla="*/ 546538 h 2650866"/>
              <a:gd name="connsiteX2" fmla="*/ 171586 w 760165"/>
              <a:gd name="connsiteY2" fmla="*/ 777765 h 2650866"/>
              <a:gd name="connsiteX3" fmla="*/ 119034 w 760165"/>
              <a:gd name="connsiteY3" fmla="*/ 1030014 h 2650866"/>
              <a:gd name="connsiteX4" fmla="*/ 140055 w 760165"/>
              <a:gd name="connsiteY4" fmla="*/ 1481959 h 2650866"/>
              <a:gd name="connsiteX5" fmla="*/ 150565 w 760165"/>
              <a:gd name="connsiteY5" fmla="*/ 1713186 h 2650866"/>
              <a:gd name="connsiteX6" fmla="*/ 87503 w 760165"/>
              <a:gd name="connsiteY6" fmla="*/ 1902372 h 2650866"/>
              <a:gd name="connsiteX7" fmla="*/ 13931 w 760165"/>
              <a:gd name="connsiteY7" fmla="*/ 2007476 h 2650866"/>
              <a:gd name="connsiteX8" fmla="*/ 24441 w 760165"/>
              <a:gd name="connsiteY8" fmla="*/ 2291255 h 2650866"/>
              <a:gd name="connsiteX9" fmla="*/ 255668 w 760165"/>
              <a:gd name="connsiteY9" fmla="*/ 2596055 h 2650866"/>
              <a:gd name="connsiteX10" fmla="*/ 676082 w 760165"/>
              <a:gd name="connsiteY10" fmla="*/ 2627586 h 2650866"/>
              <a:gd name="connsiteX11" fmla="*/ 760165 w 760165"/>
              <a:gd name="connsiteY11" fmla="*/ 2343807 h 2650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60165" h="2650866">
                <a:moveTo>
                  <a:pt x="329241" y="0"/>
                </a:moveTo>
                <a:cubicBezTo>
                  <a:pt x="300337" y="208455"/>
                  <a:pt x="271434" y="416910"/>
                  <a:pt x="245158" y="546538"/>
                </a:cubicBezTo>
                <a:cubicBezTo>
                  <a:pt x="218882" y="676166"/>
                  <a:pt x="192607" y="697186"/>
                  <a:pt x="171586" y="777765"/>
                </a:cubicBezTo>
                <a:cubicBezTo>
                  <a:pt x="150565" y="858344"/>
                  <a:pt x="124289" y="912648"/>
                  <a:pt x="119034" y="1030014"/>
                </a:cubicBezTo>
                <a:cubicBezTo>
                  <a:pt x="113779" y="1147380"/>
                  <a:pt x="134800" y="1368097"/>
                  <a:pt x="140055" y="1481959"/>
                </a:cubicBezTo>
                <a:cubicBezTo>
                  <a:pt x="145310" y="1595821"/>
                  <a:pt x="159324" y="1643117"/>
                  <a:pt x="150565" y="1713186"/>
                </a:cubicBezTo>
                <a:cubicBezTo>
                  <a:pt x="141806" y="1783255"/>
                  <a:pt x="110275" y="1853324"/>
                  <a:pt x="87503" y="1902372"/>
                </a:cubicBezTo>
                <a:cubicBezTo>
                  <a:pt x="64731" y="1951420"/>
                  <a:pt x="24441" y="1942662"/>
                  <a:pt x="13931" y="2007476"/>
                </a:cubicBezTo>
                <a:cubicBezTo>
                  <a:pt x="3421" y="2072290"/>
                  <a:pt x="-15848" y="2193159"/>
                  <a:pt x="24441" y="2291255"/>
                </a:cubicBezTo>
                <a:cubicBezTo>
                  <a:pt x="64730" y="2389351"/>
                  <a:pt x="147061" y="2540000"/>
                  <a:pt x="255668" y="2596055"/>
                </a:cubicBezTo>
                <a:cubicBezTo>
                  <a:pt x="364275" y="2652110"/>
                  <a:pt x="591999" y="2669627"/>
                  <a:pt x="676082" y="2627586"/>
                </a:cubicBezTo>
                <a:cubicBezTo>
                  <a:pt x="760165" y="2585545"/>
                  <a:pt x="760165" y="2464676"/>
                  <a:pt x="760165" y="2343807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 rot="19084258">
            <a:off x="4823679" y="5099612"/>
            <a:ext cx="630672" cy="2808646"/>
          </a:xfrm>
          <a:custGeom>
            <a:avLst/>
            <a:gdLst>
              <a:gd name="connsiteX0" fmla="*/ 10389 w 630672"/>
              <a:gd name="connsiteY0" fmla="*/ 2238703 h 2642619"/>
              <a:gd name="connsiteX1" fmla="*/ 41920 w 630672"/>
              <a:gd name="connsiteY1" fmla="*/ 2585545 h 2642619"/>
              <a:gd name="connsiteX2" fmla="*/ 346720 w 630672"/>
              <a:gd name="connsiteY2" fmla="*/ 2606565 h 2642619"/>
              <a:gd name="connsiteX3" fmla="*/ 588458 w 630672"/>
              <a:gd name="connsiteY3" fmla="*/ 2228193 h 2642619"/>
              <a:gd name="connsiteX4" fmla="*/ 630499 w 630672"/>
              <a:gd name="connsiteY4" fmla="*/ 1534510 h 2642619"/>
              <a:gd name="connsiteX5" fmla="*/ 588458 w 630672"/>
              <a:gd name="connsiteY5" fmla="*/ 1219200 h 2642619"/>
              <a:gd name="connsiteX6" fmla="*/ 598968 w 630672"/>
              <a:gd name="connsiteY6" fmla="*/ 767255 h 2642619"/>
              <a:gd name="connsiteX7" fmla="*/ 514885 w 630672"/>
              <a:gd name="connsiteY7" fmla="*/ 325820 h 2642619"/>
              <a:gd name="connsiteX8" fmla="*/ 514885 w 630672"/>
              <a:gd name="connsiteY8" fmla="*/ 0 h 2642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0672" h="2642619">
                <a:moveTo>
                  <a:pt x="10389" y="2238703"/>
                </a:moveTo>
                <a:cubicBezTo>
                  <a:pt x="-1873" y="2381469"/>
                  <a:pt x="-14135" y="2524235"/>
                  <a:pt x="41920" y="2585545"/>
                </a:cubicBezTo>
                <a:cubicBezTo>
                  <a:pt x="97975" y="2646855"/>
                  <a:pt x="255630" y="2666124"/>
                  <a:pt x="346720" y="2606565"/>
                </a:cubicBezTo>
                <a:cubicBezTo>
                  <a:pt x="437810" y="2547006"/>
                  <a:pt x="541162" y="2406869"/>
                  <a:pt x="588458" y="2228193"/>
                </a:cubicBezTo>
                <a:cubicBezTo>
                  <a:pt x="635754" y="2049517"/>
                  <a:pt x="630499" y="1702675"/>
                  <a:pt x="630499" y="1534510"/>
                </a:cubicBezTo>
                <a:cubicBezTo>
                  <a:pt x="630499" y="1366345"/>
                  <a:pt x="593713" y="1347076"/>
                  <a:pt x="588458" y="1219200"/>
                </a:cubicBezTo>
                <a:cubicBezTo>
                  <a:pt x="583203" y="1091324"/>
                  <a:pt x="611230" y="916152"/>
                  <a:pt x="598968" y="767255"/>
                </a:cubicBezTo>
                <a:cubicBezTo>
                  <a:pt x="586706" y="618358"/>
                  <a:pt x="528899" y="453696"/>
                  <a:pt x="514885" y="325820"/>
                </a:cubicBezTo>
                <a:cubicBezTo>
                  <a:pt x="500871" y="197944"/>
                  <a:pt x="507878" y="98972"/>
                  <a:pt x="514885" y="0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 rot="19084258">
            <a:off x="4801837" y="7313100"/>
            <a:ext cx="451945" cy="541037"/>
          </a:xfrm>
          <a:custGeom>
            <a:avLst/>
            <a:gdLst>
              <a:gd name="connsiteX0" fmla="*/ 451945 w 451945"/>
              <a:gd name="connsiteY0" fmla="*/ 525734 h 525734"/>
              <a:gd name="connsiteX1" fmla="*/ 399393 w 451945"/>
              <a:gd name="connsiteY1" fmla="*/ 241955 h 525734"/>
              <a:gd name="connsiteX2" fmla="*/ 189186 w 451945"/>
              <a:gd name="connsiteY2" fmla="*/ 21238 h 525734"/>
              <a:gd name="connsiteX3" fmla="*/ 0 w 451945"/>
              <a:gd name="connsiteY3" fmla="*/ 21238 h 525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945" h="525734">
                <a:moveTo>
                  <a:pt x="451945" y="525734"/>
                </a:moveTo>
                <a:cubicBezTo>
                  <a:pt x="447565" y="425886"/>
                  <a:pt x="443186" y="326038"/>
                  <a:pt x="399393" y="241955"/>
                </a:cubicBezTo>
                <a:cubicBezTo>
                  <a:pt x="355600" y="157872"/>
                  <a:pt x="255751" y="58024"/>
                  <a:pt x="189186" y="21238"/>
                </a:cubicBezTo>
                <a:cubicBezTo>
                  <a:pt x="122621" y="-15548"/>
                  <a:pt x="61310" y="2845"/>
                  <a:pt x="0" y="2123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 rot="19084258">
            <a:off x="5319598" y="6785624"/>
            <a:ext cx="411108" cy="597555"/>
          </a:xfrm>
          <a:custGeom>
            <a:avLst/>
            <a:gdLst>
              <a:gd name="connsiteX0" fmla="*/ 1205 w 411108"/>
              <a:gd name="connsiteY0" fmla="*/ 580653 h 580653"/>
              <a:gd name="connsiteX1" fmla="*/ 43246 w 411108"/>
              <a:gd name="connsiteY1" fmla="*/ 181260 h 580653"/>
              <a:gd name="connsiteX2" fmla="*/ 284984 w 411108"/>
              <a:gd name="connsiteY2" fmla="*/ 13095 h 580653"/>
              <a:gd name="connsiteX3" fmla="*/ 411108 w 411108"/>
              <a:gd name="connsiteY3" fmla="*/ 23605 h 58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1108" h="580653">
                <a:moveTo>
                  <a:pt x="1205" y="580653"/>
                </a:moveTo>
                <a:cubicBezTo>
                  <a:pt x="-1423" y="428253"/>
                  <a:pt x="-4051" y="275853"/>
                  <a:pt x="43246" y="181260"/>
                </a:cubicBezTo>
                <a:cubicBezTo>
                  <a:pt x="90543" y="86667"/>
                  <a:pt x="223674" y="39371"/>
                  <a:pt x="284984" y="13095"/>
                </a:cubicBezTo>
                <a:cubicBezTo>
                  <a:pt x="346294" y="-13181"/>
                  <a:pt x="378701" y="5212"/>
                  <a:pt x="411108" y="2360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 rot="19084258">
            <a:off x="5470976" y="7730870"/>
            <a:ext cx="357351" cy="67800"/>
          </a:xfrm>
          <a:custGeom>
            <a:avLst/>
            <a:gdLst>
              <a:gd name="connsiteX0" fmla="*/ 0 w 357351"/>
              <a:gd name="connsiteY0" fmla="*/ 55371 h 65882"/>
              <a:gd name="connsiteX1" fmla="*/ 157655 w 357351"/>
              <a:gd name="connsiteY1" fmla="*/ 2820 h 65882"/>
              <a:gd name="connsiteX2" fmla="*/ 210206 w 357351"/>
              <a:gd name="connsiteY2" fmla="*/ 13330 h 65882"/>
              <a:gd name="connsiteX3" fmla="*/ 357351 w 357351"/>
              <a:gd name="connsiteY3" fmla="*/ 65882 h 6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351" h="65882">
                <a:moveTo>
                  <a:pt x="0" y="55371"/>
                </a:moveTo>
                <a:cubicBezTo>
                  <a:pt x="61310" y="32599"/>
                  <a:pt x="122621" y="9827"/>
                  <a:pt x="157655" y="2820"/>
                </a:cubicBezTo>
                <a:cubicBezTo>
                  <a:pt x="192689" y="-4187"/>
                  <a:pt x="176923" y="2820"/>
                  <a:pt x="210206" y="13330"/>
                </a:cubicBezTo>
                <a:cubicBezTo>
                  <a:pt x="243489" y="23840"/>
                  <a:pt x="300420" y="44861"/>
                  <a:pt x="357351" y="65882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3478551" y="5324640"/>
            <a:ext cx="884826" cy="791386"/>
          </a:xfrm>
          <a:custGeom>
            <a:avLst/>
            <a:gdLst>
              <a:gd name="connsiteX0" fmla="*/ 725332 w 884826"/>
              <a:gd name="connsiteY0" fmla="*/ 46814 h 791386"/>
              <a:gd name="connsiteX1" fmla="*/ 833282 w 884826"/>
              <a:gd name="connsiteY1" fmla="*/ 8714 h 791386"/>
              <a:gd name="connsiteX2" fmla="*/ 865032 w 884826"/>
              <a:gd name="connsiteY2" fmla="*/ 2364 h 791386"/>
              <a:gd name="connsiteX3" fmla="*/ 884082 w 884826"/>
              <a:gd name="connsiteY3" fmla="*/ 40464 h 791386"/>
              <a:gd name="connsiteX4" fmla="*/ 839632 w 884826"/>
              <a:gd name="connsiteY4" fmla="*/ 103964 h 791386"/>
              <a:gd name="connsiteX5" fmla="*/ 776132 w 884826"/>
              <a:gd name="connsiteY5" fmla="*/ 192864 h 791386"/>
              <a:gd name="connsiteX6" fmla="*/ 674532 w 884826"/>
              <a:gd name="connsiteY6" fmla="*/ 294464 h 791386"/>
              <a:gd name="connsiteX7" fmla="*/ 579282 w 884826"/>
              <a:gd name="connsiteY7" fmla="*/ 396064 h 791386"/>
              <a:gd name="connsiteX8" fmla="*/ 445932 w 884826"/>
              <a:gd name="connsiteY8" fmla="*/ 510364 h 791386"/>
              <a:gd name="connsiteX9" fmla="*/ 325282 w 884826"/>
              <a:gd name="connsiteY9" fmla="*/ 611964 h 791386"/>
              <a:gd name="connsiteX10" fmla="*/ 172882 w 884826"/>
              <a:gd name="connsiteY10" fmla="*/ 719914 h 791386"/>
              <a:gd name="connsiteX11" fmla="*/ 58582 w 884826"/>
              <a:gd name="connsiteY11" fmla="*/ 783414 h 791386"/>
              <a:gd name="connsiteX12" fmla="*/ 7782 w 884826"/>
              <a:gd name="connsiteY12" fmla="*/ 789764 h 791386"/>
              <a:gd name="connsiteX13" fmla="*/ 1432 w 884826"/>
              <a:gd name="connsiteY13" fmla="*/ 777064 h 791386"/>
              <a:gd name="connsiteX14" fmla="*/ 20482 w 884826"/>
              <a:gd name="connsiteY14" fmla="*/ 738964 h 791386"/>
              <a:gd name="connsiteX15" fmla="*/ 45882 w 884826"/>
              <a:gd name="connsiteY15" fmla="*/ 681814 h 791386"/>
              <a:gd name="connsiteX16" fmla="*/ 77632 w 884826"/>
              <a:gd name="connsiteY16" fmla="*/ 637364 h 791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84826" h="791386">
                <a:moveTo>
                  <a:pt x="725332" y="46814"/>
                </a:moveTo>
                <a:lnTo>
                  <a:pt x="833282" y="8714"/>
                </a:lnTo>
                <a:cubicBezTo>
                  <a:pt x="856565" y="1306"/>
                  <a:pt x="856565" y="-2928"/>
                  <a:pt x="865032" y="2364"/>
                </a:cubicBezTo>
                <a:cubicBezTo>
                  <a:pt x="873499" y="7656"/>
                  <a:pt x="888315" y="23531"/>
                  <a:pt x="884082" y="40464"/>
                </a:cubicBezTo>
                <a:cubicBezTo>
                  <a:pt x="879849" y="57397"/>
                  <a:pt x="857624" y="78564"/>
                  <a:pt x="839632" y="103964"/>
                </a:cubicBezTo>
                <a:cubicBezTo>
                  <a:pt x="821640" y="129364"/>
                  <a:pt x="803649" y="161114"/>
                  <a:pt x="776132" y="192864"/>
                </a:cubicBezTo>
                <a:cubicBezTo>
                  <a:pt x="748615" y="224614"/>
                  <a:pt x="707340" y="260597"/>
                  <a:pt x="674532" y="294464"/>
                </a:cubicBezTo>
                <a:cubicBezTo>
                  <a:pt x="641724" y="328331"/>
                  <a:pt x="617382" y="360081"/>
                  <a:pt x="579282" y="396064"/>
                </a:cubicBezTo>
                <a:cubicBezTo>
                  <a:pt x="541182" y="432047"/>
                  <a:pt x="445932" y="510364"/>
                  <a:pt x="445932" y="510364"/>
                </a:cubicBezTo>
                <a:cubicBezTo>
                  <a:pt x="403599" y="546347"/>
                  <a:pt x="370790" y="577039"/>
                  <a:pt x="325282" y="611964"/>
                </a:cubicBezTo>
                <a:cubicBezTo>
                  <a:pt x="279774" y="646889"/>
                  <a:pt x="217332" y="691339"/>
                  <a:pt x="172882" y="719914"/>
                </a:cubicBezTo>
                <a:cubicBezTo>
                  <a:pt x="128432" y="748489"/>
                  <a:pt x="86099" y="771772"/>
                  <a:pt x="58582" y="783414"/>
                </a:cubicBezTo>
                <a:cubicBezTo>
                  <a:pt x="31065" y="795056"/>
                  <a:pt x="17307" y="790822"/>
                  <a:pt x="7782" y="789764"/>
                </a:cubicBezTo>
                <a:cubicBezTo>
                  <a:pt x="-1743" y="788706"/>
                  <a:pt x="-685" y="785531"/>
                  <a:pt x="1432" y="777064"/>
                </a:cubicBezTo>
                <a:cubicBezTo>
                  <a:pt x="3549" y="768597"/>
                  <a:pt x="13074" y="754839"/>
                  <a:pt x="20482" y="738964"/>
                </a:cubicBezTo>
                <a:cubicBezTo>
                  <a:pt x="27890" y="723089"/>
                  <a:pt x="36357" y="698747"/>
                  <a:pt x="45882" y="681814"/>
                </a:cubicBezTo>
                <a:cubicBezTo>
                  <a:pt x="55407" y="664881"/>
                  <a:pt x="66519" y="651122"/>
                  <a:pt x="77632" y="637364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 rot="8287132">
            <a:off x="3456624" y="5621746"/>
            <a:ext cx="846182" cy="45719"/>
          </a:xfrm>
          <a:custGeom>
            <a:avLst/>
            <a:gdLst>
              <a:gd name="connsiteX0" fmla="*/ 0 w 720671"/>
              <a:gd name="connsiteY0" fmla="*/ 0 h 65207"/>
              <a:gd name="connsiteX1" fmla="*/ 95340 w 720671"/>
              <a:gd name="connsiteY1" fmla="*/ 43336 h 65207"/>
              <a:gd name="connsiteX2" fmla="*/ 355359 w 720671"/>
              <a:gd name="connsiteY2" fmla="*/ 65005 h 65207"/>
              <a:gd name="connsiteX3" fmla="*/ 598044 w 720671"/>
              <a:gd name="connsiteY3" fmla="*/ 52004 h 65207"/>
              <a:gd name="connsiteX4" fmla="*/ 710718 w 720671"/>
              <a:gd name="connsiteY4" fmla="*/ 17334 h 65207"/>
              <a:gd name="connsiteX5" fmla="*/ 715052 w 720671"/>
              <a:gd name="connsiteY5" fmla="*/ 4333 h 65207"/>
              <a:gd name="connsiteX6" fmla="*/ 715052 w 720671"/>
              <a:gd name="connsiteY6" fmla="*/ 4333 h 65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0671" h="65207">
                <a:moveTo>
                  <a:pt x="0" y="0"/>
                </a:moveTo>
                <a:cubicBezTo>
                  <a:pt x="18057" y="16251"/>
                  <a:pt x="36114" y="32502"/>
                  <a:pt x="95340" y="43336"/>
                </a:cubicBezTo>
                <a:cubicBezTo>
                  <a:pt x="154567" y="54170"/>
                  <a:pt x="271575" y="63560"/>
                  <a:pt x="355359" y="65005"/>
                </a:cubicBezTo>
                <a:cubicBezTo>
                  <a:pt x="439143" y="66450"/>
                  <a:pt x="538818" y="59949"/>
                  <a:pt x="598044" y="52004"/>
                </a:cubicBezTo>
                <a:cubicBezTo>
                  <a:pt x="657270" y="44059"/>
                  <a:pt x="691217" y="25279"/>
                  <a:pt x="710718" y="17334"/>
                </a:cubicBezTo>
                <a:cubicBezTo>
                  <a:pt x="730219" y="9389"/>
                  <a:pt x="715052" y="4333"/>
                  <a:pt x="715052" y="4333"/>
                </a:cubicBezTo>
                <a:lnTo>
                  <a:pt x="715052" y="4333"/>
                </a:lnTo>
              </a:path>
            </a:pathLst>
          </a:custGeom>
          <a:noFill/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 rot="8207922">
            <a:off x="4708532" y="4727617"/>
            <a:ext cx="571188" cy="1282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wn Arrow 40"/>
          <p:cNvSpPr/>
          <p:nvPr/>
        </p:nvSpPr>
        <p:spPr>
          <a:xfrm rot="19221673">
            <a:off x="2952551" y="2745000"/>
            <a:ext cx="571188" cy="1282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12</Words>
  <Application>Microsoft Office PowerPoint</Application>
  <PresentationFormat>Letter Paper (8.5x11 in)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Gregory, Carl</dc:creator>
  <cp:lastModifiedBy>Gregory, Carl</cp:lastModifiedBy>
  <cp:revision>1</cp:revision>
  <dcterms:created xsi:type="dcterms:W3CDTF">2014-08-22T15:59:41Z</dcterms:created>
  <dcterms:modified xsi:type="dcterms:W3CDTF">2014-08-22T16:01:12Z</dcterms:modified>
</cp:coreProperties>
</file>