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 varScale="1">
        <p:scale>
          <a:sx n="101" d="100"/>
          <a:sy n="101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46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70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30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6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8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45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6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64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8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09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99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D2092-62A2-4192-9444-1B4885814A12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3BECD-E06D-465A-94E1-1BA6A46D0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2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26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45505"/>
            <a:ext cx="1954418" cy="28358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26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2627" t="45452" b="23045"/>
          <a:stretch/>
        </p:blipFill>
        <p:spPr>
          <a:xfrm>
            <a:off x="3225702" y="1447800"/>
            <a:ext cx="339533" cy="8933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26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459810"/>
            <a:ext cx="2131875" cy="30933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26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524000"/>
            <a:ext cx="2131875" cy="309339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8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26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2627" t="45452" b="23045"/>
          <a:stretch/>
        </p:blipFill>
        <p:spPr>
          <a:xfrm>
            <a:off x="6181113" y="2941744"/>
            <a:ext cx="370362" cy="97451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856442" y="5058901"/>
            <a:ext cx="633100" cy="819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286000" y="1894497"/>
            <a:ext cx="893976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657600" y="2341194"/>
            <a:ext cx="778044" cy="536833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553200" y="3070695"/>
            <a:ext cx="763725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316925" y="2488049"/>
            <a:ext cx="17658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Induction of tolerance by mixed </a:t>
            </a:r>
            <a:r>
              <a:rPr lang="en-US" sz="1400" dirty="0" err="1" smtClean="0"/>
              <a:t>chimerism</a:t>
            </a:r>
            <a:r>
              <a:rPr lang="en-US" sz="1400" dirty="0"/>
              <a:t> </a:t>
            </a:r>
            <a:r>
              <a:rPr lang="en-US" sz="1400" dirty="0" smtClean="0"/>
              <a:t>or other preclinical anti-rejection protocols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29686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</dc:creator>
  <cp:lastModifiedBy>Leonard, David A.,M.D.</cp:lastModifiedBy>
  <cp:revision>8</cp:revision>
  <dcterms:created xsi:type="dcterms:W3CDTF">2013-05-24T20:22:51Z</dcterms:created>
  <dcterms:modified xsi:type="dcterms:W3CDTF">2014-10-03T21:05:19Z</dcterms:modified>
</cp:coreProperties>
</file>