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 snapToGrid="0">
      <p:cViewPr>
        <p:scale>
          <a:sx n="106" d="100"/>
          <a:sy n="106" d="100"/>
        </p:scale>
        <p:origin x="-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4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3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6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4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2092-62A2-4192-9444-1B4885814A1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3BECD-E06D-465A-94E1-1BA6A46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4" y="221421"/>
            <a:ext cx="1465189" cy="21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5" y="4191000"/>
            <a:ext cx="1602356" cy="23162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418304" y="1368506"/>
            <a:ext cx="291039" cy="564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24000" y="5422689"/>
            <a:ext cx="316082" cy="1129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7" t="45452" b="23045"/>
          <a:stretch/>
        </p:blipFill>
        <p:spPr>
          <a:xfrm>
            <a:off x="2884405" y="973284"/>
            <a:ext cx="339533" cy="893394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4354">
            <a:off x="2570024" y="228532"/>
            <a:ext cx="158199" cy="7226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10"/>
          <p:cNvSpPr/>
          <p:nvPr/>
        </p:nvSpPr>
        <p:spPr>
          <a:xfrm>
            <a:off x="2766820" y="864090"/>
            <a:ext cx="113121" cy="169682"/>
          </a:xfrm>
          <a:custGeom>
            <a:avLst/>
            <a:gdLst>
              <a:gd name="connsiteX0" fmla="*/ 113121 w 113121"/>
              <a:gd name="connsiteY0" fmla="*/ 169682 h 169682"/>
              <a:gd name="connsiteX1" fmla="*/ 65987 w 113121"/>
              <a:gd name="connsiteY1" fmla="*/ 150829 h 169682"/>
              <a:gd name="connsiteX2" fmla="*/ 47134 w 113121"/>
              <a:gd name="connsiteY2" fmla="*/ 94268 h 169682"/>
              <a:gd name="connsiteX3" fmla="*/ 28280 w 113121"/>
              <a:gd name="connsiteY3" fmla="*/ 65988 h 169682"/>
              <a:gd name="connsiteX4" fmla="*/ 0 w 113121"/>
              <a:gd name="connsiteY4" fmla="*/ 0 h 16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21" h="169682">
                <a:moveTo>
                  <a:pt x="113121" y="169682"/>
                </a:moveTo>
                <a:cubicBezTo>
                  <a:pt x="97410" y="163398"/>
                  <a:pt x="77130" y="163564"/>
                  <a:pt x="65987" y="150829"/>
                </a:cubicBezTo>
                <a:cubicBezTo>
                  <a:pt x="52900" y="135873"/>
                  <a:pt x="58158" y="110804"/>
                  <a:pt x="47134" y="94268"/>
                </a:cubicBezTo>
                <a:lnTo>
                  <a:pt x="28280" y="65988"/>
                </a:lnTo>
                <a:cubicBezTo>
                  <a:pt x="8022" y="5211"/>
                  <a:pt x="23480" y="2348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31004" y="794175"/>
            <a:ext cx="113121" cy="169682"/>
          </a:xfrm>
          <a:custGeom>
            <a:avLst/>
            <a:gdLst>
              <a:gd name="connsiteX0" fmla="*/ 113121 w 113121"/>
              <a:gd name="connsiteY0" fmla="*/ 169682 h 169682"/>
              <a:gd name="connsiteX1" fmla="*/ 65987 w 113121"/>
              <a:gd name="connsiteY1" fmla="*/ 150829 h 169682"/>
              <a:gd name="connsiteX2" fmla="*/ 47134 w 113121"/>
              <a:gd name="connsiteY2" fmla="*/ 94268 h 169682"/>
              <a:gd name="connsiteX3" fmla="*/ 28280 w 113121"/>
              <a:gd name="connsiteY3" fmla="*/ 65988 h 169682"/>
              <a:gd name="connsiteX4" fmla="*/ 0 w 113121"/>
              <a:gd name="connsiteY4" fmla="*/ 0 h 16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21" h="169682">
                <a:moveTo>
                  <a:pt x="113121" y="169682"/>
                </a:moveTo>
                <a:cubicBezTo>
                  <a:pt x="97410" y="163398"/>
                  <a:pt x="77130" y="163564"/>
                  <a:pt x="65987" y="150829"/>
                </a:cubicBezTo>
                <a:cubicBezTo>
                  <a:pt x="52900" y="135873"/>
                  <a:pt x="58158" y="110804"/>
                  <a:pt x="47134" y="94268"/>
                </a:cubicBezTo>
                <a:lnTo>
                  <a:pt x="28280" y="65988"/>
                </a:lnTo>
                <a:cubicBezTo>
                  <a:pt x="8022" y="5211"/>
                  <a:pt x="23480" y="23480"/>
                  <a:pt x="0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022319" y="2500320"/>
            <a:ext cx="1602356" cy="2316245"/>
            <a:chOff x="4419599" y="1524001"/>
            <a:chExt cx="1602356" cy="23162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1524001"/>
              <a:ext cx="1602356" cy="231624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2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7" t="45452" b="23045"/>
            <a:stretch/>
          </p:blipFill>
          <p:spPr>
            <a:xfrm>
              <a:off x="5744661" y="2582315"/>
              <a:ext cx="277294" cy="732633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4884334" y="273667"/>
            <a:ext cx="1831177" cy="1053548"/>
            <a:chOff x="5776790" y="99392"/>
            <a:chExt cx="1831177" cy="1053548"/>
          </a:xfrm>
        </p:grpSpPr>
        <p:sp>
          <p:nvSpPr>
            <p:cNvPr id="21" name="Freeform 20"/>
            <p:cNvSpPr/>
            <p:nvPr/>
          </p:nvSpPr>
          <p:spPr>
            <a:xfrm>
              <a:off x="5776790" y="442953"/>
              <a:ext cx="912166" cy="66784"/>
            </a:xfrm>
            <a:custGeom>
              <a:avLst/>
              <a:gdLst>
                <a:gd name="connsiteX0" fmla="*/ 0 w 452486"/>
                <a:gd name="connsiteY0" fmla="*/ 0 h 66784"/>
                <a:gd name="connsiteX1" fmla="*/ 179109 w 452486"/>
                <a:gd name="connsiteY1" fmla="*/ 9427 h 66784"/>
                <a:gd name="connsiteX2" fmla="*/ 254524 w 452486"/>
                <a:gd name="connsiteY2" fmla="*/ 37708 h 66784"/>
                <a:gd name="connsiteX3" fmla="*/ 292231 w 452486"/>
                <a:gd name="connsiteY3" fmla="*/ 47134 h 66784"/>
                <a:gd name="connsiteX4" fmla="*/ 377072 w 452486"/>
                <a:gd name="connsiteY4" fmla="*/ 65988 h 66784"/>
                <a:gd name="connsiteX5" fmla="*/ 452486 w 452486"/>
                <a:gd name="connsiteY5" fmla="*/ 65988 h 6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86" h="66784">
                  <a:moveTo>
                    <a:pt x="0" y="0"/>
                  </a:moveTo>
                  <a:cubicBezTo>
                    <a:pt x="59703" y="3142"/>
                    <a:pt x="119548" y="4248"/>
                    <a:pt x="179109" y="9427"/>
                  </a:cubicBezTo>
                  <a:cubicBezTo>
                    <a:pt x="221111" y="13079"/>
                    <a:pt x="215357" y="23021"/>
                    <a:pt x="254524" y="37708"/>
                  </a:cubicBezTo>
                  <a:cubicBezTo>
                    <a:pt x="266655" y="42257"/>
                    <a:pt x="279774" y="43575"/>
                    <a:pt x="292231" y="47134"/>
                  </a:cubicBezTo>
                  <a:cubicBezTo>
                    <a:pt x="333628" y="58961"/>
                    <a:pt x="320358" y="61937"/>
                    <a:pt x="377072" y="65988"/>
                  </a:cubicBezTo>
                  <a:cubicBezTo>
                    <a:pt x="402146" y="67779"/>
                    <a:pt x="427348" y="65988"/>
                    <a:pt x="452486" y="65988"/>
                  </a:cubicBezTo>
                </a:path>
              </a:pathLst>
            </a:custGeom>
            <a:noFill/>
            <a:ln w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20832213">
              <a:off x="6705260" y="417938"/>
              <a:ext cx="817212" cy="103148"/>
            </a:xfrm>
            <a:custGeom>
              <a:avLst/>
              <a:gdLst>
                <a:gd name="connsiteX0" fmla="*/ 0 w 452486"/>
                <a:gd name="connsiteY0" fmla="*/ 0 h 66784"/>
                <a:gd name="connsiteX1" fmla="*/ 179109 w 452486"/>
                <a:gd name="connsiteY1" fmla="*/ 9427 h 66784"/>
                <a:gd name="connsiteX2" fmla="*/ 254524 w 452486"/>
                <a:gd name="connsiteY2" fmla="*/ 37708 h 66784"/>
                <a:gd name="connsiteX3" fmla="*/ 292231 w 452486"/>
                <a:gd name="connsiteY3" fmla="*/ 47134 h 66784"/>
                <a:gd name="connsiteX4" fmla="*/ 377072 w 452486"/>
                <a:gd name="connsiteY4" fmla="*/ 65988 h 66784"/>
                <a:gd name="connsiteX5" fmla="*/ 452486 w 452486"/>
                <a:gd name="connsiteY5" fmla="*/ 65988 h 6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86" h="66784">
                  <a:moveTo>
                    <a:pt x="0" y="0"/>
                  </a:moveTo>
                  <a:cubicBezTo>
                    <a:pt x="59703" y="3142"/>
                    <a:pt x="119548" y="4248"/>
                    <a:pt x="179109" y="9427"/>
                  </a:cubicBezTo>
                  <a:cubicBezTo>
                    <a:pt x="221111" y="13079"/>
                    <a:pt x="215357" y="23021"/>
                    <a:pt x="254524" y="37708"/>
                  </a:cubicBezTo>
                  <a:cubicBezTo>
                    <a:pt x="266655" y="42257"/>
                    <a:pt x="279774" y="43575"/>
                    <a:pt x="292231" y="47134"/>
                  </a:cubicBezTo>
                  <a:cubicBezTo>
                    <a:pt x="333628" y="58961"/>
                    <a:pt x="320358" y="61937"/>
                    <a:pt x="377072" y="65988"/>
                  </a:cubicBezTo>
                  <a:cubicBezTo>
                    <a:pt x="402146" y="67779"/>
                    <a:pt x="427348" y="65988"/>
                    <a:pt x="452486" y="65988"/>
                  </a:cubicBezTo>
                </a:path>
              </a:pathLst>
            </a:custGeom>
            <a:noFill/>
            <a:ln w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835316" y="740440"/>
              <a:ext cx="830858" cy="58569"/>
            </a:xfrm>
            <a:custGeom>
              <a:avLst/>
              <a:gdLst>
                <a:gd name="connsiteX0" fmla="*/ 0 w 631596"/>
                <a:gd name="connsiteY0" fmla="*/ 58572 h 58572"/>
                <a:gd name="connsiteX1" fmla="*/ 518475 w 631596"/>
                <a:gd name="connsiteY1" fmla="*/ 39718 h 58572"/>
                <a:gd name="connsiteX2" fmla="*/ 546755 w 631596"/>
                <a:gd name="connsiteY2" fmla="*/ 49145 h 58572"/>
                <a:gd name="connsiteX3" fmla="*/ 631596 w 631596"/>
                <a:gd name="connsiteY3" fmla="*/ 49145 h 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596" h="58572">
                  <a:moveTo>
                    <a:pt x="0" y="58572"/>
                  </a:moveTo>
                  <a:cubicBezTo>
                    <a:pt x="180296" y="-49608"/>
                    <a:pt x="42433" y="21754"/>
                    <a:pt x="518475" y="39718"/>
                  </a:cubicBezTo>
                  <a:cubicBezTo>
                    <a:pt x="528405" y="40093"/>
                    <a:pt x="536853" y="48320"/>
                    <a:pt x="546755" y="49145"/>
                  </a:cubicBezTo>
                  <a:cubicBezTo>
                    <a:pt x="574938" y="51494"/>
                    <a:pt x="603316" y="49145"/>
                    <a:pt x="631596" y="49145"/>
                  </a:cubicBezTo>
                </a:path>
              </a:pathLst>
            </a:custGeom>
            <a:noFill/>
            <a:ln w="190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0800000">
              <a:off x="6646534" y="780158"/>
              <a:ext cx="961433" cy="53750"/>
            </a:xfrm>
            <a:custGeom>
              <a:avLst/>
              <a:gdLst>
                <a:gd name="connsiteX0" fmla="*/ 0 w 631596"/>
                <a:gd name="connsiteY0" fmla="*/ 58572 h 58572"/>
                <a:gd name="connsiteX1" fmla="*/ 518475 w 631596"/>
                <a:gd name="connsiteY1" fmla="*/ 39718 h 58572"/>
                <a:gd name="connsiteX2" fmla="*/ 546755 w 631596"/>
                <a:gd name="connsiteY2" fmla="*/ 49145 h 58572"/>
                <a:gd name="connsiteX3" fmla="*/ 631596 w 631596"/>
                <a:gd name="connsiteY3" fmla="*/ 49145 h 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596" h="58572">
                  <a:moveTo>
                    <a:pt x="0" y="58572"/>
                  </a:moveTo>
                  <a:cubicBezTo>
                    <a:pt x="180296" y="-49608"/>
                    <a:pt x="42433" y="21754"/>
                    <a:pt x="518475" y="39718"/>
                  </a:cubicBezTo>
                  <a:cubicBezTo>
                    <a:pt x="528405" y="40093"/>
                    <a:pt x="536853" y="48320"/>
                    <a:pt x="546755" y="49145"/>
                  </a:cubicBezTo>
                  <a:cubicBezTo>
                    <a:pt x="574938" y="51494"/>
                    <a:pt x="603316" y="49145"/>
                    <a:pt x="631596" y="49145"/>
                  </a:cubicBezTo>
                </a:path>
              </a:pathLst>
            </a:custGeom>
            <a:noFill/>
            <a:ln w="190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637893" y="703958"/>
              <a:ext cx="84842" cy="9638"/>
            </a:xfrm>
            <a:custGeom>
              <a:avLst/>
              <a:gdLst>
                <a:gd name="connsiteX0" fmla="*/ 0 w 84842"/>
                <a:gd name="connsiteY0" fmla="*/ 0 h 9638"/>
                <a:gd name="connsiteX1" fmla="*/ 84842 w 84842"/>
                <a:gd name="connsiteY1" fmla="*/ 9427 h 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2" h="9638">
                  <a:moveTo>
                    <a:pt x="0" y="0"/>
                  </a:moveTo>
                  <a:cubicBezTo>
                    <a:pt x="59459" y="11892"/>
                    <a:pt x="31112" y="9427"/>
                    <a:pt x="84842" y="94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646535" y="745117"/>
              <a:ext cx="84842" cy="9638"/>
            </a:xfrm>
            <a:custGeom>
              <a:avLst/>
              <a:gdLst>
                <a:gd name="connsiteX0" fmla="*/ 0 w 84842"/>
                <a:gd name="connsiteY0" fmla="*/ 0 h 9638"/>
                <a:gd name="connsiteX1" fmla="*/ 84842 w 84842"/>
                <a:gd name="connsiteY1" fmla="*/ 9427 h 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2" h="9638">
                  <a:moveTo>
                    <a:pt x="0" y="0"/>
                  </a:moveTo>
                  <a:cubicBezTo>
                    <a:pt x="59459" y="11892"/>
                    <a:pt x="31112" y="9427"/>
                    <a:pt x="84842" y="94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46535" y="789371"/>
              <a:ext cx="84842" cy="9638"/>
            </a:xfrm>
            <a:custGeom>
              <a:avLst/>
              <a:gdLst>
                <a:gd name="connsiteX0" fmla="*/ 0 w 84842"/>
                <a:gd name="connsiteY0" fmla="*/ 0 h 9638"/>
                <a:gd name="connsiteX1" fmla="*/ 84842 w 84842"/>
                <a:gd name="connsiteY1" fmla="*/ 9427 h 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2" h="9638">
                  <a:moveTo>
                    <a:pt x="0" y="0"/>
                  </a:moveTo>
                  <a:cubicBezTo>
                    <a:pt x="59459" y="11892"/>
                    <a:pt x="31112" y="9427"/>
                    <a:pt x="84842" y="94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646535" y="829089"/>
              <a:ext cx="84842" cy="9638"/>
            </a:xfrm>
            <a:custGeom>
              <a:avLst/>
              <a:gdLst>
                <a:gd name="connsiteX0" fmla="*/ 0 w 84842"/>
                <a:gd name="connsiteY0" fmla="*/ 0 h 9638"/>
                <a:gd name="connsiteX1" fmla="*/ 84842 w 84842"/>
                <a:gd name="connsiteY1" fmla="*/ 9427 h 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2" h="9638">
                  <a:moveTo>
                    <a:pt x="0" y="0"/>
                  </a:moveTo>
                  <a:cubicBezTo>
                    <a:pt x="59459" y="11892"/>
                    <a:pt x="31112" y="9427"/>
                    <a:pt x="84842" y="94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642906" y="862473"/>
              <a:ext cx="84842" cy="9638"/>
            </a:xfrm>
            <a:custGeom>
              <a:avLst/>
              <a:gdLst>
                <a:gd name="connsiteX0" fmla="*/ 0 w 84842"/>
                <a:gd name="connsiteY0" fmla="*/ 0 h 9638"/>
                <a:gd name="connsiteX1" fmla="*/ 84842 w 84842"/>
                <a:gd name="connsiteY1" fmla="*/ 9427 h 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2" h="9638">
                  <a:moveTo>
                    <a:pt x="0" y="0"/>
                  </a:moveTo>
                  <a:cubicBezTo>
                    <a:pt x="59459" y="11892"/>
                    <a:pt x="31112" y="9427"/>
                    <a:pt x="84842" y="94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54588" y="433315"/>
              <a:ext cx="84842" cy="9638"/>
            </a:xfrm>
            <a:custGeom>
              <a:avLst/>
              <a:gdLst>
                <a:gd name="connsiteX0" fmla="*/ 0 w 84842"/>
                <a:gd name="connsiteY0" fmla="*/ 0 h 9638"/>
                <a:gd name="connsiteX1" fmla="*/ 84842 w 84842"/>
                <a:gd name="connsiteY1" fmla="*/ 9427 h 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2" h="9638">
                  <a:moveTo>
                    <a:pt x="0" y="0"/>
                  </a:moveTo>
                  <a:cubicBezTo>
                    <a:pt x="59459" y="11892"/>
                    <a:pt x="31112" y="9427"/>
                    <a:pt x="84842" y="94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776790" y="99392"/>
              <a:ext cx="1796827" cy="10535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/>
          <p:cNvCxnSpPr>
            <a:stCxn id="45" idx="2"/>
            <a:endCxn id="37" idx="2"/>
          </p:cNvCxnSpPr>
          <p:nvPr/>
        </p:nvCxnSpPr>
        <p:spPr>
          <a:xfrm flipV="1">
            <a:off x="4347381" y="800441"/>
            <a:ext cx="536953" cy="2798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5" idx="6"/>
            <a:endCxn id="37" idx="5"/>
          </p:cNvCxnSpPr>
          <p:nvPr/>
        </p:nvCxnSpPr>
        <p:spPr>
          <a:xfrm flipV="1">
            <a:off x="4486028" y="1172926"/>
            <a:ext cx="1931994" cy="24260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347381" y="3549109"/>
            <a:ext cx="138647" cy="998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5679958" y="2528052"/>
            <a:ext cx="1602356" cy="2316245"/>
            <a:chOff x="6360092" y="3032877"/>
            <a:chExt cx="1602356" cy="231624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092" y="3032877"/>
              <a:ext cx="1602356" cy="231624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2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7" t="45452" b="23045"/>
            <a:stretch/>
          </p:blipFill>
          <p:spPr>
            <a:xfrm>
              <a:off x="7685154" y="4090581"/>
              <a:ext cx="277294" cy="732633"/>
            </a:xfrm>
            <a:prstGeom prst="rect">
              <a:avLst/>
            </a:prstGeom>
          </p:spPr>
        </p:pic>
      </p:grpSp>
      <p:pic>
        <p:nvPicPr>
          <p:cNvPr id="1027" name="Picture 3" descr="C:\Documents and Settings\dal41\My Documents\Dropbox\TBRC VCA Lab\Manuscripts\JoVE - Non-human primate upper extremity transplant\Script\Images\Post-tx Wrist Closeup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55" y="5330802"/>
            <a:ext cx="2443039" cy="15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val 104"/>
          <p:cNvSpPr/>
          <p:nvPr/>
        </p:nvSpPr>
        <p:spPr>
          <a:xfrm>
            <a:off x="6715511" y="5567627"/>
            <a:ext cx="1796827" cy="10535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935696" y="3558634"/>
            <a:ext cx="207971" cy="132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>
            <a:stCxn id="105" idx="2"/>
          </p:cNvCxnSpPr>
          <p:nvPr/>
        </p:nvCxnSpPr>
        <p:spPr>
          <a:xfrm flipV="1">
            <a:off x="6715511" y="3590239"/>
            <a:ext cx="220185" cy="2504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52" idx="0"/>
          </p:cNvCxnSpPr>
          <p:nvPr/>
        </p:nvCxnSpPr>
        <p:spPr>
          <a:xfrm flipH="1" flipV="1">
            <a:off x="7143667" y="3585756"/>
            <a:ext cx="1256262" cy="22502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1775241" y="1547553"/>
            <a:ext cx="89397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1839012" y="4318389"/>
            <a:ext cx="947902" cy="8482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3318740" y="1736580"/>
            <a:ext cx="446988" cy="67142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696395" y="3691630"/>
            <a:ext cx="89397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351056" y="3691630"/>
            <a:ext cx="69924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909221" y="221421"/>
            <a:ext cx="150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Flush &amp; cool donor hand</a:t>
            </a:r>
            <a:endParaRPr lang="en-US" sz="1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03704" y="2375539"/>
            <a:ext cx="170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Procure donor hand</a:t>
            </a:r>
            <a:endParaRPr lang="en-US" sz="1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100170" y="4930480"/>
            <a:ext cx="170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Transplant hand</a:t>
            </a:r>
            <a:endParaRPr lang="en-US" sz="1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6705432" y="53612"/>
            <a:ext cx="2293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Reperfuse</a:t>
            </a:r>
            <a:r>
              <a:rPr lang="en-US" sz="1400" dirty="0" smtClean="0"/>
              <a:t> hand via microvascular anastomosis of radial artery, cephalic vein</a:t>
            </a:r>
            <a:endParaRPr lang="en-US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661650" y="6097955"/>
            <a:ext cx="207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Complete transplantation (tendons, nerves, skin)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8035966" y="3401730"/>
            <a:ext cx="133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Experimental follow up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8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505"/>
            <a:ext cx="1954418" cy="2835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7" t="45452" b="23045"/>
          <a:stretch/>
        </p:blipFill>
        <p:spPr>
          <a:xfrm>
            <a:off x="3225702" y="1447800"/>
            <a:ext cx="339533" cy="893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59810"/>
            <a:ext cx="2131875" cy="3093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524000"/>
            <a:ext cx="2131875" cy="3093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7" t="45452" b="23045"/>
          <a:stretch/>
        </p:blipFill>
        <p:spPr>
          <a:xfrm>
            <a:off x="6181113" y="2941744"/>
            <a:ext cx="370362" cy="9745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56442" y="5058901"/>
            <a:ext cx="633100" cy="81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1894497"/>
            <a:ext cx="89397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57600" y="2341194"/>
            <a:ext cx="778044" cy="53683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3200" y="3070695"/>
            <a:ext cx="76372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6925" y="2488049"/>
            <a:ext cx="17658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Induction of tolerance by mixed </a:t>
            </a:r>
            <a:r>
              <a:rPr lang="en-US" sz="1400" dirty="0" err="1" smtClean="0"/>
              <a:t>chimerism</a:t>
            </a:r>
            <a:r>
              <a:rPr lang="en-US" sz="1400" dirty="0"/>
              <a:t> </a:t>
            </a:r>
            <a:r>
              <a:rPr lang="en-US" sz="1400" dirty="0" smtClean="0"/>
              <a:t>or other preclinical anti-rejection protocols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9" y="145505"/>
            <a:ext cx="1954418" cy="28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2352040"/>
            <a:ext cx="1041400" cy="215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38744"/>
            <a:ext cx="573405" cy="2081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5776790" y="4321039"/>
            <a:ext cx="1625952" cy="2316245"/>
            <a:chOff x="2729198" y="4321038"/>
            <a:chExt cx="1625952" cy="23162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198" y="4321038"/>
              <a:ext cx="1602356" cy="231624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038600" y="5610299"/>
              <a:ext cx="316550" cy="485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63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44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</dc:creator>
  <cp:lastModifiedBy>Leonard, David A.,M.D.</cp:lastModifiedBy>
  <cp:revision>13</cp:revision>
  <dcterms:created xsi:type="dcterms:W3CDTF">2013-05-24T20:22:51Z</dcterms:created>
  <dcterms:modified xsi:type="dcterms:W3CDTF">2014-10-15T19:41:31Z</dcterms:modified>
</cp:coreProperties>
</file>