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120" y="-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Linear</a:t>
            </a:r>
            <a:r>
              <a:rPr lang="en-US" baseline="0" dirty="0" smtClean="0"/>
              <a:t> Regression for Children with Typical Development: Navigation and Sustained Attention</a:t>
            </a:r>
            <a:endParaRPr lang="en-US" dirty="0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navigation</c:v>
                </c:pt>
              </c:strCache>
            </c:strRef>
          </c:tx>
          <c:spPr>
            <a:ln w="47625">
              <a:noFill/>
            </a:ln>
          </c:spPr>
          <c:trendline>
            <c:trendlineType val="linear"/>
            <c:dispRSqr val="0"/>
            <c:dispEq val="0"/>
          </c:trendline>
          <c:trendline>
            <c:trendlineType val="linear"/>
            <c:dispRSqr val="1"/>
            <c:dispEq val="0"/>
            <c:trendlineLbl>
              <c:layout/>
              <c:numFmt formatCode="General" sourceLinked="0"/>
            </c:trendlineLbl>
          </c:trendline>
          <c:xVal>
            <c:numRef>
              <c:f>Sheet1!$A$2:$A$66</c:f>
              <c:numCache>
                <c:formatCode>0</c:formatCode>
                <c:ptCount val="65"/>
                <c:pt idx="0">
                  <c:v>87.0</c:v>
                </c:pt>
                <c:pt idx="1">
                  <c:v>32.0</c:v>
                </c:pt>
                <c:pt idx="2">
                  <c:v>91.0</c:v>
                </c:pt>
                <c:pt idx="3">
                  <c:v>69.0</c:v>
                </c:pt>
                <c:pt idx="4">
                  <c:v>58.0</c:v>
                </c:pt>
                <c:pt idx="5">
                  <c:v>49.0</c:v>
                </c:pt>
                <c:pt idx="6">
                  <c:v>37.0</c:v>
                </c:pt>
                <c:pt idx="7">
                  <c:v>41.0</c:v>
                </c:pt>
                <c:pt idx="8">
                  <c:v>34.0</c:v>
                </c:pt>
                <c:pt idx="9">
                  <c:v>48.0</c:v>
                </c:pt>
                <c:pt idx="10">
                  <c:v>45.0</c:v>
                </c:pt>
                <c:pt idx="11">
                  <c:v>55.0</c:v>
                </c:pt>
                <c:pt idx="12">
                  <c:v>38.0</c:v>
                </c:pt>
                <c:pt idx="13">
                  <c:v>36.0</c:v>
                </c:pt>
                <c:pt idx="14">
                  <c:v>37.0</c:v>
                </c:pt>
                <c:pt idx="15">
                  <c:v>82.0</c:v>
                </c:pt>
                <c:pt idx="16">
                  <c:v>59.0</c:v>
                </c:pt>
                <c:pt idx="17">
                  <c:v>57.0</c:v>
                </c:pt>
                <c:pt idx="18">
                  <c:v>53.0</c:v>
                </c:pt>
                <c:pt idx="19">
                  <c:v>46.0</c:v>
                </c:pt>
                <c:pt idx="20">
                  <c:v>62.0</c:v>
                </c:pt>
                <c:pt idx="21">
                  <c:v>53.0</c:v>
                </c:pt>
                <c:pt idx="22">
                  <c:v>46.0</c:v>
                </c:pt>
                <c:pt idx="23">
                  <c:v>36.0</c:v>
                </c:pt>
                <c:pt idx="24">
                  <c:v>51.0</c:v>
                </c:pt>
                <c:pt idx="25">
                  <c:v>41.0</c:v>
                </c:pt>
                <c:pt idx="26">
                  <c:v>74.0</c:v>
                </c:pt>
                <c:pt idx="27">
                  <c:v>65.0</c:v>
                </c:pt>
                <c:pt idx="28">
                  <c:v>108.0</c:v>
                </c:pt>
                <c:pt idx="29">
                  <c:v>72.0</c:v>
                </c:pt>
                <c:pt idx="30">
                  <c:v>34.0</c:v>
                </c:pt>
                <c:pt idx="31">
                  <c:v>48.0</c:v>
                </c:pt>
                <c:pt idx="32">
                  <c:v>55.0</c:v>
                </c:pt>
                <c:pt idx="33">
                  <c:v>22.0</c:v>
                </c:pt>
                <c:pt idx="34">
                  <c:v>55.0</c:v>
                </c:pt>
                <c:pt idx="35">
                  <c:v>57.0</c:v>
                </c:pt>
                <c:pt idx="36">
                  <c:v>53.0</c:v>
                </c:pt>
                <c:pt idx="37">
                  <c:v>15.0</c:v>
                </c:pt>
                <c:pt idx="38">
                  <c:v>46.0</c:v>
                </c:pt>
                <c:pt idx="39">
                  <c:v>32.0</c:v>
                </c:pt>
                <c:pt idx="40">
                  <c:v>54.0</c:v>
                </c:pt>
                <c:pt idx="41">
                  <c:v>56.0</c:v>
                </c:pt>
                <c:pt idx="42">
                  <c:v>46.0</c:v>
                </c:pt>
                <c:pt idx="43">
                  <c:v>28.0</c:v>
                </c:pt>
                <c:pt idx="44">
                  <c:v>37.0</c:v>
                </c:pt>
                <c:pt idx="45">
                  <c:v>39.0</c:v>
                </c:pt>
                <c:pt idx="46">
                  <c:v>33.0</c:v>
                </c:pt>
                <c:pt idx="47">
                  <c:v>58.0</c:v>
                </c:pt>
                <c:pt idx="48">
                  <c:v>87.0</c:v>
                </c:pt>
                <c:pt idx="49">
                  <c:v>87.0</c:v>
                </c:pt>
                <c:pt idx="50">
                  <c:v>68.0</c:v>
                </c:pt>
                <c:pt idx="51">
                  <c:v>49.0</c:v>
                </c:pt>
                <c:pt idx="52">
                  <c:v>60.0</c:v>
                </c:pt>
                <c:pt idx="53">
                  <c:v>51.0</c:v>
                </c:pt>
                <c:pt idx="54">
                  <c:v>22.0</c:v>
                </c:pt>
                <c:pt idx="55">
                  <c:v>45.0</c:v>
                </c:pt>
                <c:pt idx="56">
                  <c:v>66.0</c:v>
                </c:pt>
                <c:pt idx="57">
                  <c:v>60.0</c:v>
                </c:pt>
                <c:pt idx="58">
                  <c:v>67.0</c:v>
                </c:pt>
                <c:pt idx="59">
                  <c:v>37.0</c:v>
                </c:pt>
                <c:pt idx="60">
                  <c:v>33.0</c:v>
                </c:pt>
                <c:pt idx="61">
                  <c:v>53.0</c:v>
                </c:pt>
                <c:pt idx="62">
                  <c:v>41.0</c:v>
                </c:pt>
                <c:pt idx="63">
                  <c:v>63.0</c:v>
                </c:pt>
                <c:pt idx="64">
                  <c:v>60.0</c:v>
                </c:pt>
              </c:numCache>
            </c:numRef>
          </c:xVal>
          <c:yVal>
            <c:numRef>
              <c:f>Sheet1!$B$2:$B$66</c:f>
              <c:numCache>
                <c:formatCode>0</c:formatCode>
                <c:ptCount val="65"/>
                <c:pt idx="0">
                  <c:v>100.0</c:v>
                </c:pt>
                <c:pt idx="1">
                  <c:v>24.0</c:v>
                </c:pt>
                <c:pt idx="2">
                  <c:v>96.0</c:v>
                </c:pt>
                <c:pt idx="3">
                  <c:v>84.0</c:v>
                </c:pt>
                <c:pt idx="4">
                  <c:v>64.0</c:v>
                </c:pt>
                <c:pt idx="5">
                  <c:v>68.0</c:v>
                </c:pt>
                <c:pt idx="6">
                  <c:v>80.0</c:v>
                </c:pt>
                <c:pt idx="7">
                  <c:v>54.0</c:v>
                </c:pt>
                <c:pt idx="8">
                  <c:v>48.0</c:v>
                </c:pt>
                <c:pt idx="9">
                  <c:v>68.0</c:v>
                </c:pt>
                <c:pt idx="10">
                  <c:v>88.0</c:v>
                </c:pt>
                <c:pt idx="11">
                  <c:v>68.0</c:v>
                </c:pt>
                <c:pt idx="12">
                  <c:v>12.0</c:v>
                </c:pt>
                <c:pt idx="13">
                  <c:v>44.0</c:v>
                </c:pt>
                <c:pt idx="14">
                  <c:v>44.0</c:v>
                </c:pt>
                <c:pt idx="15">
                  <c:v>100.0</c:v>
                </c:pt>
                <c:pt idx="16">
                  <c:v>44.0</c:v>
                </c:pt>
                <c:pt idx="17">
                  <c:v>40.0</c:v>
                </c:pt>
                <c:pt idx="18">
                  <c:v>80.0</c:v>
                </c:pt>
                <c:pt idx="19">
                  <c:v>68.0</c:v>
                </c:pt>
                <c:pt idx="20">
                  <c:v>96.0</c:v>
                </c:pt>
                <c:pt idx="21">
                  <c:v>64.0</c:v>
                </c:pt>
                <c:pt idx="22">
                  <c:v>20.0</c:v>
                </c:pt>
                <c:pt idx="23">
                  <c:v>60.0</c:v>
                </c:pt>
                <c:pt idx="24">
                  <c:v>84.0</c:v>
                </c:pt>
                <c:pt idx="25">
                  <c:v>64.0</c:v>
                </c:pt>
                <c:pt idx="26">
                  <c:v>96.0</c:v>
                </c:pt>
                <c:pt idx="27">
                  <c:v>80.0</c:v>
                </c:pt>
                <c:pt idx="28">
                  <c:v>88.0</c:v>
                </c:pt>
                <c:pt idx="29">
                  <c:v>100.0</c:v>
                </c:pt>
                <c:pt idx="30">
                  <c:v>24.0</c:v>
                </c:pt>
                <c:pt idx="31">
                  <c:v>60.0</c:v>
                </c:pt>
                <c:pt idx="32">
                  <c:v>84.0</c:v>
                </c:pt>
                <c:pt idx="33">
                  <c:v>12.0</c:v>
                </c:pt>
                <c:pt idx="34">
                  <c:v>60.0</c:v>
                </c:pt>
                <c:pt idx="35">
                  <c:v>60.0</c:v>
                </c:pt>
                <c:pt idx="36">
                  <c:v>76.0</c:v>
                </c:pt>
                <c:pt idx="37">
                  <c:v>16.0</c:v>
                </c:pt>
                <c:pt idx="38">
                  <c:v>84.0</c:v>
                </c:pt>
                <c:pt idx="39">
                  <c:v>60.0</c:v>
                </c:pt>
                <c:pt idx="40">
                  <c:v>48.0</c:v>
                </c:pt>
                <c:pt idx="41">
                  <c:v>96.0</c:v>
                </c:pt>
                <c:pt idx="42">
                  <c:v>72.0</c:v>
                </c:pt>
                <c:pt idx="43">
                  <c:v>60.0</c:v>
                </c:pt>
                <c:pt idx="44">
                  <c:v>24.0</c:v>
                </c:pt>
                <c:pt idx="45">
                  <c:v>56.0</c:v>
                </c:pt>
                <c:pt idx="46">
                  <c:v>36.0</c:v>
                </c:pt>
                <c:pt idx="47">
                  <c:v>92.0</c:v>
                </c:pt>
                <c:pt idx="48">
                  <c:v>96.0</c:v>
                </c:pt>
                <c:pt idx="49">
                  <c:v>64.0</c:v>
                </c:pt>
                <c:pt idx="50">
                  <c:v>92.0</c:v>
                </c:pt>
                <c:pt idx="51">
                  <c:v>76.0</c:v>
                </c:pt>
                <c:pt idx="52">
                  <c:v>80.0</c:v>
                </c:pt>
                <c:pt idx="53">
                  <c:v>44.0</c:v>
                </c:pt>
                <c:pt idx="54">
                  <c:v>24.0</c:v>
                </c:pt>
                <c:pt idx="55">
                  <c:v>92.0</c:v>
                </c:pt>
                <c:pt idx="56">
                  <c:v>84.0</c:v>
                </c:pt>
                <c:pt idx="57">
                  <c:v>76.0</c:v>
                </c:pt>
                <c:pt idx="58">
                  <c:v>88.0</c:v>
                </c:pt>
                <c:pt idx="59">
                  <c:v>24.0</c:v>
                </c:pt>
                <c:pt idx="60">
                  <c:v>76.0</c:v>
                </c:pt>
                <c:pt idx="61">
                  <c:v>92.0</c:v>
                </c:pt>
                <c:pt idx="62">
                  <c:v>48.0</c:v>
                </c:pt>
                <c:pt idx="63">
                  <c:v>72.0</c:v>
                </c:pt>
                <c:pt idx="64">
                  <c:v>88.0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4259720"/>
        <c:axId val="-2101215320"/>
      </c:scatterChart>
      <c:valAx>
        <c:axId val="1764259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Attention Sustained – Raw Score</a:t>
                </a:r>
                <a:endParaRPr lang="en-US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-2101215320"/>
        <c:crosses val="autoZero"/>
        <c:crossBetween val="midCat"/>
      </c:valAx>
      <c:valAx>
        <c:axId val="-2101215320"/>
        <c:scaling>
          <c:orientation val="minMax"/>
          <c:max val="1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mtClean="0"/>
                  <a:t>Navigation </a:t>
                </a:r>
                <a:r>
                  <a:rPr lang="en-US" dirty="0" smtClean="0"/>
                  <a:t>% Correct</a:t>
                </a:r>
                <a:endParaRPr lang="en-US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76425972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8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1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7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1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7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7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2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2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7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2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C8E04-6553-784D-B50A-67AE10204C9B}" type="datetimeFigureOut">
              <a:rPr lang="en-US" smtClean="0"/>
              <a:t>15-02-19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08993-4E9A-0041-8BA9-17BB9D17B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3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2127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7899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4</cp:revision>
  <dcterms:created xsi:type="dcterms:W3CDTF">2015-02-19T11:29:22Z</dcterms:created>
  <dcterms:modified xsi:type="dcterms:W3CDTF">2015-02-19T12:00:28Z</dcterms:modified>
</cp:coreProperties>
</file>