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956BC-48B5-4761-822A-6C4E4BFB72E8}" type="datetimeFigureOut">
              <a:rPr lang="it-IT" smtClean="0"/>
              <a:t>19/11/2014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5415-00B4-42F8-BA18-67BCD341E1AF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2097306" y="237530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tx2"/>
                </a:solidFill>
              </a:rPr>
              <a:t>F/F0</a:t>
            </a:r>
            <a:endParaRPr lang="it-IT" sz="28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1920" y="4653136"/>
            <a:ext cx="1109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chemeClr val="tx2"/>
                </a:solidFill>
              </a:rPr>
              <a:t>Frames</a:t>
            </a:r>
            <a:endParaRPr lang="it-IT" sz="2400" b="1" dirty="0">
              <a:solidFill>
                <a:schemeClr val="tx2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052736"/>
            <a:ext cx="2897696" cy="362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4211960" y="2060848"/>
            <a:ext cx="0" cy="1296144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carla</dc:creator>
  <cp:lastModifiedBy>carla</cp:lastModifiedBy>
  <cp:revision>1</cp:revision>
  <dcterms:created xsi:type="dcterms:W3CDTF">2014-11-19T15:56:46Z</dcterms:created>
  <dcterms:modified xsi:type="dcterms:W3CDTF">2014-11-19T15:59:21Z</dcterms:modified>
</cp:coreProperties>
</file>