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B3F8-FF1E-48EA-A8B5-04F122A2CFDE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8A74-0DDD-42DD-B3E8-22C46609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3092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B3F8-FF1E-48EA-A8B5-04F122A2CFDE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8A74-0DDD-42DD-B3E8-22C46609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6468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B3F8-FF1E-48EA-A8B5-04F122A2CFDE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8A74-0DDD-42DD-B3E8-22C46609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703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B3F8-FF1E-48EA-A8B5-04F122A2CFDE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8A74-0DDD-42DD-B3E8-22C46609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8727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B3F8-FF1E-48EA-A8B5-04F122A2CFDE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8A74-0DDD-42DD-B3E8-22C46609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6781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B3F8-FF1E-48EA-A8B5-04F122A2CFDE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8A74-0DDD-42DD-B3E8-22C46609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859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B3F8-FF1E-48EA-A8B5-04F122A2CFDE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8A74-0DDD-42DD-B3E8-22C46609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4918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B3F8-FF1E-48EA-A8B5-04F122A2CFDE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8A74-0DDD-42DD-B3E8-22C46609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8759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B3F8-FF1E-48EA-A8B5-04F122A2CFDE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8A74-0DDD-42DD-B3E8-22C46609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2565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B3F8-FF1E-48EA-A8B5-04F122A2CFDE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8A74-0DDD-42DD-B3E8-22C46609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6380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7B3F8-FF1E-48EA-A8B5-04F122A2CFDE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58A74-0DDD-42DD-B3E8-22C46609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9559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7B3F8-FF1E-48EA-A8B5-04F122A2CFDE}" type="datetimeFigureOut">
              <a:rPr lang="en-US" smtClean="0"/>
              <a:pPr/>
              <a:t>8/11/2014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58A74-0DDD-42DD-B3E8-22C46609FF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31950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P1 :  This is accomplished by first generating homogenous EBs of defined sizes by using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microwell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technique.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 preferRelativeResize="0"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26080" y="2209800"/>
            <a:ext cx="301752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49379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95598" y="2743199"/>
            <a:ext cx="3200898" cy="2834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P2: The second step is to harvest EBs and initiate directed differentiation of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iPS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cells towards retinal lineage.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4355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667000"/>
            <a:ext cx="3019509" cy="2834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P3: Next , the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iPS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-RPE cells are identified and isolated.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6866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514600"/>
            <a:ext cx="2834640" cy="2834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P4: The final step is to enrich and expand the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iPS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-RPE cells.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2084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64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P1 :  This is accomplished by first generating homogenous EBs of defined sizes by using microwell technique.</vt:lpstr>
      <vt:lpstr>P2: The second step is to harvest EBs and initiate directed differentiation of iPS cells towards retinal lineage.</vt:lpstr>
      <vt:lpstr>P3: Next , the iPS-RPE cells are identified and isolated.</vt:lpstr>
      <vt:lpstr>P4: The final step is to enrich and expand the iPS-RPE cells.</vt:lpstr>
    </vt:vector>
  </TitlesOfParts>
  <Company>MEDCOM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ramesh.r.kaini</dc:creator>
  <cp:lastModifiedBy>Hsun</cp:lastModifiedBy>
  <cp:revision>4</cp:revision>
  <dcterms:created xsi:type="dcterms:W3CDTF">2014-08-01T14:44:09Z</dcterms:created>
  <dcterms:modified xsi:type="dcterms:W3CDTF">2014-08-11T23:14:52Z</dcterms:modified>
</cp:coreProperties>
</file>