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92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2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7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1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5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8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5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7FE02-321A-4B6E-9556-F830E6700892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AE12-2A21-4530-8034-E5E42D3CE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3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6332" t="62710"/>
          <a:stretch/>
        </p:blipFill>
        <p:spPr bwMode="auto">
          <a:xfrm>
            <a:off x="1259397" y="2061809"/>
            <a:ext cx="3480518" cy="135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325451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Chimeric mouse with </a:t>
            </a:r>
          </a:p>
          <a:p>
            <a:pPr algn="ctr"/>
            <a:r>
              <a:rPr lang="en-US" sz="2000" dirty="0" smtClean="0"/>
              <a:t>labeled microglia</a:t>
            </a:r>
            <a:endParaRPr lang="en-US" sz="2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0963" t="64385"/>
          <a:stretch/>
        </p:blipFill>
        <p:spPr bwMode="auto">
          <a:xfrm>
            <a:off x="4488150" y="1981200"/>
            <a:ext cx="4655850" cy="1366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945350" y="3279154"/>
            <a:ext cx="249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Chimeric mouse with labeled bone marrow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2742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Case Western Reserve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SOM-Staff</dc:creator>
  <cp:lastModifiedBy>SOM-Staff</cp:lastModifiedBy>
  <cp:revision>1</cp:revision>
  <dcterms:created xsi:type="dcterms:W3CDTF">2014-06-20T18:25:38Z</dcterms:created>
  <dcterms:modified xsi:type="dcterms:W3CDTF">2014-06-20T18:26:04Z</dcterms:modified>
</cp:coreProperties>
</file>