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7941-2589-6F48-A90B-579BC173860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5D8E-F69F-3E40-ADFE-C58CB4BB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3.png"/><Relationship Id="rId19" Type="http://schemas.openxmlformats.org/officeDocument/2006/relationships/image" Target="../media/image2.pn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26" Type="http://schemas.openxmlformats.org/officeDocument/2006/relationships/image" Target="../media/image35.png"/><Relationship Id="rId3" Type="http://schemas.openxmlformats.org/officeDocument/2006/relationships/image" Target="../media/image17.png"/><Relationship Id="rId21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5.png"/><Relationship Id="rId25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29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13.png"/><Relationship Id="rId23" Type="http://schemas.openxmlformats.org/officeDocument/2006/relationships/image" Target="../media/image32.png"/><Relationship Id="rId28" Type="http://schemas.openxmlformats.org/officeDocument/2006/relationships/image" Target="../media/image20.png"/><Relationship Id="rId10" Type="http://schemas.openxmlformats.org/officeDocument/2006/relationships/image" Target="../media/image3.png"/><Relationship Id="rId19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9.png"/><Relationship Id="rId22" Type="http://schemas.openxmlformats.org/officeDocument/2006/relationships/image" Target="../media/image31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62531" y="1832429"/>
            <a:ext cx="2641207" cy="1828800"/>
            <a:chOff x="5583135" y="3447143"/>
            <a:chExt cx="2641207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3135" y="3447143"/>
              <a:ext cx="336977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1142" y="3447143"/>
              <a:ext cx="860277" cy="182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3755" y="3447143"/>
              <a:ext cx="900587" cy="1828800"/>
            </a:xfrm>
            <a:prstGeom prst="rect">
              <a:avLst/>
            </a:prstGeom>
          </p:spPr>
        </p:pic>
      </p:grpSp>
      <p:pic>
        <p:nvPicPr>
          <p:cNvPr id="2" name="Picture 1" descr="j01491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" y="132297"/>
            <a:ext cx="3657600" cy="24749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AA0028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874">
            <a:off x="1976531" y="3301709"/>
            <a:ext cx="228600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85594" y="4324647"/>
            <a:ext cx="6917411" cy="2403923"/>
            <a:chOff x="185594" y="4324647"/>
            <a:chExt cx="6917411" cy="2403923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85594" y="4442570"/>
              <a:ext cx="3328156" cy="2286000"/>
              <a:chOff x="197913" y="0"/>
              <a:chExt cx="9984465" cy="68580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913" y="144818"/>
                <a:ext cx="900587" cy="18288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81681" y="2077734"/>
                <a:ext cx="1748402" cy="210858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2270" y="2714358"/>
                <a:ext cx="233118" cy="9144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388" y="0"/>
                <a:ext cx="1463658" cy="6858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9046" y="2714358"/>
                <a:ext cx="218582" cy="9144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5360" y="2289586"/>
                <a:ext cx="914400" cy="21954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5360" y="3962608"/>
                <a:ext cx="914400" cy="22371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9"/>
              <a:srcRect l="2164" t="11040"/>
              <a:stretch/>
            </p:blipFill>
            <p:spPr>
              <a:xfrm>
                <a:off x="4192256" y="2509127"/>
                <a:ext cx="4742417" cy="13716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8554268">
                <a:off x="9419785" y="2761143"/>
                <a:ext cx="691377" cy="833808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3593761" y="4324647"/>
              <a:ext cx="3509244" cy="2286000"/>
              <a:chOff x="-965996" y="473679"/>
              <a:chExt cx="9097381" cy="5926237"/>
            </a:xfrm>
          </p:grpSpPr>
          <p:pic>
            <p:nvPicPr>
              <p:cNvPr id="38" name="Picture 37" descr="Screen Shot 2015-04-24 at 10.29.13 AM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65996" y="473679"/>
                <a:ext cx="1828799" cy="5926237"/>
              </a:xfrm>
              <a:prstGeom prst="rect">
                <a:avLst/>
              </a:prstGeom>
            </p:spPr>
          </p:pic>
          <p:pic>
            <p:nvPicPr>
              <p:cNvPr id="39" name="Picture 38" descr="Screen Shot 2015-04-24 at 10.32.58 AM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866" y="758009"/>
                <a:ext cx="1828799" cy="3260034"/>
              </a:xfrm>
              <a:prstGeom prst="rect">
                <a:avLst/>
              </a:prstGeom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>
                <a:off x="914732" y="3520208"/>
                <a:ext cx="490206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3337593" y="3520208"/>
                <a:ext cx="490206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 descr="Screen Shot 2015-04-24 at 10.34.50 AM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9727" y="1000090"/>
                <a:ext cx="1828799" cy="3040235"/>
              </a:xfrm>
              <a:prstGeom prst="rect">
                <a:avLst/>
              </a:prstGeom>
            </p:spPr>
          </p:pic>
          <p:pic>
            <p:nvPicPr>
              <p:cNvPr id="43" name="Picture 42" descr="Screen Shot 2015-04-24 at 10.36.34 AM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586" y="3028717"/>
                <a:ext cx="1828799" cy="982980"/>
              </a:xfrm>
              <a:prstGeom prst="rect">
                <a:avLst/>
              </a:prstGeom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>
                <a:off x="5760455" y="3520208"/>
                <a:ext cx="490206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7103004" y="5210050"/>
            <a:ext cx="204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Leukocyte-derived RNA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5594" y="146734"/>
            <a:ext cx="4881166" cy="4052777"/>
            <a:chOff x="185594" y="146734"/>
            <a:chExt cx="4881166" cy="4052777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85594" y="146734"/>
              <a:ext cx="2160169" cy="1143000"/>
              <a:chOff x="185593" y="146734"/>
              <a:chExt cx="8640675" cy="4572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593" y="146734"/>
                <a:ext cx="842441" cy="4572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8034" y="2332093"/>
                <a:ext cx="914400" cy="20128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2762" y="146734"/>
                <a:ext cx="862149" cy="4572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98378" y="2332093"/>
                <a:ext cx="914400" cy="20128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2778" y="169014"/>
                <a:ext cx="834193" cy="44805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9150" y="2332093"/>
                <a:ext cx="914400" cy="20128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3550" y="1632634"/>
                <a:ext cx="3112718" cy="1600200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2437522" y="526550"/>
              <a:ext cx="111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Serum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49899" y="3166036"/>
              <a:ext cx="111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PBMCs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4446" y="2450202"/>
              <a:ext cx="1840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Residual Plasma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24446" y="3830179"/>
              <a:ext cx="1629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Residual RBCs</a:t>
              </a:r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85594" y="1435590"/>
              <a:ext cx="3470684" cy="1145000"/>
              <a:chOff x="185594" y="1435590"/>
              <a:chExt cx="3470684" cy="11450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539417" y="1775806"/>
                <a:ext cx="1116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DNA</a:t>
                </a:r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594" y="1435590"/>
                <a:ext cx="538614" cy="1145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322" y="1646721"/>
                <a:ext cx="263158" cy="38166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136" y="1496035"/>
                <a:ext cx="185940" cy="95416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48076" y="1584676"/>
                <a:ext cx="295742" cy="76333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3818" y="1740927"/>
                <a:ext cx="872504" cy="47708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31715" y="2599381"/>
              <a:ext cx="430671" cy="2862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5594" y="2937656"/>
              <a:ext cx="543118" cy="1145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31124" y="3350702"/>
              <a:ext cx="286250" cy="84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17374" y="2698095"/>
              <a:ext cx="258548" cy="13167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246984" y="2957799"/>
              <a:ext cx="283804" cy="2862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564937" y="2357400"/>
              <a:ext cx="153898" cy="7633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79536" y="3347340"/>
              <a:ext cx="763333" cy="72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091231" y="2946756"/>
              <a:ext cx="182522" cy="8587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46984" y="3703716"/>
              <a:ext cx="249610" cy="2862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564937" y="3415457"/>
              <a:ext cx="136146" cy="7633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284258" y="3344115"/>
              <a:ext cx="381667" cy="90994"/>
            </a:xfrm>
            <a:prstGeom prst="rect">
              <a:avLst/>
            </a:prstGeom>
          </p:spPr>
        </p:pic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2715033" y="3120733"/>
              <a:ext cx="1132232" cy="484631"/>
              <a:chOff x="6167271" y="3996383"/>
              <a:chExt cx="1678699" cy="71853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67271" y="3996383"/>
                <a:ext cx="1286978" cy="7185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5"/>
              <a:srcRect l="48974" r="21288"/>
              <a:stretch/>
            </p:blipFill>
            <p:spPr>
              <a:xfrm>
                <a:off x="7463237" y="3996383"/>
                <a:ext cx="382733" cy="718536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6900382" y="4374704"/>
            <a:ext cx="65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236" y="0"/>
            <a:ext cx="9030965" cy="6245439"/>
            <a:chOff x="140236" y="0"/>
            <a:chExt cx="9030965" cy="62454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36" y="146734"/>
              <a:ext cx="252732" cy="1371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475" y="851457"/>
              <a:ext cx="560791" cy="1234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613" y="146734"/>
              <a:ext cx="258645" cy="1371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4949" y="284912"/>
              <a:ext cx="650604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6591" y="195202"/>
              <a:ext cx="631966" cy="1343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8557" y="606940"/>
              <a:ext cx="550815" cy="7988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6721" y="213736"/>
              <a:ext cx="261801" cy="13434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70795" y="2266676"/>
              <a:ext cx="1228473" cy="6717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95291" y="1829078"/>
              <a:ext cx="549282" cy="1209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2537" y="77236"/>
              <a:ext cx="480313" cy="97536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00547" y="1108125"/>
              <a:ext cx="932481" cy="1124580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559855" y="0"/>
              <a:ext cx="1021524" cy="3657600"/>
              <a:chOff x="5360293" y="0"/>
              <a:chExt cx="1021524" cy="365760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0293" y="1447658"/>
                <a:ext cx="124330" cy="48768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4622" y="0"/>
                <a:ext cx="780618" cy="36576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5240" y="1447658"/>
                <a:ext cx="116577" cy="487680"/>
              </a:xfrm>
              <a:prstGeom prst="rect">
                <a:avLst/>
              </a:prstGeom>
            </p:spPr>
          </p:pic>
        </p:grpSp>
        <p:pic>
          <p:nvPicPr>
            <p:cNvPr id="42" name="Picture 41" descr="Screen Shot 2015-04-24 at 10.29.13 AM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79" y="551570"/>
              <a:ext cx="846535" cy="2743200"/>
            </a:xfrm>
            <a:prstGeom prst="rect">
              <a:avLst/>
            </a:prstGeom>
          </p:spPr>
        </p:pic>
        <p:pic>
          <p:nvPicPr>
            <p:cNvPr id="43" name="Picture 42" descr="Screen Shot 2015-04-24 at 10.32.58 AM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66" y="1004732"/>
              <a:ext cx="846535" cy="1509040"/>
            </a:xfrm>
            <a:prstGeom prst="rect">
              <a:avLst/>
            </a:prstGeom>
          </p:spPr>
        </p:pic>
        <p:pic>
          <p:nvPicPr>
            <p:cNvPr id="46" name="Picture 45" descr="Screen Shot 2015-04-24 at 10.34.50 AM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66" y="1106476"/>
              <a:ext cx="846535" cy="1407296"/>
            </a:xfrm>
            <a:prstGeom prst="rect">
              <a:avLst/>
            </a:prstGeom>
          </p:spPr>
        </p:pic>
        <p:pic>
          <p:nvPicPr>
            <p:cNvPr id="47" name="Picture 46" descr="Screen Shot 2015-04-24 at 10.36.34 AM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158" y="1778649"/>
              <a:ext cx="846535" cy="4550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56953" y="3282758"/>
              <a:ext cx="389400" cy="198316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102769" y="3673898"/>
              <a:ext cx="427437" cy="43112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81638" y="2769636"/>
              <a:ext cx="231786" cy="114965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51795" y="4260587"/>
              <a:ext cx="1149658" cy="10907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74291" y="3657267"/>
              <a:ext cx="274896" cy="129336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02769" y="4797326"/>
              <a:ext cx="375938" cy="43112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81638" y="4363178"/>
              <a:ext cx="205049" cy="114965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764791" y="4255731"/>
              <a:ext cx="574829" cy="13704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16200000" flipH="1">
              <a:off x="3394251" y="2359223"/>
              <a:ext cx="1149658" cy="10907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406277" y="2376190"/>
              <a:ext cx="111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DNA</a:t>
              </a:r>
              <a:endParaRPr lang="en-US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517566" y="1897153"/>
              <a:ext cx="457200" cy="10900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38056" y="1918420"/>
              <a:ext cx="457199" cy="1097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8039005" y="1220790"/>
              <a:ext cx="1132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Leukocyte-derived RNA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89050" y="2069420"/>
              <a:ext cx="1024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Residual Plasma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9987" y="5599108"/>
              <a:ext cx="1033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Residual RBCs</a:t>
              </a:r>
              <a:endParaRPr lang="en-US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90253" y="2484302"/>
              <a:ext cx="255365" cy="13716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5400000">
              <a:off x="930521" y="1939383"/>
              <a:ext cx="574829" cy="13704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5400000">
              <a:off x="930521" y="4208846"/>
              <a:ext cx="574829" cy="13704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16759" y="4714919"/>
              <a:ext cx="1405171" cy="72237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59522" y="4933279"/>
              <a:ext cx="111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Serum</a:t>
              </a:r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430330" y="3996383"/>
              <a:ext cx="1678699" cy="718536"/>
              <a:chOff x="6167271" y="3996383"/>
              <a:chExt cx="1678699" cy="718536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67271" y="3996383"/>
                <a:ext cx="1286978" cy="718536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29"/>
              <a:srcRect l="48974" r="21288"/>
              <a:stretch/>
            </p:blipFill>
            <p:spPr>
              <a:xfrm>
                <a:off x="7463237" y="3996383"/>
                <a:ext cx="382733" cy="718536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6644876" y="4195561"/>
              <a:ext cx="111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PBMCs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11812" y="5691440"/>
              <a:ext cx="654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P4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1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68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20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Weckle</dc:creator>
  <cp:lastModifiedBy>Choi, Renee</cp:lastModifiedBy>
  <cp:revision>56</cp:revision>
  <dcterms:created xsi:type="dcterms:W3CDTF">2015-04-08T17:43:55Z</dcterms:created>
  <dcterms:modified xsi:type="dcterms:W3CDTF">2015-05-18T01:49:58Z</dcterms:modified>
</cp:coreProperties>
</file>