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1" d="100"/>
          <a:sy n="121" d="100"/>
        </p:scale>
        <p:origin x="-144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B7675-9E2B-3C43-90EA-AD7C8707EE57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5EACC-D985-8440-8920-3863444C8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3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DEFF1-6632-43D9-9BEB-E9F513206AB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43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65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71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09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63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31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726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99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2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72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45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CCB54-F923-204F-8FA9-5E1FA576EECE}" type="datetimeFigureOut">
              <a:rPr lang="en-US" smtClean="0"/>
              <a:t>4/10/2014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2F3DB-F692-0141-85A7-4BC06C9C2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05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microsoft.com/office/2007/relationships/hdphoto" Target="../media/hdphoto2.wdp"/><Relationship Id="rId3" Type="http://schemas.microsoft.com/office/2007/relationships/media" Target="../media/media2.avi"/><Relationship Id="rId7" Type="http://schemas.openxmlformats.org/officeDocument/2006/relationships/image" Target="../media/image1.png"/><Relationship Id="rId12" Type="http://schemas.openxmlformats.org/officeDocument/2006/relationships/image" Target="../media/image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.png"/><Relationship Id="rId4" Type="http://schemas.openxmlformats.org/officeDocument/2006/relationships/video" Target="../media/media2.avi"/><Relationship Id="rId9" Type="http://schemas.microsoft.com/office/2007/relationships/hdphoto" Target="../media/hdphoto1.wdp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9552" y="1275727"/>
            <a:ext cx="8013576" cy="4424927"/>
            <a:chOff x="539552" y="2268985"/>
            <a:chExt cx="8013576" cy="44249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4331844"/>
              <a:ext cx="3560637" cy="2362068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604714" y="2814085"/>
              <a:ext cx="3463230" cy="1737484"/>
              <a:chOff x="604714" y="1907540"/>
              <a:chExt cx="3463230" cy="1737484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4714" y="1912636"/>
                <a:ext cx="1676400" cy="1309688"/>
              </a:xfrm>
              <a:prstGeom prst="rect">
                <a:avLst/>
              </a:prstGeom>
            </p:spPr>
          </p:pic>
          <p:sp>
            <p:nvSpPr>
              <p:cNvPr id="5" name="Rounded Rectangle 4"/>
              <p:cNvSpPr/>
              <p:nvPr/>
            </p:nvSpPr>
            <p:spPr>
              <a:xfrm rot="20486131">
                <a:off x="719520" y="2241920"/>
                <a:ext cx="1004134" cy="432964"/>
              </a:xfrm>
              <a:prstGeom prst="round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13" name="Photobl_FL_Expt6_20pmol_DNA_Atto647_nTIRF_rCW_300uW_100ms_02_movie_RealTime.avi">
                <a:hlinkClick r:id="" action="ppaction://media"/>
              </p:cNvPr>
              <p:cNvPicPr>
                <a:picLocks noChangeAspect="1"/>
              </p:cNvPicPr>
              <p:nvPr>
                <a:videoFile r:link="rId4"/>
                <p:extLst>
                  <p:ext uri="{DAA4B4D4-6D71-4841-9C94-3DE7FCFB9230}">
                    <p14:media xmlns:p14="http://schemas.microsoft.com/office/powerpoint/2010/main" r:embed="rId3"/>
                  </p:ext>
                </p:ext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2391310" y="1907540"/>
                <a:ext cx="1676634" cy="1309872"/>
              </a:xfrm>
              <a:prstGeom prst="rect">
                <a:avLst/>
              </a:prstGeom>
            </p:spPr>
          </p:pic>
          <p:sp>
            <p:nvSpPr>
              <p:cNvPr id="23" name="Rounded Rectangle 22"/>
              <p:cNvSpPr/>
              <p:nvPr/>
            </p:nvSpPr>
            <p:spPr>
              <a:xfrm rot="20486131">
                <a:off x="2510110" y="2228968"/>
                <a:ext cx="1004134" cy="432964"/>
              </a:xfrm>
              <a:prstGeom prst="roundRect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3419872" y="2536524"/>
                <a:ext cx="0" cy="110850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7032" y="4609600"/>
              <a:ext cx="3436096" cy="2055972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4932040" y="2814085"/>
              <a:ext cx="3438496" cy="1708752"/>
              <a:chOff x="4932040" y="2051713"/>
              <a:chExt cx="3438496" cy="1708752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290" b="5380"/>
              <a:stretch/>
            </p:blipFill>
            <p:spPr>
              <a:xfrm>
                <a:off x="4932040" y="2051713"/>
                <a:ext cx="1547813" cy="1305279"/>
              </a:xfrm>
              <a:prstGeom prst="rect">
                <a:avLst/>
              </a:prstGeom>
            </p:spPr>
          </p:pic>
          <p:pic>
            <p:nvPicPr>
              <p:cNvPr id="25" name="Expt1_10pmol_dsDNA_A647N_+EP_+Rec_WF_rCW_3mW_100ms_20_Cell40_14-5_x21_y134_w65_h65_f1-1196_10fps.avi">
                <a:hlinkClick r:id="" action="ppaction://media"/>
              </p:cNvPr>
              <p:cNvPicPr>
                <a:picLocks noChangeAspect="1"/>
              </p:cNvPicPr>
              <p:nvPr>
                <a:videoFile r:link="rId2"/>
                <p:extLst>
                  <p:ext uri="{DAA4B4D4-6D71-4841-9C94-3DE7FCFB9230}">
                    <p14:media xmlns:p14="http://schemas.microsoft.com/office/powerpoint/2010/main" r:embed="rId1"/>
                  </p:ext>
                </p:extLst>
              </p:nvPr>
            </p:nvPicPr>
            <p:blipFill rotWithShape="1">
              <a:blip r:embed="rId14">
                <a:lum/>
              </a:blip>
              <a:srcRect t="8713" b="6969"/>
              <a:stretch/>
            </p:blipFill>
            <p:spPr>
              <a:xfrm>
                <a:off x="6822508" y="2051713"/>
                <a:ext cx="1548028" cy="1305280"/>
              </a:xfrm>
              <a:prstGeom prst="rect">
                <a:avLst/>
              </a:prstGeom>
            </p:spPr>
          </p:pic>
          <p:cxnSp>
            <p:nvCxnSpPr>
              <p:cNvPr id="26" name="Straight Arrow Connector 25"/>
              <p:cNvCxnSpPr/>
              <p:nvPr/>
            </p:nvCxnSpPr>
            <p:spPr>
              <a:xfrm>
                <a:off x="7929285" y="2939802"/>
                <a:ext cx="0" cy="820663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5325340" y="2320042"/>
                <a:ext cx="2860345" cy="445916"/>
                <a:chOff x="1148876" y="2320042"/>
                <a:chExt cx="2860345" cy="445916"/>
              </a:xfrm>
            </p:grpSpPr>
            <p:sp>
              <p:nvSpPr>
                <p:cNvPr id="28" name="Rounded Rectangle 27"/>
                <p:cNvSpPr/>
                <p:nvPr/>
              </p:nvSpPr>
              <p:spPr>
                <a:xfrm rot="2042367">
                  <a:off x="1148876" y="2332994"/>
                  <a:ext cx="1004134" cy="432964"/>
                </a:xfrm>
                <a:prstGeom prst="roundRect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9" name="Rounded Rectangle 28"/>
                <p:cNvSpPr/>
                <p:nvPr/>
              </p:nvSpPr>
              <p:spPr>
                <a:xfrm rot="2042367">
                  <a:off x="3005087" y="2320042"/>
                  <a:ext cx="1004134" cy="432964"/>
                </a:xfrm>
                <a:prstGeom prst="roundRect">
                  <a:avLst/>
                </a:prstGeom>
                <a:noFill/>
                <a:ln w="3175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</p:grpSp>
        <p:sp>
          <p:nvSpPr>
            <p:cNvPr id="32" name="TextBox 31"/>
            <p:cNvSpPr txBox="1"/>
            <p:nvPr/>
          </p:nvSpPr>
          <p:spPr>
            <a:xfrm>
              <a:off x="827690" y="2301242"/>
              <a:ext cx="32402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Heavily loaded cells (&gt;100 molecules per cell)</a:t>
              </a:r>
            </a:p>
            <a:p>
              <a:r>
                <a:rPr lang="en-US" sz="1300" dirty="0" smtClean="0">
                  <a:sym typeface="Wingdings" panose="05000000000000000000" pitchFamily="2" charset="2"/>
                </a:rPr>
                <a:t> Information on </a:t>
              </a:r>
              <a:r>
                <a:rPr lang="en-US" sz="1300" dirty="0" err="1" smtClean="0">
                  <a:sym typeface="Wingdings" panose="05000000000000000000" pitchFamily="2" charset="2"/>
                </a:rPr>
                <a:t>photostability</a:t>
              </a:r>
              <a:endParaRPr lang="en-US" sz="1300" i="1" dirty="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39552" y="226898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20178" y="2301242"/>
              <a:ext cx="324025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/>
                <a:t>Cells loaded with &lt;10 </a:t>
              </a:r>
              <a:r>
                <a:rPr lang="en-US" sz="1300" dirty="0" err="1" smtClean="0"/>
                <a:t>mol</a:t>
              </a:r>
              <a:endParaRPr lang="en-US" sz="1300" dirty="0" smtClean="0"/>
            </a:p>
            <a:p>
              <a:r>
                <a:rPr lang="en-US" sz="1300" dirty="0" smtClean="0">
                  <a:sym typeface="Wingdings" panose="05000000000000000000" pitchFamily="2" charset="2"/>
                </a:rPr>
                <a:t> Information on brightness, copy number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856287" y="226898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B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0385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29</Words>
  <Application>Microsoft Office PowerPoint</Application>
  <PresentationFormat>On-screen Show (4:3)</PresentationFormat>
  <Paragraphs>7</Paragraphs>
  <Slides>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 AP</dc:creator>
  <cp:lastModifiedBy>Louise  Aigrain</cp:lastModifiedBy>
  <cp:revision>20</cp:revision>
  <dcterms:created xsi:type="dcterms:W3CDTF">2014-02-06T00:53:58Z</dcterms:created>
  <dcterms:modified xsi:type="dcterms:W3CDTF">2014-04-10T10:52:46Z</dcterms:modified>
</cp:coreProperties>
</file>