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C5628-11A1-46F7-9F1C-65A9E6AEB7FB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A174A-77F5-4F59-9F2F-506A29F0F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1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One</a:t>
            </a:r>
            <a:r>
              <a:rPr lang="en-US" baseline="0" dirty="0" smtClean="0"/>
              <a:t> of our first test was to check that electroporated and loaded cells were still alive.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It appeared to us that one of the best test would be to see if cells could still divide after electroporation.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So we loaded some cells, in this case with a red labelled DNA, and looked at them for several hours on an agarose pad at 37°C.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As you can see in this GIF animated movie, most of the cell divide and at the end of our experiments, the pad is completely covered.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F8270-66D5-4384-9AF5-E50E3296CD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1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7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2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5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7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49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2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29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0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5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96C4-6C25-4EF9-A8A8-041B44A6CC8E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830D-1071-48E9-96D9-7E2D789C8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87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481F-BB42-48DD-8571-94C24A5A2C3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2396952" cy="936104"/>
          </a:xfrm>
        </p:spPr>
        <p:txBody>
          <a:bodyPr/>
          <a:lstStyle/>
          <a:p>
            <a:r>
              <a:rPr lang="en-GB" dirty="0" smtClean="0"/>
              <a:t>Movie 1</a:t>
            </a:r>
            <a:endParaRPr lang="en-GB" dirty="0"/>
          </a:p>
        </p:txBody>
      </p:sp>
      <p:pic>
        <p:nvPicPr>
          <p:cNvPr id="3" name="CellDivisionFilm1.avi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3848" y="1308035"/>
            <a:ext cx="3170237" cy="4718050"/>
          </a:xfrm>
        </p:spPr>
      </p:pic>
      <p:sp>
        <p:nvSpPr>
          <p:cNvPr id="2" name="Rounded Rectangle 1"/>
          <p:cNvSpPr/>
          <p:nvPr/>
        </p:nvSpPr>
        <p:spPr>
          <a:xfrm>
            <a:off x="3853805" y="3076335"/>
            <a:ext cx="540000" cy="63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 rot="20460854">
            <a:off x="3551015" y="3426098"/>
            <a:ext cx="352696" cy="8311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727363" y="1484784"/>
            <a:ext cx="988653" cy="13681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203848" y="5402400"/>
            <a:ext cx="1017841" cy="612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2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101</Words>
  <Application>Microsoft Office PowerPoint</Application>
  <PresentationFormat>On-screen Show (4:3)</PresentationFormat>
  <Paragraphs>7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Movie 1</vt:lpstr>
    </vt:vector>
  </TitlesOfParts>
  <Company>GRL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1</dc:title>
  <dc:creator>Louise  Aigrain</dc:creator>
  <cp:lastModifiedBy>Louise  Aigrain</cp:lastModifiedBy>
  <cp:revision>1</cp:revision>
  <dcterms:created xsi:type="dcterms:W3CDTF">2014-05-29T13:13:56Z</dcterms:created>
  <dcterms:modified xsi:type="dcterms:W3CDTF">2014-05-29T13:18:34Z</dcterms:modified>
</cp:coreProperties>
</file>