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62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E87F-039E-4754-A87E-4029DE47AF3C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9121-1C33-4207-8AE7-2FE86F89D6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E87F-039E-4754-A87E-4029DE47AF3C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9121-1C33-4207-8AE7-2FE86F89D6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E87F-039E-4754-A87E-4029DE47AF3C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9121-1C33-4207-8AE7-2FE86F89D6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E87F-039E-4754-A87E-4029DE47AF3C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9121-1C33-4207-8AE7-2FE86F89D6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E87F-039E-4754-A87E-4029DE47AF3C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9121-1C33-4207-8AE7-2FE86F89D6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E87F-039E-4754-A87E-4029DE47AF3C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9121-1C33-4207-8AE7-2FE86F89D6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E87F-039E-4754-A87E-4029DE47AF3C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9121-1C33-4207-8AE7-2FE86F89D6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E87F-039E-4754-A87E-4029DE47AF3C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9121-1C33-4207-8AE7-2FE86F89D6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E87F-039E-4754-A87E-4029DE47AF3C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9121-1C33-4207-8AE7-2FE86F89D6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E87F-039E-4754-A87E-4029DE47AF3C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9121-1C33-4207-8AE7-2FE86F89D6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AE87F-039E-4754-A87E-4029DE47AF3C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49121-1C33-4207-8AE7-2FE86F89D6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AE87F-039E-4754-A87E-4029DE47AF3C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49121-1C33-4207-8AE7-2FE86F89D62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JoVE Video graphic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609600"/>
            <a:ext cx="81534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Fulllife</dc:creator>
  <cp:lastModifiedBy>Fulllife</cp:lastModifiedBy>
  <cp:revision>1</cp:revision>
  <dcterms:created xsi:type="dcterms:W3CDTF">2014-08-08T16:55:51Z</dcterms:created>
  <dcterms:modified xsi:type="dcterms:W3CDTF">2014-08-08T16:56:27Z</dcterms:modified>
</cp:coreProperties>
</file>